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1" r:id="rId3"/>
    <p:sldId id="298" r:id="rId4"/>
    <p:sldId id="299" r:id="rId5"/>
    <p:sldId id="300" r:id="rId6"/>
    <p:sldId id="257" r:id="rId7"/>
    <p:sldId id="266" r:id="rId8"/>
    <p:sldId id="292" r:id="rId9"/>
    <p:sldId id="291" r:id="rId10"/>
    <p:sldId id="293" r:id="rId11"/>
    <p:sldId id="264" r:id="rId12"/>
    <p:sldId id="294" r:id="rId13"/>
    <p:sldId id="302" r:id="rId14"/>
    <p:sldId id="303" r:id="rId15"/>
    <p:sldId id="304" r:id="rId16"/>
    <p:sldId id="271" r:id="rId17"/>
    <p:sldId id="296" r:id="rId18"/>
    <p:sldId id="265" r:id="rId19"/>
    <p:sldId id="275" r:id="rId20"/>
    <p:sldId id="276" r:id="rId21"/>
    <p:sldId id="278" r:id="rId22"/>
    <p:sldId id="267" r:id="rId23"/>
    <p:sldId id="268" r:id="rId24"/>
    <p:sldId id="269" r:id="rId25"/>
    <p:sldId id="297" r:id="rId26"/>
    <p:sldId id="270" r:id="rId27"/>
    <p:sldId id="272" r:id="rId28"/>
    <p:sldId id="279" r:id="rId29"/>
    <p:sldId id="273" r:id="rId30"/>
    <p:sldId id="280" r:id="rId31"/>
    <p:sldId id="281" r:id="rId32"/>
    <p:sldId id="287" r:id="rId33"/>
    <p:sldId id="288" r:id="rId34"/>
    <p:sldId id="289" r:id="rId35"/>
    <p:sldId id="286" r:id="rId36"/>
    <p:sldId id="284" r:id="rId37"/>
    <p:sldId id="285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992E2-827D-2CBE-7459-9F439FF0B026}" v="43" dt="2021-03-29T21:01:14.242"/>
    <p1510:client id="{9E1F1940-78A8-446D-87C9-3A34F49B44CF}" v="284" dt="2021-03-29T20:21:23.414"/>
    <p1510:client id="{C51864FF-093F-7437-2D49-78F52CEB6D03}" v="12" dt="2021-04-07T15:58:4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2D507-87B5-4BA6-B9D3-30C3142D92B6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9A0A60F-033F-4E74-A771-2F3A813209D1}">
      <dgm:prSet phldrT="[Text]"/>
      <dgm:spPr/>
      <dgm:t>
        <a:bodyPr/>
        <a:lstStyle/>
        <a:p>
          <a:r>
            <a:rPr lang="pt-BR" dirty="0"/>
            <a:t>Soluções de DR e HA da Oracle</a:t>
          </a:r>
          <a:endParaRPr lang="en-US" dirty="0"/>
        </a:p>
      </dgm:t>
    </dgm:pt>
    <dgm:pt modelId="{0CE78D87-A7FC-4E7D-9E7A-61A26CAB859A}" type="parTrans" cxnId="{795D0002-7106-473D-8DBE-4D8037CCDA6E}">
      <dgm:prSet/>
      <dgm:spPr/>
      <dgm:t>
        <a:bodyPr/>
        <a:lstStyle/>
        <a:p>
          <a:endParaRPr lang="en-US"/>
        </a:p>
      </dgm:t>
    </dgm:pt>
    <dgm:pt modelId="{63F3BE23-23B0-4705-BE5A-10E8D41F0CA1}" type="sibTrans" cxnId="{795D0002-7106-473D-8DBE-4D8037CCDA6E}">
      <dgm:prSet/>
      <dgm:spPr/>
      <dgm:t>
        <a:bodyPr/>
        <a:lstStyle/>
        <a:p>
          <a:endParaRPr lang="en-US"/>
        </a:p>
      </dgm:t>
    </dgm:pt>
    <dgm:pt modelId="{5D51DDFB-D3C6-4F2A-A8B4-EA75CC74F380}">
      <dgm:prSet/>
      <dgm:spPr/>
      <dgm:t>
        <a:bodyPr/>
        <a:lstStyle/>
        <a:p>
          <a:r>
            <a:rPr lang="en-US" dirty="0"/>
            <a:t>Resvisão do Dataguard</a:t>
          </a:r>
        </a:p>
      </dgm:t>
    </dgm:pt>
    <dgm:pt modelId="{2DEF74CC-7B1E-46D0-94DE-D84BDB61F598}" type="parTrans" cxnId="{1ECF5BA0-6BAE-4A32-8672-F6AC32EBE8F6}">
      <dgm:prSet/>
      <dgm:spPr/>
      <dgm:t>
        <a:bodyPr/>
        <a:lstStyle/>
        <a:p>
          <a:endParaRPr lang="en-US"/>
        </a:p>
      </dgm:t>
    </dgm:pt>
    <dgm:pt modelId="{935B66E2-43D2-42C9-B13A-03F5849FA246}" type="sibTrans" cxnId="{1ECF5BA0-6BAE-4A32-8672-F6AC32EBE8F6}">
      <dgm:prSet/>
      <dgm:spPr/>
      <dgm:t>
        <a:bodyPr/>
        <a:lstStyle/>
        <a:p>
          <a:endParaRPr lang="en-US"/>
        </a:p>
      </dgm:t>
    </dgm:pt>
    <dgm:pt modelId="{4AB00A2B-364D-43AC-A30A-A2BF9077FAF3}">
      <dgm:prSet/>
      <dgm:spPr/>
      <dgm:t>
        <a:bodyPr/>
        <a:lstStyle/>
        <a:p>
          <a:r>
            <a:rPr lang="en-US" dirty="0"/>
            <a:t>Apresentar o Fast-Failover</a:t>
          </a:r>
        </a:p>
      </dgm:t>
    </dgm:pt>
    <dgm:pt modelId="{DB4B2C72-08DF-4A50-B69A-361F5BA2BA61}" type="parTrans" cxnId="{6279D3AC-DF1C-4331-A019-AA27028163F4}">
      <dgm:prSet/>
      <dgm:spPr/>
      <dgm:t>
        <a:bodyPr/>
        <a:lstStyle/>
        <a:p>
          <a:endParaRPr lang="en-US"/>
        </a:p>
      </dgm:t>
    </dgm:pt>
    <dgm:pt modelId="{C36BFA42-CD15-4279-B2BC-FAC2353BBC76}" type="sibTrans" cxnId="{6279D3AC-DF1C-4331-A019-AA27028163F4}">
      <dgm:prSet/>
      <dgm:spPr/>
      <dgm:t>
        <a:bodyPr/>
        <a:lstStyle/>
        <a:p>
          <a:endParaRPr lang="en-US"/>
        </a:p>
      </dgm:t>
    </dgm:pt>
    <dgm:pt modelId="{A8C7DB01-9176-443D-84D3-D3416C89C572}">
      <dgm:prSet/>
      <dgm:spPr/>
      <dgm:t>
        <a:bodyPr/>
        <a:lstStyle/>
        <a:p>
          <a:r>
            <a:rPr lang="en-US" dirty="0"/>
            <a:t>Restrições no Uso</a:t>
          </a:r>
        </a:p>
      </dgm:t>
    </dgm:pt>
    <dgm:pt modelId="{039544B5-FE04-4FF0-BCF3-0CB40ACA8A19}" type="parTrans" cxnId="{C571CFDA-8BE1-4A96-9226-F5B2AB0299B1}">
      <dgm:prSet/>
      <dgm:spPr/>
      <dgm:t>
        <a:bodyPr/>
        <a:lstStyle/>
        <a:p>
          <a:endParaRPr lang="en-US"/>
        </a:p>
      </dgm:t>
    </dgm:pt>
    <dgm:pt modelId="{AF8A7C84-30CF-46F6-BAD3-2D13CCC154BF}" type="sibTrans" cxnId="{C571CFDA-8BE1-4A96-9226-F5B2AB0299B1}">
      <dgm:prSet/>
      <dgm:spPr/>
      <dgm:t>
        <a:bodyPr/>
        <a:lstStyle/>
        <a:p>
          <a:endParaRPr lang="en-US"/>
        </a:p>
      </dgm:t>
    </dgm:pt>
    <dgm:pt modelId="{07B34476-BA36-445D-94C2-D960ECA1D987}">
      <dgm:prSet/>
      <dgm:spPr/>
      <dgm:t>
        <a:bodyPr/>
        <a:lstStyle/>
        <a:p>
          <a:r>
            <a:rPr lang="en-US" dirty="0"/>
            <a:t>Cenários de Falha</a:t>
          </a:r>
        </a:p>
      </dgm:t>
    </dgm:pt>
    <dgm:pt modelId="{E82DD40C-41B6-4717-8362-4B3618A85AFB}" type="parTrans" cxnId="{79C0E0A2-4051-471C-876C-7FD51D343549}">
      <dgm:prSet/>
      <dgm:spPr/>
      <dgm:t>
        <a:bodyPr/>
        <a:lstStyle/>
        <a:p>
          <a:endParaRPr lang="en-US"/>
        </a:p>
      </dgm:t>
    </dgm:pt>
    <dgm:pt modelId="{C39899D3-EAD5-4841-8026-EFCBFF96EE42}" type="sibTrans" cxnId="{79C0E0A2-4051-471C-876C-7FD51D343549}">
      <dgm:prSet/>
      <dgm:spPr/>
      <dgm:t>
        <a:bodyPr/>
        <a:lstStyle/>
        <a:p>
          <a:endParaRPr lang="en-US"/>
        </a:p>
      </dgm:t>
    </dgm:pt>
    <dgm:pt modelId="{70952AF7-8D3F-4EC3-B69F-1D10809F7883}" type="pres">
      <dgm:prSet presAssocID="{8072D507-87B5-4BA6-B9D3-30C3142D92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4B059-223D-4F35-9DD5-BF448D5D8368}" type="pres">
      <dgm:prSet presAssocID="{07B34476-BA36-445D-94C2-D960ECA1D987}" presName="boxAndChildren" presStyleCnt="0"/>
      <dgm:spPr/>
    </dgm:pt>
    <dgm:pt modelId="{7726669E-5925-41F3-B45D-21049D094B3E}" type="pres">
      <dgm:prSet presAssocID="{07B34476-BA36-445D-94C2-D960ECA1D987}" presName="parentTextBox" presStyleLbl="node1" presStyleIdx="0" presStyleCnt="5"/>
      <dgm:spPr/>
      <dgm:t>
        <a:bodyPr/>
        <a:lstStyle/>
        <a:p>
          <a:endParaRPr lang="en-US"/>
        </a:p>
      </dgm:t>
    </dgm:pt>
    <dgm:pt modelId="{C67AE7CE-602D-4089-84AA-30039EDBAA1C}" type="pres">
      <dgm:prSet presAssocID="{AF8A7C84-30CF-46F6-BAD3-2D13CCC154BF}" presName="sp" presStyleCnt="0"/>
      <dgm:spPr/>
    </dgm:pt>
    <dgm:pt modelId="{88A42737-E844-40C8-8B69-768D4F6DEAFB}" type="pres">
      <dgm:prSet presAssocID="{A8C7DB01-9176-443D-84D3-D3416C89C572}" presName="arrowAndChildren" presStyleCnt="0"/>
      <dgm:spPr/>
    </dgm:pt>
    <dgm:pt modelId="{F0EB106C-2A9E-43A9-B043-E68E4CBBCA93}" type="pres">
      <dgm:prSet presAssocID="{A8C7DB01-9176-443D-84D3-D3416C89C572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35703E58-4C6C-4512-9B56-742C6E4A4C6A}" type="pres">
      <dgm:prSet presAssocID="{C36BFA42-CD15-4279-B2BC-FAC2353BBC76}" presName="sp" presStyleCnt="0"/>
      <dgm:spPr/>
    </dgm:pt>
    <dgm:pt modelId="{CFB2CFB3-A597-4825-B380-10FE954921B6}" type="pres">
      <dgm:prSet presAssocID="{4AB00A2B-364D-43AC-A30A-A2BF9077FAF3}" presName="arrowAndChildren" presStyleCnt="0"/>
      <dgm:spPr/>
    </dgm:pt>
    <dgm:pt modelId="{E1648687-8022-450D-88DD-302FFF8A0F36}" type="pres">
      <dgm:prSet presAssocID="{4AB00A2B-364D-43AC-A30A-A2BF9077FAF3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91B952B6-40A8-4343-AC93-0EC22F6B1D16}" type="pres">
      <dgm:prSet presAssocID="{935B66E2-43D2-42C9-B13A-03F5849FA246}" presName="sp" presStyleCnt="0"/>
      <dgm:spPr/>
    </dgm:pt>
    <dgm:pt modelId="{EA953C80-8540-476E-939A-28234B0DC27C}" type="pres">
      <dgm:prSet presAssocID="{5D51DDFB-D3C6-4F2A-A8B4-EA75CC74F380}" presName="arrowAndChildren" presStyleCnt="0"/>
      <dgm:spPr/>
    </dgm:pt>
    <dgm:pt modelId="{BB8DDCB9-33A4-4FA3-A62F-54B77F12FE90}" type="pres">
      <dgm:prSet presAssocID="{5D51DDFB-D3C6-4F2A-A8B4-EA75CC74F380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C9BA8E43-0E19-4B04-930E-25D17B58A088}" type="pres">
      <dgm:prSet presAssocID="{63F3BE23-23B0-4705-BE5A-10E8D41F0CA1}" presName="sp" presStyleCnt="0"/>
      <dgm:spPr/>
    </dgm:pt>
    <dgm:pt modelId="{F8360061-357E-453E-BB43-6F6D95A6B608}" type="pres">
      <dgm:prSet presAssocID="{69A0A60F-033F-4E74-A771-2F3A813209D1}" presName="arrowAndChildren" presStyleCnt="0"/>
      <dgm:spPr/>
    </dgm:pt>
    <dgm:pt modelId="{1D138CE4-DD8E-4B08-9DA2-48F1820476FB}" type="pres">
      <dgm:prSet presAssocID="{69A0A60F-033F-4E74-A771-2F3A813209D1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EE1C674-EBF2-431B-972E-E1111F36067E}" type="presOf" srcId="{69A0A60F-033F-4E74-A771-2F3A813209D1}" destId="{1D138CE4-DD8E-4B08-9DA2-48F1820476FB}" srcOrd="0" destOrd="0" presId="urn:microsoft.com/office/officeart/2005/8/layout/process4"/>
    <dgm:cxn modelId="{1ECF5BA0-6BAE-4A32-8672-F6AC32EBE8F6}" srcId="{8072D507-87B5-4BA6-B9D3-30C3142D92B6}" destId="{5D51DDFB-D3C6-4F2A-A8B4-EA75CC74F380}" srcOrd="1" destOrd="0" parTransId="{2DEF74CC-7B1E-46D0-94DE-D84BDB61F598}" sibTransId="{935B66E2-43D2-42C9-B13A-03F5849FA246}"/>
    <dgm:cxn modelId="{795D0002-7106-473D-8DBE-4D8037CCDA6E}" srcId="{8072D507-87B5-4BA6-B9D3-30C3142D92B6}" destId="{69A0A60F-033F-4E74-A771-2F3A813209D1}" srcOrd="0" destOrd="0" parTransId="{0CE78D87-A7FC-4E7D-9E7A-61A26CAB859A}" sibTransId="{63F3BE23-23B0-4705-BE5A-10E8D41F0CA1}"/>
    <dgm:cxn modelId="{6279D3AC-DF1C-4331-A019-AA27028163F4}" srcId="{8072D507-87B5-4BA6-B9D3-30C3142D92B6}" destId="{4AB00A2B-364D-43AC-A30A-A2BF9077FAF3}" srcOrd="2" destOrd="0" parTransId="{DB4B2C72-08DF-4A50-B69A-361F5BA2BA61}" sibTransId="{C36BFA42-CD15-4279-B2BC-FAC2353BBC76}"/>
    <dgm:cxn modelId="{C571CFDA-8BE1-4A96-9226-F5B2AB0299B1}" srcId="{8072D507-87B5-4BA6-B9D3-30C3142D92B6}" destId="{A8C7DB01-9176-443D-84D3-D3416C89C572}" srcOrd="3" destOrd="0" parTransId="{039544B5-FE04-4FF0-BCF3-0CB40ACA8A19}" sibTransId="{AF8A7C84-30CF-46F6-BAD3-2D13CCC154BF}"/>
    <dgm:cxn modelId="{9C2D7D7F-C331-4617-9AEA-B7D093098A26}" type="presOf" srcId="{07B34476-BA36-445D-94C2-D960ECA1D987}" destId="{7726669E-5925-41F3-B45D-21049D094B3E}" srcOrd="0" destOrd="0" presId="urn:microsoft.com/office/officeart/2005/8/layout/process4"/>
    <dgm:cxn modelId="{25D4C9FE-3D9C-4D3B-90A5-6FFCBE03D151}" type="presOf" srcId="{5D51DDFB-D3C6-4F2A-A8B4-EA75CC74F380}" destId="{BB8DDCB9-33A4-4FA3-A62F-54B77F12FE90}" srcOrd="0" destOrd="0" presId="urn:microsoft.com/office/officeart/2005/8/layout/process4"/>
    <dgm:cxn modelId="{084E3D71-CF17-4968-8F30-165AB33AB4F7}" type="presOf" srcId="{A8C7DB01-9176-443D-84D3-D3416C89C572}" destId="{F0EB106C-2A9E-43A9-B043-E68E4CBBCA93}" srcOrd="0" destOrd="0" presId="urn:microsoft.com/office/officeart/2005/8/layout/process4"/>
    <dgm:cxn modelId="{161909CE-4627-4160-B443-AF1328BA94E8}" type="presOf" srcId="{8072D507-87B5-4BA6-B9D3-30C3142D92B6}" destId="{70952AF7-8D3F-4EC3-B69F-1D10809F7883}" srcOrd="0" destOrd="0" presId="urn:microsoft.com/office/officeart/2005/8/layout/process4"/>
    <dgm:cxn modelId="{79C0E0A2-4051-471C-876C-7FD51D343549}" srcId="{8072D507-87B5-4BA6-B9D3-30C3142D92B6}" destId="{07B34476-BA36-445D-94C2-D960ECA1D987}" srcOrd="4" destOrd="0" parTransId="{E82DD40C-41B6-4717-8362-4B3618A85AFB}" sibTransId="{C39899D3-EAD5-4841-8026-EFCBFF96EE42}"/>
    <dgm:cxn modelId="{183624D8-92A4-41D0-A0B0-6E36E4974A9D}" type="presOf" srcId="{4AB00A2B-364D-43AC-A30A-A2BF9077FAF3}" destId="{E1648687-8022-450D-88DD-302FFF8A0F36}" srcOrd="0" destOrd="0" presId="urn:microsoft.com/office/officeart/2005/8/layout/process4"/>
    <dgm:cxn modelId="{4E2FF8CF-3DE2-437F-8C0A-A34C317EFABB}" type="presParOf" srcId="{70952AF7-8D3F-4EC3-B69F-1D10809F7883}" destId="{2F94B059-223D-4F35-9DD5-BF448D5D8368}" srcOrd="0" destOrd="0" presId="urn:microsoft.com/office/officeart/2005/8/layout/process4"/>
    <dgm:cxn modelId="{2FFD2D26-B12E-4AE0-AC65-1C9A5E302012}" type="presParOf" srcId="{2F94B059-223D-4F35-9DD5-BF448D5D8368}" destId="{7726669E-5925-41F3-B45D-21049D094B3E}" srcOrd="0" destOrd="0" presId="urn:microsoft.com/office/officeart/2005/8/layout/process4"/>
    <dgm:cxn modelId="{E892800E-87BC-454F-B900-C66F1D087FE7}" type="presParOf" srcId="{70952AF7-8D3F-4EC3-B69F-1D10809F7883}" destId="{C67AE7CE-602D-4089-84AA-30039EDBAA1C}" srcOrd="1" destOrd="0" presId="urn:microsoft.com/office/officeart/2005/8/layout/process4"/>
    <dgm:cxn modelId="{F4F717BE-1865-4F3B-876E-A79709B9C975}" type="presParOf" srcId="{70952AF7-8D3F-4EC3-B69F-1D10809F7883}" destId="{88A42737-E844-40C8-8B69-768D4F6DEAFB}" srcOrd="2" destOrd="0" presId="urn:microsoft.com/office/officeart/2005/8/layout/process4"/>
    <dgm:cxn modelId="{550F71BA-ED5C-4CA3-B7B8-1CD3AEBA7D3E}" type="presParOf" srcId="{88A42737-E844-40C8-8B69-768D4F6DEAFB}" destId="{F0EB106C-2A9E-43A9-B043-E68E4CBBCA93}" srcOrd="0" destOrd="0" presId="urn:microsoft.com/office/officeart/2005/8/layout/process4"/>
    <dgm:cxn modelId="{85B76684-5282-4759-BE6A-C06348929F0E}" type="presParOf" srcId="{70952AF7-8D3F-4EC3-B69F-1D10809F7883}" destId="{35703E58-4C6C-4512-9B56-742C6E4A4C6A}" srcOrd="3" destOrd="0" presId="urn:microsoft.com/office/officeart/2005/8/layout/process4"/>
    <dgm:cxn modelId="{2F002757-7205-459B-A60B-1A4C6D116F86}" type="presParOf" srcId="{70952AF7-8D3F-4EC3-B69F-1D10809F7883}" destId="{CFB2CFB3-A597-4825-B380-10FE954921B6}" srcOrd="4" destOrd="0" presId="urn:microsoft.com/office/officeart/2005/8/layout/process4"/>
    <dgm:cxn modelId="{69FBF2A0-0383-43C8-A98D-140F86462CB9}" type="presParOf" srcId="{CFB2CFB3-A597-4825-B380-10FE954921B6}" destId="{E1648687-8022-450D-88DD-302FFF8A0F36}" srcOrd="0" destOrd="0" presId="urn:microsoft.com/office/officeart/2005/8/layout/process4"/>
    <dgm:cxn modelId="{D13C0C9A-6B52-4BAF-8825-866AF64C50C4}" type="presParOf" srcId="{70952AF7-8D3F-4EC3-B69F-1D10809F7883}" destId="{91B952B6-40A8-4343-AC93-0EC22F6B1D16}" srcOrd="5" destOrd="0" presId="urn:microsoft.com/office/officeart/2005/8/layout/process4"/>
    <dgm:cxn modelId="{97A931B1-53F5-4ACF-A736-4490DEC9BB93}" type="presParOf" srcId="{70952AF7-8D3F-4EC3-B69F-1D10809F7883}" destId="{EA953C80-8540-476E-939A-28234B0DC27C}" srcOrd="6" destOrd="0" presId="urn:microsoft.com/office/officeart/2005/8/layout/process4"/>
    <dgm:cxn modelId="{49582030-659C-46A7-AE21-054BE00CD8D4}" type="presParOf" srcId="{EA953C80-8540-476E-939A-28234B0DC27C}" destId="{BB8DDCB9-33A4-4FA3-A62F-54B77F12FE90}" srcOrd="0" destOrd="0" presId="urn:microsoft.com/office/officeart/2005/8/layout/process4"/>
    <dgm:cxn modelId="{1E0F08BE-F92A-455E-9D50-F4DC06866E2F}" type="presParOf" srcId="{70952AF7-8D3F-4EC3-B69F-1D10809F7883}" destId="{C9BA8E43-0E19-4B04-930E-25D17B58A088}" srcOrd="7" destOrd="0" presId="urn:microsoft.com/office/officeart/2005/8/layout/process4"/>
    <dgm:cxn modelId="{43B68BF0-3AAD-45D2-99C2-A20704EB4BF3}" type="presParOf" srcId="{70952AF7-8D3F-4EC3-B69F-1D10809F7883}" destId="{F8360061-357E-453E-BB43-6F6D95A6B608}" srcOrd="8" destOrd="0" presId="urn:microsoft.com/office/officeart/2005/8/layout/process4"/>
    <dgm:cxn modelId="{28EFEC7D-9B1E-4C4D-80A0-F126966BFEAC}" type="presParOf" srcId="{F8360061-357E-453E-BB43-6F6D95A6B608}" destId="{1D138CE4-DD8E-4B08-9DA2-48F1820476F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8AE324-F7C4-4A57-862F-3F9EE914F4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D8C41-93E8-4D47-923B-D88F8952D772}">
      <dgm:prSet phldrT="[Text]" custT="1"/>
      <dgm:spPr/>
      <dgm:t>
        <a:bodyPr/>
        <a:lstStyle/>
        <a:p>
          <a:r>
            <a:rPr lang="en-US" sz="1400" dirty="0" err="1"/>
            <a:t>Não</a:t>
          </a:r>
          <a:r>
            <a:rPr lang="en-US" sz="1400" dirty="0"/>
            <a:t> se </a:t>
          </a:r>
          <a:r>
            <a:rPr lang="en-US" sz="1400" dirty="0" err="1"/>
            <a:t>aplica</a:t>
          </a:r>
          <a:r>
            <a:rPr lang="en-US" sz="1400" dirty="0"/>
            <a:t> a switchover</a:t>
          </a:r>
        </a:p>
      </dgm:t>
    </dgm:pt>
    <dgm:pt modelId="{4BB191AD-E90B-4516-904A-A2436AFFBA85}" type="parTrans" cxnId="{D9CB709C-D3DA-49B5-AECE-4828533FF53D}">
      <dgm:prSet/>
      <dgm:spPr/>
      <dgm:t>
        <a:bodyPr/>
        <a:lstStyle/>
        <a:p>
          <a:endParaRPr lang="en-US" sz="1400"/>
        </a:p>
      </dgm:t>
    </dgm:pt>
    <dgm:pt modelId="{AF00AE85-33CC-443C-B038-035EF1D63D42}" type="sibTrans" cxnId="{D9CB709C-D3DA-49B5-AECE-4828533FF53D}">
      <dgm:prSet/>
      <dgm:spPr/>
      <dgm:t>
        <a:bodyPr/>
        <a:lstStyle/>
        <a:p>
          <a:endParaRPr lang="en-US" sz="1400"/>
        </a:p>
      </dgm:t>
    </dgm:pt>
    <dgm:pt modelId="{A434B22D-F8E0-46FB-B29E-FCEE0AA28CCB}">
      <dgm:prSet phldrT="[Text]" custT="1"/>
      <dgm:spPr/>
      <dgm:t>
        <a:bodyPr/>
        <a:lstStyle/>
        <a:p>
          <a:r>
            <a:rPr lang="en-US" sz="1400" dirty="0"/>
            <a:t>Tempo de Failover - </a:t>
          </a:r>
          <a:r>
            <a:rPr lang="en-US" sz="1400" dirty="0" err="1"/>
            <a:t>minutos</a:t>
          </a:r>
          <a:endParaRPr lang="en-US" sz="1400" dirty="0"/>
        </a:p>
      </dgm:t>
    </dgm:pt>
    <dgm:pt modelId="{DF941BA1-DB2F-44B9-AEFA-2A79BED37ECF}" type="parTrans" cxnId="{6CAB91E9-C2DC-4D6E-A58D-8C143B465486}">
      <dgm:prSet/>
      <dgm:spPr/>
      <dgm:t>
        <a:bodyPr/>
        <a:lstStyle/>
        <a:p>
          <a:endParaRPr lang="en-US" sz="1400"/>
        </a:p>
      </dgm:t>
    </dgm:pt>
    <dgm:pt modelId="{662E1B60-C55C-4D00-A0DE-36397175A9F7}" type="sibTrans" cxnId="{6CAB91E9-C2DC-4D6E-A58D-8C143B465486}">
      <dgm:prSet/>
      <dgm:spPr/>
      <dgm:t>
        <a:bodyPr/>
        <a:lstStyle/>
        <a:p>
          <a:endParaRPr lang="en-US" sz="1400"/>
        </a:p>
      </dgm:t>
    </dgm:pt>
    <dgm:pt modelId="{F0BE86D0-A04A-4AAC-842D-A6D6BFF8EAEF}">
      <dgm:prSet phldrT="[Text]" custT="1"/>
      <dgm:spPr/>
      <dgm:t>
        <a:bodyPr/>
        <a:lstStyle/>
        <a:p>
          <a:r>
            <a:rPr lang="en-US" sz="1400" dirty="0" err="1"/>
            <a:t>Não</a:t>
          </a:r>
          <a:r>
            <a:rPr lang="en-US" sz="1400" dirty="0"/>
            <a:t> </a:t>
          </a:r>
          <a:r>
            <a:rPr lang="en-US" sz="1400" dirty="0" err="1"/>
            <a:t>há</a:t>
          </a:r>
          <a:r>
            <a:rPr lang="en-US" sz="1400" dirty="0"/>
            <a:t> </a:t>
          </a:r>
          <a:r>
            <a:rPr lang="en-US" sz="1400" dirty="0" err="1"/>
            <a:t>regras</a:t>
          </a:r>
          <a:r>
            <a:rPr lang="en-US" sz="1400" dirty="0"/>
            <a:t> para failover pre-</a:t>
          </a:r>
          <a:r>
            <a:rPr lang="en-US" sz="1400" dirty="0" err="1"/>
            <a:t>configuradas</a:t>
          </a:r>
          <a:r>
            <a:rPr lang="en-US" sz="1400" dirty="0"/>
            <a:t>, </a:t>
          </a:r>
          <a:r>
            <a:rPr lang="en-US" sz="1400" dirty="0" err="1"/>
            <a:t>decisão</a:t>
          </a:r>
          <a:r>
            <a:rPr lang="en-US" sz="1400" dirty="0"/>
            <a:t> do </a:t>
          </a:r>
          <a:r>
            <a:rPr lang="en-US" sz="1400" dirty="0" err="1"/>
            <a:t>usuário</a:t>
          </a:r>
          <a:endParaRPr lang="en-US" sz="1400" dirty="0"/>
        </a:p>
      </dgm:t>
    </dgm:pt>
    <dgm:pt modelId="{BDC485C0-E558-49C9-9E04-6C26B00C0115}" type="parTrans" cxnId="{1DB24BD7-F08D-4382-9390-0E55209EDB4F}">
      <dgm:prSet/>
      <dgm:spPr/>
      <dgm:t>
        <a:bodyPr/>
        <a:lstStyle/>
        <a:p>
          <a:endParaRPr lang="en-US" sz="1400"/>
        </a:p>
      </dgm:t>
    </dgm:pt>
    <dgm:pt modelId="{30440CA3-CBF6-4558-B65B-0DF173231885}" type="sibTrans" cxnId="{1DB24BD7-F08D-4382-9390-0E55209EDB4F}">
      <dgm:prSet/>
      <dgm:spPr/>
      <dgm:t>
        <a:bodyPr/>
        <a:lstStyle/>
        <a:p>
          <a:endParaRPr lang="en-US" sz="1400"/>
        </a:p>
      </dgm:t>
    </dgm:pt>
    <dgm:pt modelId="{B8912D30-B353-42EC-BC93-3E3FF3CCA75A}">
      <dgm:prSet phldrT="[Text]" custT="1"/>
      <dgm:spPr/>
      <dgm:t>
        <a:bodyPr/>
        <a:lstStyle/>
        <a:p>
          <a:r>
            <a:rPr lang="en-US" sz="1400" dirty="0" err="1"/>
            <a:t>Administração</a:t>
          </a:r>
          <a:r>
            <a:rPr lang="en-US" sz="1400" dirty="0"/>
            <a:t> Simples</a:t>
          </a:r>
        </a:p>
      </dgm:t>
    </dgm:pt>
    <dgm:pt modelId="{B10C4B74-5D62-47B8-9A95-DB490E5E2174}" type="parTrans" cxnId="{F99AD228-5630-4C40-ABA6-6C6376FCB9A0}">
      <dgm:prSet/>
      <dgm:spPr/>
      <dgm:t>
        <a:bodyPr/>
        <a:lstStyle/>
        <a:p>
          <a:endParaRPr lang="en-US" sz="1400"/>
        </a:p>
      </dgm:t>
    </dgm:pt>
    <dgm:pt modelId="{D19FE008-3C60-4525-AEF3-0D1E9312E4D2}" type="sibTrans" cxnId="{F99AD228-5630-4C40-ABA6-6C6376FCB9A0}">
      <dgm:prSet/>
      <dgm:spPr/>
      <dgm:t>
        <a:bodyPr/>
        <a:lstStyle/>
        <a:p>
          <a:endParaRPr lang="en-US" sz="1400"/>
        </a:p>
      </dgm:t>
    </dgm:pt>
    <dgm:pt modelId="{FB4C42AA-C11B-4179-83EB-7D9836A7B3A4}">
      <dgm:prSet phldrT="[Text]" custT="1"/>
      <dgm:spPr/>
      <dgm:t>
        <a:bodyPr/>
        <a:lstStyle/>
        <a:p>
          <a:r>
            <a:rPr lang="en-US" sz="1400" dirty="0" err="1"/>
            <a:t>Clientes</a:t>
          </a:r>
          <a:r>
            <a:rPr lang="en-US" sz="1400" dirty="0"/>
            <a:t> </a:t>
          </a:r>
          <a:r>
            <a:rPr lang="en-US" sz="1400" dirty="0" err="1"/>
            <a:t>precisam</a:t>
          </a:r>
          <a:r>
            <a:rPr lang="en-US" sz="1400" dirty="0"/>
            <a:t> </a:t>
          </a:r>
          <a:r>
            <a:rPr lang="en-US" sz="1400" dirty="0" err="1"/>
            <a:t>ser</a:t>
          </a:r>
          <a:r>
            <a:rPr lang="en-US" sz="1400" dirty="0"/>
            <a:t> </a:t>
          </a:r>
          <a:r>
            <a:rPr lang="en-US" sz="1400" dirty="0" err="1"/>
            <a:t>configurados</a:t>
          </a:r>
          <a:r>
            <a:rPr lang="en-US" sz="1400" dirty="0"/>
            <a:t> antes da </a:t>
          </a:r>
          <a:r>
            <a:rPr lang="en-US" sz="1400" dirty="0" err="1"/>
            <a:t>configuração</a:t>
          </a:r>
          <a:r>
            <a:rPr lang="en-US" sz="1400" dirty="0"/>
            <a:t> do </a:t>
          </a:r>
          <a:r>
            <a:rPr lang="en-US" sz="1400" dirty="0" err="1"/>
            <a:t>Dataguard</a:t>
          </a:r>
          <a:endParaRPr lang="en-US" sz="1400" dirty="0"/>
        </a:p>
      </dgm:t>
    </dgm:pt>
    <dgm:pt modelId="{994D801A-F506-4AF7-95A9-454F0F53158A}" type="parTrans" cxnId="{09F279B8-CEB0-420A-8A55-63D73465ECA1}">
      <dgm:prSet/>
      <dgm:spPr/>
      <dgm:t>
        <a:bodyPr/>
        <a:lstStyle/>
        <a:p>
          <a:endParaRPr lang="en-US" sz="1400"/>
        </a:p>
      </dgm:t>
    </dgm:pt>
    <dgm:pt modelId="{3A36B9A8-F700-4002-9AA8-661A60A58592}" type="sibTrans" cxnId="{09F279B8-CEB0-420A-8A55-63D73465ECA1}">
      <dgm:prSet/>
      <dgm:spPr/>
      <dgm:t>
        <a:bodyPr/>
        <a:lstStyle/>
        <a:p>
          <a:endParaRPr lang="en-US" sz="1400"/>
        </a:p>
      </dgm:t>
    </dgm:pt>
    <dgm:pt modelId="{3952E71B-8FE1-4A8D-A5D9-786ABAA4BFE0}">
      <dgm:prSet phldrT="[Text]" custT="1"/>
      <dgm:spPr/>
      <dgm:t>
        <a:bodyPr/>
        <a:lstStyle/>
        <a:p>
          <a:r>
            <a:rPr lang="en-US" sz="1400" dirty="0"/>
            <a:t>Standby </a:t>
          </a:r>
          <a:r>
            <a:rPr lang="en-US" sz="1400" dirty="0" err="1"/>
            <a:t>podem</a:t>
          </a:r>
          <a:r>
            <a:rPr lang="en-US" sz="1400" dirty="0"/>
            <a:t> </a:t>
          </a:r>
          <a:r>
            <a:rPr lang="en-US" sz="1400" dirty="0" err="1"/>
            <a:t>ser</a:t>
          </a:r>
          <a:r>
            <a:rPr lang="en-US" sz="1400" dirty="0"/>
            <a:t> </a:t>
          </a:r>
          <a:r>
            <a:rPr lang="en-US" sz="1400" dirty="0" err="1"/>
            <a:t>monitorados</a:t>
          </a:r>
          <a:endParaRPr lang="en-US" sz="1400" dirty="0"/>
        </a:p>
      </dgm:t>
    </dgm:pt>
    <dgm:pt modelId="{26BC86BF-B090-432F-BD65-75ED9AEB4CF2}" type="parTrans" cxnId="{B62ABB7D-19F4-4A2F-BE34-5027F4B2358A}">
      <dgm:prSet/>
      <dgm:spPr/>
      <dgm:t>
        <a:bodyPr/>
        <a:lstStyle/>
        <a:p>
          <a:endParaRPr lang="en-US" sz="1400"/>
        </a:p>
      </dgm:t>
    </dgm:pt>
    <dgm:pt modelId="{933C6455-9F22-4C1A-B9E7-64CA505BBDC6}" type="sibTrans" cxnId="{B62ABB7D-19F4-4A2F-BE34-5027F4B2358A}">
      <dgm:prSet/>
      <dgm:spPr/>
      <dgm:t>
        <a:bodyPr/>
        <a:lstStyle/>
        <a:p>
          <a:endParaRPr lang="en-US" sz="1400"/>
        </a:p>
      </dgm:t>
    </dgm:pt>
    <dgm:pt modelId="{51A49547-74C7-4BAA-9F22-2EEF57315FD2}">
      <dgm:prSet phldrT="[Text]" custT="1"/>
      <dgm:spPr/>
      <dgm:t>
        <a:bodyPr/>
        <a:lstStyle/>
        <a:p>
          <a:r>
            <a:rPr lang="en-US" sz="1400" dirty="0" err="1"/>
            <a:t>Perda</a:t>
          </a:r>
          <a:r>
            <a:rPr lang="en-US" sz="1400" dirty="0"/>
            <a:t> de dados </a:t>
          </a:r>
          <a:r>
            <a:rPr lang="en-US" sz="1400" dirty="0" err="1"/>
            <a:t>depende</a:t>
          </a:r>
          <a:r>
            <a:rPr lang="en-US" sz="1400" dirty="0"/>
            <a:t> da </a:t>
          </a:r>
          <a:r>
            <a:rPr lang="en-US" sz="1400" dirty="0" err="1"/>
            <a:t>configuração</a:t>
          </a:r>
          <a:endParaRPr lang="en-US" sz="1400" dirty="0"/>
        </a:p>
      </dgm:t>
    </dgm:pt>
    <dgm:pt modelId="{FF31DFC8-E910-42E9-9BAC-75212CF95955}" type="parTrans" cxnId="{C649F4B4-6B48-47B2-AAB5-488EE06D6F1A}">
      <dgm:prSet/>
      <dgm:spPr/>
      <dgm:t>
        <a:bodyPr/>
        <a:lstStyle/>
        <a:p>
          <a:endParaRPr lang="en-US"/>
        </a:p>
      </dgm:t>
    </dgm:pt>
    <dgm:pt modelId="{5CC65B9F-9B66-43EF-8CB7-DD08E0FA4169}" type="sibTrans" cxnId="{C649F4B4-6B48-47B2-AAB5-488EE06D6F1A}">
      <dgm:prSet/>
      <dgm:spPr/>
      <dgm:t>
        <a:bodyPr/>
        <a:lstStyle/>
        <a:p>
          <a:endParaRPr lang="en-US"/>
        </a:p>
      </dgm:t>
    </dgm:pt>
    <dgm:pt modelId="{F056090B-0C7F-4431-8AD4-D4710032E6BA}" type="pres">
      <dgm:prSet presAssocID="{DE8AE324-F7C4-4A57-862F-3F9EE914F4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BECF145-143C-44AE-BE9F-37C189EF8BFA}" type="pres">
      <dgm:prSet presAssocID="{DE8AE324-F7C4-4A57-862F-3F9EE914F43A}" presName="Name1" presStyleCnt="0"/>
      <dgm:spPr/>
    </dgm:pt>
    <dgm:pt modelId="{143C6A03-690E-4A81-94C7-13579ECFDF7C}" type="pres">
      <dgm:prSet presAssocID="{DE8AE324-F7C4-4A57-862F-3F9EE914F43A}" presName="cycle" presStyleCnt="0"/>
      <dgm:spPr/>
    </dgm:pt>
    <dgm:pt modelId="{C00A310E-ECC4-4575-BD33-8D83D4FD78B8}" type="pres">
      <dgm:prSet presAssocID="{DE8AE324-F7C4-4A57-862F-3F9EE914F43A}" presName="srcNode" presStyleLbl="node1" presStyleIdx="0" presStyleCnt="7"/>
      <dgm:spPr/>
    </dgm:pt>
    <dgm:pt modelId="{96E69588-C9F8-4D19-8798-02B3E45EF1AC}" type="pres">
      <dgm:prSet presAssocID="{DE8AE324-F7C4-4A57-862F-3F9EE914F43A}" presName="conn" presStyleLbl="parChTrans1D2" presStyleIdx="0" presStyleCnt="1"/>
      <dgm:spPr/>
      <dgm:t>
        <a:bodyPr/>
        <a:lstStyle/>
        <a:p>
          <a:endParaRPr lang="en-US"/>
        </a:p>
      </dgm:t>
    </dgm:pt>
    <dgm:pt modelId="{413E98C4-FA1A-4082-88E0-524967A1EBD5}" type="pres">
      <dgm:prSet presAssocID="{DE8AE324-F7C4-4A57-862F-3F9EE914F43A}" presName="extraNode" presStyleLbl="node1" presStyleIdx="0" presStyleCnt="7"/>
      <dgm:spPr/>
    </dgm:pt>
    <dgm:pt modelId="{A1F5C4C3-763D-49A8-AEEA-9628F05748DE}" type="pres">
      <dgm:prSet presAssocID="{DE8AE324-F7C4-4A57-862F-3F9EE914F43A}" presName="dstNode" presStyleLbl="node1" presStyleIdx="0" presStyleCnt="7"/>
      <dgm:spPr/>
    </dgm:pt>
    <dgm:pt modelId="{F101F684-F274-4206-A6C9-FE359021EECB}" type="pres">
      <dgm:prSet presAssocID="{E93D8C41-93E8-4D47-923B-D88F8952D772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D993F-13C9-4C78-8297-FAE708872338}" type="pres">
      <dgm:prSet presAssocID="{E93D8C41-93E8-4D47-923B-D88F8952D772}" presName="accent_1" presStyleCnt="0"/>
      <dgm:spPr/>
    </dgm:pt>
    <dgm:pt modelId="{E6AFCE31-73B8-4306-A354-F5CECEC04100}" type="pres">
      <dgm:prSet presAssocID="{E93D8C41-93E8-4D47-923B-D88F8952D772}" presName="accentRepeatNode" presStyleLbl="solidFgAcc1" presStyleIdx="0" presStyleCnt="7"/>
      <dgm:spPr/>
    </dgm:pt>
    <dgm:pt modelId="{6DA4BE91-B9EE-4217-962A-EF66DD1327D9}" type="pres">
      <dgm:prSet presAssocID="{A434B22D-F8E0-46FB-B29E-FCEE0AA28CCB}" presName="text_2" presStyleLbl="node1" presStyleIdx="1" presStyleCnt="7" custLinFactNeighborX="13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FE4BD-E458-44ED-A654-228C69299732}" type="pres">
      <dgm:prSet presAssocID="{A434B22D-F8E0-46FB-B29E-FCEE0AA28CCB}" presName="accent_2" presStyleCnt="0"/>
      <dgm:spPr/>
    </dgm:pt>
    <dgm:pt modelId="{8952E1E4-122E-4DE3-BE78-D12A3EBF4284}" type="pres">
      <dgm:prSet presAssocID="{A434B22D-F8E0-46FB-B29E-FCEE0AA28CCB}" presName="accentRepeatNode" presStyleLbl="solidFgAcc1" presStyleIdx="1" presStyleCnt="7"/>
      <dgm:spPr/>
    </dgm:pt>
    <dgm:pt modelId="{DB1BB616-E8D0-4DFF-BD76-2D11C2AD46D6}" type="pres">
      <dgm:prSet presAssocID="{F0BE86D0-A04A-4AAC-842D-A6D6BFF8EAE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72BE4-86AB-4FCB-9172-FFAF8FFB7BFA}" type="pres">
      <dgm:prSet presAssocID="{F0BE86D0-A04A-4AAC-842D-A6D6BFF8EAEF}" presName="accent_3" presStyleCnt="0"/>
      <dgm:spPr/>
    </dgm:pt>
    <dgm:pt modelId="{62E5F5E5-EA83-45F5-A417-4C8385A00945}" type="pres">
      <dgm:prSet presAssocID="{F0BE86D0-A04A-4AAC-842D-A6D6BFF8EAEF}" presName="accentRepeatNode" presStyleLbl="solidFgAcc1" presStyleIdx="2" presStyleCnt="7"/>
      <dgm:spPr/>
    </dgm:pt>
    <dgm:pt modelId="{C3A990AD-1EB4-4170-89B5-B45EF27BDBF1}" type="pres">
      <dgm:prSet presAssocID="{B8912D30-B353-42EC-BC93-3E3FF3CCA75A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147A1-A8E9-4E63-8ABD-FCD8970BE14D}" type="pres">
      <dgm:prSet presAssocID="{B8912D30-B353-42EC-BC93-3E3FF3CCA75A}" presName="accent_4" presStyleCnt="0"/>
      <dgm:spPr/>
    </dgm:pt>
    <dgm:pt modelId="{4CAC1598-FC1F-43DD-917F-17F646EE432A}" type="pres">
      <dgm:prSet presAssocID="{B8912D30-B353-42EC-BC93-3E3FF3CCA75A}" presName="accentRepeatNode" presStyleLbl="solidFgAcc1" presStyleIdx="3" presStyleCnt="7"/>
      <dgm:spPr/>
    </dgm:pt>
    <dgm:pt modelId="{DE95C285-0E55-467C-9A30-AF08D11299B2}" type="pres">
      <dgm:prSet presAssocID="{FB4C42AA-C11B-4179-83EB-7D9836A7B3A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027E2-03DC-4949-9997-E92D025476DB}" type="pres">
      <dgm:prSet presAssocID="{FB4C42AA-C11B-4179-83EB-7D9836A7B3A4}" presName="accent_5" presStyleCnt="0"/>
      <dgm:spPr/>
    </dgm:pt>
    <dgm:pt modelId="{3F4656E5-757C-4635-8E0C-48CC002E6C6D}" type="pres">
      <dgm:prSet presAssocID="{FB4C42AA-C11B-4179-83EB-7D9836A7B3A4}" presName="accentRepeatNode" presStyleLbl="solidFgAcc1" presStyleIdx="4" presStyleCnt="7"/>
      <dgm:spPr/>
    </dgm:pt>
    <dgm:pt modelId="{E9C51035-B047-4ED5-8625-C98DFA482014}" type="pres">
      <dgm:prSet presAssocID="{3952E71B-8FE1-4A8D-A5D9-786ABAA4BFE0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E5028-A57A-411D-913E-F3277ECBC1BD}" type="pres">
      <dgm:prSet presAssocID="{3952E71B-8FE1-4A8D-A5D9-786ABAA4BFE0}" presName="accent_6" presStyleCnt="0"/>
      <dgm:spPr/>
    </dgm:pt>
    <dgm:pt modelId="{88DF1D09-28ED-4D05-895A-CA3279F9C2AE}" type="pres">
      <dgm:prSet presAssocID="{3952E71B-8FE1-4A8D-A5D9-786ABAA4BFE0}" presName="accentRepeatNode" presStyleLbl="solidFgAcc1" presStyleIdx="5" presStyleCnt="7"/>
      <dgm:spPr/>
    </dgm:pt>
    <dgm:pt modelId="{2BAA76B5-B1C5-4F9A-815E-53BD53774EC5}" type="pres">
      <dgm:prSet presAssocID="{51A49547-74C7-4BAA-9F22-2EEF57315FD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90264-8653-4F4C-882B-761E9FAB1AD1}" type="pres">
      <dgm:prSet presAssocID="{51A49547-74C7-4BAA-9F22-2EEF57315FD2}" presName="accent_7" presStyleCnt="0"/>
      <dgm:spPr/>
    </dgm:pt>
    <dgm:pt modelId="{D0BBA931-778E-4772-A46A-A093066E903C}" type="pres">
      <dgm:prSet presAssocID="{51A49547-74C7-4BAA-9F22-2EEF57315FD2}" presName="accentRepeatNode" presStyleLbl="solidFgAcc1" presStyleIdx="6" presStyleCnt="7"/>
      <dgm:spPr/>
    </dgm:pt>
  </dgm:ptLst>
  <dgm:cxnLst>
    <dgm:cxn modelId="{1DB24BD7-F08D-4382-9390-0E55209EDB4F}" srcId="{DE8AE324-F7C4-4A57-862F-3F9EE914F43A}" destId="{F0BE86D0-A04A-4AAC-842D-A6D6BFF8EAEF}" srcOrd="2" destOrd="0" parTransId="{BDC485C0-E558-49C9-9E04-6C26B00C0115}" sibTransId="{30440CA3-CBF6-4558-B65B-0DF173231885}"/>
    <dgm:cxn modelId="{3ECD2433-379B-4F2C-B8D8-71915A7A1CA1}" type="presOf" srcId="{DE8AE324-F7C4-4A57-862F-3F9EE914F43A}" destId="{F056090B-0C7F-4431-8AD4-D4710032E6BA}" srcOrd="0" destOrd="0" presId="urn:microsoft.com/office/officeart/2008/layout/VerticalCurvedList"/>
    <dgm:cxn modelId="{6CAB91E9-C2DC-4D6E-A58D-8C143B465486}" srcId="{DE8AE324-F7C4-4A57-862F-3F9EE914F43A}" destId="{A434B22D-F8E0-46FB-B29E-FCEE0AA28CCB}" srcOrd="1" destOrd="0" parTransId="{DF941BA1-DB2F-44B9-AEFA-2A79BED37ECF}" sibTransId="{662E1B60-C55C-4D00-A0DE-36397175A9F7}"/>
    <dgm:cxn modelId="{D9CB709C-D3DA-49B5-AECE-4828533FF53D}" srcId="{DE8AE324-F7C4-4A57-862F-3F9EE914F43A}" destId="{E93D8C41-93E8-4D47-923B-D88F8952D772}" srcOrd="0" destOrd="0" parTransId="{4BB191AD-E90B-4516-904A-A2436AFFBA85}" sibTransId="{AF00AE85-33CC-443C-B038-035EF1D63D42}"/>
    <dgm:cxn modelId="{E73365DC-094B-4B77-952D-0E54E4EDF4A0}" type="presOf" srcId="{A434B22D-F8E0-46FB-B29E-FCEE0AA28CCB}" destId="{6DA4BE91-B9EE-4217-962A-EF66DD1327D9}" srcOrd="0" destOrd="0" presId="urn:microsoft.com/office/officeart/2008/layout/VerticalCurvedList"/>
    <dgm:cxn modelId="{CE214EA9-C54B-42D2-A365-D6DCDA204AA6}" type="presOf" srcId="{FB4C42AA-C11B-4179-83EB-7D9836A7B3A4}" destId="{DE95C285-0E55-467C-9A30-AF08D11299B2}" srcOrd="0" destOrd="0" presId="urn:microsoft.com/office/officeart/2008/layout/VerticalCurvedList"/>
    <dgm:cxn modelId="{B62ABB7D-19F4-4A2F-BE34-5027F4B2358A}" srcId="{DE8AE324-F7C4-4A57-862F-3F9EE914F43A}" destId="{3952E71B-8FE1-4A8D-A5D9-786ABAA4BFE0}" srcOrd="5" destOrd="0" parTransId="{26BC86BF-B090-432F-BD65-75ED9AEB4CF2}" sibTransId="{933C6455-9F22-4C1A-B9E7-64CA505BBDC6}"/>
    <dgm:cxn modelId="{9362BC65-166A-449D-8D1C-4C97794BBE05}" type="presOf" srcId="{3952E71B-8FE1-4A8D-A5D9-786ABAA4BFE0}" destId="{E9C51035-B047-4ED5-8625-C98DFA482014}" srcOrd="0" destOrd="0" presId="urn:microsoft.com/office/officeart/2008/layout/VerticalCurvedList"/>
    <dgm:cxn modelId="{C649F4B4-6B48-47B2-AAB5-488EE06D6F1A}" srcId="{DE8AE324-F7C4-4A57-862F-3F9EE914F43A}" destId="{51A49547-74C7-4BAA-9F22-2EEF57315FD2}" srcOrd="6" destOrd="0" parTransId="{FF31DFC8-E910-42E9-9BAC-75212CF95955}" sibTransId="{5CC65B9F-9B66-43EF-8CB7-DD08E0FA4169}"/>
    <dgm:cxn modelId="{AB4DD715-90B5-4F04-B83A-0C1CE1FE15E0}" type="presOf" srcId="{E93D8C41-93E8-4D47-923B-D88F8952D772}" destId="{F101F684-F274-4206-A6C9-FE359021EECB}" srcOrd="0" destOrd="0" presId="urn:microsoft.com/office/officeart/2008/layout/VerticalCurvedList"/>
    <dgm:cxn modelId="{F99AD228-5630-4C40-ABA6-6C6376FCB9A0}" srcId="{DE8AE324-F7C4-4A57-862F-3F9EE914F43A}" destId="{B8912D30-B353-42EC-BC93-3E3FF3CCA75A}" srcOrd="3" destOrd="0" parTransId="{B10C4B74-5D62-47B8-9A95-DB490E5E2174}" sibTransId="{D19FE008-3C60-4525-AEF3-0D1E9312E4D2}"/>
    <dgm:cxn modelId="{09F279B8-CEB0-420A-8A55-63D73465ECA1}" srcId="{DE8AE324-F7C4-4A57-862F-3F9EE914F43A}" destId="{FB4C42AA-C11B-4179-83EB-7D9836A7B3A4}" srcOrd="4" destOrd="0" parTransId="{994D801A-F506-4AF7-95A9-454F0F53158A}" sibTransId="{3A36B9A8-F700-4002-9AA8-661A60A58592}"/>
    <dgm:cxn modelId="{E80F6B2D-F39D-4E6A-B235-5549AB5927A4}" type="presOf" srcId="{F0BE86D0-A04A-4AAC-842D-A6D6BFF8EAEF}" destId="{DB1BB616-E8D0-4DFF-BD76-2D11C2AD46D6}" srcOrd="0" destOrd="0" presId="urn:microsoft.com/office/officeart/2008/layout/VerticalCurvedList"/>
    <dgm:cxn modelId="{8DCD58E0-74CB-4E8C-BDB6-40BD4E131E53}" type="presOf" srcId="{51A49547-74C7-4BAA-9F22-2EEF57315FD2}" destId="{2BAA76B5-B1C5-4F9A-815E-53BD53774EC5}" srcOrd="0" destOrd="0" presId="urn:microsoft.com/office/officeart/2008/layout/VerticalCurvedList"/>
    <dgm:cxn modelId="{C4BDE995-FB29-4B2C-B5AA-6588B0D9DC4F}" type="presOf" srcId="{B8912D30-B353-42EC-BC93-3E3FF3CCA75A}" destId="{C3A990AD-1EB4-4170-89B5-B45EF27BDBF1}" srcOrd="0" destOrd="0" presId="urn:microsoft.com/office/officeart/2008/layout/VerticalCurvedList"/>
    <dgm:cxn modelId="{0402A76C-F329-481A-A774-8C139C22BB53}" type="presOf" srcId="{AF00AE85-33CC-443C-B038-035EF1D63D42}" destId="{96E69588-C9F8-4D19-8798-02B3E45EF1AC}" srcOrd="0" destOrd="0" presId="urn:microsoft.com/office/officeart/2008/layout/VerticalCurvedList"/>
    <dgm:cxn modelId="{35A04AAA-9141-406B-9D2A-747D8320BCA8}" type="presParOf" srcId="{F056090B-0C7F-4431-8AD4-D4710032E6BA}" destId="{9BECF145-143C-44AE-BE9F-37C189EF8BFA}" srcOrd="0" destOrd="0" presId="urn:microsoft.com/office/officeart/2008/layout/VerticalCurvedList"/>
    <dgm:cxn modelId="{1E9A0470-B5D6-419B-A2DF-86B7B90A5FA9}" type="presParOf" srcId="{9BECF145-143C-44AE-BE9F-37C189EF8BFA}" destId="{143C6A03-690E-4A81-94C7-13579ECFDF7C}" srcOrd="0" destOrd="0" presId="urn:microsoft.com/office/officeart/2008/layout/VerticalCurvedList"/>
    <dgm:cxn modelId="{35CF6EA6-CFF3-4A37-BE40-B6C3AD2EFF6C}" type="presParOf" srcId="{143C6A03-690E-4A81-94C7-13579ECFDF7C}" destId="{C00A310E-ECC4-4575-BD33-8D83D4FD78B8}" srcOrd="0" destOrd="0" presId="urn:microsoft.com/office/officeart/2008/layout/VerticalCurvedList"/>
    <dgm:cxn modelId="{20E36E3D-AC17-450A-9620-42D625E7924E}" type="presParOf" srcId="{143C6A03-690E-4A81-94C7-13579ECFDF7C}" destId="{96E69588-C9F8-4D19-8798-02B3E45EF1AC}" srcOrd="1" destOrd="0" presId="urn:microsoft.com/office/officeart/2008/layout/VerticalCurvedList"/>
    <dgm:cxn modelId="{5153D6E4-4158-4748-87E0-093B73866E13}" type="presParOf" srcId="{143C6A03-690E-4A81-94C7-13579ECFDF7C}" destId="{413E98C4-FA1A-4082-88E0-524967A1EBD5}" srcOrd="2" destOrd="0" presId="urn:microsoft.com/office/officeart/2008/layout/VerticalCurvedList"/>
    <dgm:cxn modelId="{7623015E-8433-4171-BF4C-0A27A2A6ADC3}" type="presParOf" srcId="{143C6A03-690E-4A81-94C7-13579ECFDF7C}" destId="{A1F5C4C3-763D-49A8-AEEA-9628F05748DE}" srcOrd="3" destOrd="0" presId="urn:microsoft.com/office/officeart/2008/layout/VerticalCurvedList"/>
    <dgm:cxn modelId="{D030268B-9D30-428F-9196-89934CC34D36}" type="presParOf" srcId="{9BECF145-143C-44AE-BE9F-37C189EF8BFA}" destId="{F101F684-F274-4206-A6C9-FE359021EECB}" srcOrd="1" destOrd="0" presId="urn:microsoft.com/office/officeart/2008/layout/VerticalCurvedList"/>
    <dgm:cxn modelId="{35371998-D617-4C6F-A92F-68B7196C13B1}" type="presParOf" srcId="{9BECF145-143C-44AE-BE9F-37C189EF8BFA}" destId="{EB5D993F-13C9-4C78-8297-FAE708872338}" srcOrd="2" destOrd="0" presId="urn:microsoft.com/office/officeart/2008/layout/VerticalCurvedList"/>
    <dgm:cxn modelId="{67419A4A-2807-442E-A196-5FF3B8578FDB}" type="presParOf" srcId="{EB5D993F-13C9-4C78-8297-FAE708872338}" destId="{E6AFCE31-73B8-4306-A354-F5CECEC04100}" srcOrd="0" destOrd="0" presId="urn:microsoft.com/office/officeart/2008/layout/VerticalCurvedList"/>
    <dgm:cxn modelId="{9E6909CA-56E3-4B09-B50D-32DFF1186562}" type="presParOf" srcId="{9BECF145-143C-44AE-BE9F-37C189EF8BFA}" destId="{6DA4BE91-B9EE-4217-962A-EF66DD1327D9}" srcOrd="3" destOrd="0" presId="urn:microsoft.com/office/officeart/2008/layout/VerticalCurvedList"/>
    <dgm:cxn modelId="{F0982AF5-AB90-497A-BC22-5C8CDE7A330F}" type="presParOf" srcId="{9BECF145-143C-44AE-BE9F-37C189EF8BFA}" destId="{562FE4BD-E458-44ED-A654-228C69299732}" srcOrd="4" destOrd="0" presId="urn:microsoft.com/office/officeart/2008/layout/VerticalCurvedList"/>
    <dgm:cxn modelId="{7EC1F715-E57A-4492-847F-4EC19C3CAF3C}" type="presParOf" srcId="{562FE4BD-E458-44ED-A654-228C69299732}" destId="{8952E1E4-122E-4DE3-BE78-D12A3EBF4284}" srcOrd="0" destOrd="0" presId="urn:microsoft.com/office/officeart/2008/layout/VerticalCurvedList"/>
    <dgm:cxn modelId="{83920619-57B7-4661-A3AB-CC248D88869B}" type="presParOf" srcId="{9BECF145-143C-44AE-BE9F-37C189EF8BFA}" destId="{DB1BB616-E8D0-4DFF-BD76-2D11C2AD46D6}" srcOrd="5" destOrd="0" presId="urn:microsoft.com/office/officeart/2008/layout/VerticalCurvedList"/>
    <dgm:cxn modelId="{CA6DFE56-F283-47FF-B382-BF8803001735}" type="presParOf" srcId="{9BECF145-143C-44AE-BE9F-37C189EF8BFA}" destId="{3E172BE4-86AB-4FCB-9172-FFAF8FFB7BFA}" srcOrd="6" destOrd="0" presId="urn:microsoft.com/office/officeart/2008/layout/VerticalCurvedList"/>
    <dgm:cxn modelId="{4DA220C1-6CA2-456B-B849-AB77D767E594}" type="presParOf" srcId="{3E172BE4-86AB-4FCB-9172-FFAF8FFB7BFA}" destId="{62E5F5E5-EA83-45F5-A417-4C8385A00945}" srcOrd="0" destOrd="0" presId="urn:microsoft.com/office/officeart/2008/layout/VerticalCurvedList"/>
    <dgm:cxn modelId="{BF85637D-0927-43D4-A5DF-1A8E0CD46927}" type="presParOf" srcId="{9BECF145-143C-44AE-BE9F-37C189EF8BFA}" destId="{C3A990AD-1EB4-4170-89B5-B45EF27BDBF1}" srcOrd="7" destOrd="0" presId="urn:microsoft.com/office/officeart/2008/layout/VerticalCurvedList"/>
    <dgm:cxn modelId="{CA88379A-A79F-4A65-BCF2-4BF5BEA9D4E6}" type="presParOf" srcId="{9BECF145-143C-44AE-BE9F-37C189EF8BFA}" destId="{9D4147A1-A8E9-4E63-8ABD-FCD8970BE14D}" srcOrd="8" destOrd="0" presId="urn:microsoft.com/office/officeart/2008/layout/VerticalCurvedList"/>
    <dgm:cxn modelId="{3319892F-68C8-4353-838B-B23F98A529BA}" type="presParOf" srcId="{9D4147A1-A8E9-4E63-8ABD-FCD8970BE14D}" destId="{4CAC1598-FC1F-43DD-917F-17F646EE432A}" srcOrd="0" destOrd="0" presId="urn:microsoft.com/office/officeart/2008/layout/VerticalCurvedList"/>
    <dgm:cxn modelId="{B40ACAF9-40FA-4CB0-85D0-D148B3BBF64C}" type="presParOf" srcId="{9BECF145-143C-44AE-BE9F-37C189EF8BFA}" destId="{DE95C285-0E55-467C-9A30-AF08D11299B2}" srcOrd="9" destOrd="0" presId="urn:microsoft.com/office/officeart/2008/layout/VerticalCurvedList"/>
    <dgm:cxn modelId="{3B84D945-6648-4556-877B-D38B5AD45E84}" type="presParOf" srcId="{9BECF145-143C-44AE-BE9F-37C189EF8BFA}" destId="{406027E2-03DC-4949-9997-E92D025476DB}" srcOrd="10" destOrd="0" presId="urn:microsoft.com/office/officeart/2008/layout/VerticalCurvedList"/>
    <dgm:cxn modelId="{DFEE5CB6-CE65-48F5-A049-D24746CF05B0}" type="presParOf" srcId="{406027E2-03DC-4949-9997-E92D025476DB}" destId="{3F4656E5-757C-4635-8E0C-48CC002E6C6D}" srcOrd="0" destOrd="0" presId="urn:microsoft.com/office/officeart/2008/layout/VerticalCurvedList"/>
    <dgm:cxn modelId="{0ACA1EDF-CE8D-4AD1-9778-81718AFCD47E}" type="presParOf" srcId="{9BECF145-143C-44AE-BE9F-37C189EF8BFA}" destId="{E9C51035-B047-4ED5-8625-C98DFA482014}" srcOrd="11" destOrd="0" presId="urn:microsoft.com/office/officeart/2008/layout/VerticalCurvedList"/>
    <dgm:cxn modelId="{5A3B79A6-314C-448B-B1DB-32D36EBEE4FD}" type="presParOf" srcId="{9BECF145-143C-44AE-BE9F-37C189EF8BFA}" destId="{CBDE5028-A57A-411D-913E-F3277ECBC1BD}" srcOrd="12" destOrd="0" presId="urn:microsoft.com/office/officeart/2008/layout/VerticalCurvedList"/>
    <dgm:cxn modelId="{A235E8FA-8F1F-4EAB-A354-6ACEB2AFC947}" type="presParOf" srcId="{CBDE5028-A57A-411D-913E-F3277ECBC1BD}" destId="{88DF1D09-28ED-4D05-895A-CA3279F9C2AE}" srcOrd="0" destOrd="0" presId="urn:microsoft.com/office/officeart/2008/layout/VerticalCurvedList"/>
    <dgm:cxn modelId="{D883FAED-514B-439F-A2B5-3E68CF228112}" type="presParOf" srcId="{9BECF145-143C-44AE-BE9F-37C189EF8BFA}" destId="{2BAA76B5-B1C5-4F9A-815E-53BD53774EC5}" srcOrd="13" destOrd="0" presId="urn:microsoft.com/office/officeart/2008/layout/VerticalCurvedList"/>
    <dgm:cxn modelId="{7B806FCE-87A1-49FA-A191-C81951F3F875}" type="presParOf" srcId="{9BECF145-143C-44AE-BE9F-37C189EF8BFA}" destId="{BFA90264-8653-4F4C-882B-761E9FAB1AD1}" srcOrd="14" destOrd="0" presId="urn:microsoft.com/office/officeart/2008/layout/VerticalCurvedList"/>
    <dgm:cxn modelId="{E72769B7-C24B-4352-96AC-FB0F05CE915B}" type="presParOf" srcId="{BFA90264-8653-4F4C-882B-761E9FAB1AD1}" destId="{D0BBA931-778E-4772-A46A-A093066E90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EB429-7666-4461-A46C-2E0CF2D697C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</dgm:pt>
    <dgm:pt modelId="{A8B609B0-E79A-4635-AC43-B0A9A6883E76}">
      <dgm:prSet custT="1"/>
      <dgm:spPr/>
      <dgm:t>
        <a:bodyPr/>
        <a:lstStyle/>
        <a:p>
          <a:r>
            <a:rPr lang="en-US" sz="3000" b="1" dirty="0" err="1"/>
            <a:t>Arquitetura</a:t>
          </a:r>
          <a:endParaRPr lang="en-US" sz="3000" b="1" dirty="0"/>
        </a:p>
        <a:p>
          <a:r>
            <a:rPr lang="en-US" sz="2000" dirty="0"/>
            <a:t>Share Everything</a:t>
          </a:r>
        </a:p>
      </dgm:t>
    </dgm:pt>
    <dgm:pt modelId="{8193D2D3-9AA9-4842-8F51-972C34C29268}" type="parTrans" cxnId="{44A072DA-A182-4878-B160-1515DEDDA34F}">
      <dgm:prSet/>
      <dgm:spPr/>
      <dgm:t>
        <a:bodyPr/>
        <a:lstStyle/>
        <a:p>
          <a:endParaRPr lang="en-US"/>
        </a:p>
      </dgm:t>
    </dgm:pt>
    <dgm:pt modelId="{FBAC924E-5186-4CDB-BF09-73D6EA778F7A}" type="sibTrans" cxnId="{44A072DA-A182-4878-B160-1515DEDDA34F}">
      <dgm:prSet/>
      <dgm:spPr/>
      <dgm:t>
        <a:bodyPr/>
        <a:lstStyle/>
        <a:p>
          <a:endParaRPr lang="en-US"/>
        </a:p>
      </dgm:t>
    </dgm:pt>
    <dgm:pt modelId="{EB6F5B73-07B1-456C-A393-569E6D7E8E3C}">
      <dgm:prSet custT="1"/>
      <dgm:spPr/>
      <dgm:t>
        <a:bodyPr/>
        <a:lstStyle/>
        <a:p>
          <a:r>
            <a:rPr lang="en-US" sz="3000" b="1" dirty="0" err="1"/>
            <a:t>Metodo</a:t>
          </a:r>
          <a:r>
            <a:rPr lang="en-US" sz="3000" b="1" dirty="0"/>
            <a:t> de </a:t>
          </a:r>
          <a:r>
            <a:rPr lang="en-US" sz="3000" b="1" dirty="0" err="1"/>
            <a:t>Proteção</a:t>
          </a:r>
          <a:r>
            <a:rPr lang="en-US" sz="3800" b="1" dirty="0"/>
            <a:t> </a:t>
          </a:r>
          <a:r>
            <a:rPr lang="en-US" sz="2000" dirty="0"/>
            <a:t>Quorum Storage</a:t>
          </a:r>
        </a:p>
      </dgm:t>
    </dgm:pt>
    <dgm:pt modelId="{3C197780-7D0A-4BCA-9B89-B66E314B43FC}" type="parTrans" cxnId="{A0B0C745-777F-484A-A4F8-7D905E75654B}">
      <dgm:prSet/>
      <dgm:spPr/>
      <dgm:t>
        <a:bodyPr/>
        <a:lstStyle/>
        <a:p>
          <a:endParaRPr lang="en-US"/>
        </a:p>
      </dgm:t>
    </dgm:pt>
    <dgm:pt modelId="{77E5219F-1E20-482F-879E-4A9664805D81}" type="sibTrans" cxnId="{A0B0C745-777F-484A-A4F8-7D905E75654B}">
      <dgm:prSet/>
      <dgm:spPr/>
      <dgm:t>
        <a:bodyPr/>
        <a:lstStyle/>
        <a:p>
          <a:endParaRPr lang="en-US"/>
        </a:p>
      </dgm:t>
    </dgm:pt>
    <dgm:pt modelId="{527245B2-4517-4FB2-A818-548A486A34EB}">
      <dgm:prSet custT="1"/>
      <dgm:spPr/>
      <dgm:t>
        <a:bodyPr/>
        <a:lstStyle/>
        <a:p>
          <a:r>
            <a:rPr lang="en-US" sz="3000" b="1" dirty="0" err="1"/>
            <a:t>Objetivo</a:t>
          </a:r>
          <a:r>
            <a:rPr lang="en-US" sz="3000" dirty="0"/>
            <a:t/>
          </a:r>
          <a:br>
            <a:rPr lang="en-US" sz="3000" dirty="0"/>
          </a:br>
          <a:r>
            <a:rPr lang="en-US" sz="2000" dirty="0"/>
            <a:t>Alta </a:t>
          </a:r>
          <a:r>
            <a:rPr lang="en-US" sz="2000" dirty="0" err="1"/>
            <a:t>disponibilidade</a:t>
          </a:r>
          <a:r>
            <a:rPr lang="en-US" sz="2000" dirty="0"/>
            <a:t> e </a:t>
          </a:r>
          <a:r>
            <a:rPr lang="en-US" sz="2000" dirty="0" err="1"/>
            <a:t>Escalabilidade</a:t>
          </a:r>
          <a:endParaRPr lang="en-US" sz="2000" dirty="0"/>
        </a:p>
      </dgm:t>
    </dgm:pt>
    <dgm:pt modelId="{8B960581-3557-4003-ADEE-9E96FD1006CF}" type="parTrans" cxnId="{3CCBE720-39DA-485A-8813-DB6E08FD2663}">
      <dgm:prSet/>
      <dgm:spPr/>
      <dgm:t>
        <a:bodyPr/>
        <a:lstStyle/>
        <a:p>
          <a:endParaRPr lang="en-US"/>
        </a:p>
      </dgm:t>
    </dgm:pt>
    <dgm:pt modelId="{72F32624-BA12-44F9-AA49-E19B457C0486}" type="sibTrans" cxnId="{3CCBE720-39DA-485A-8813-DB6E08FD2663}">
      <dgm:prSet/>
      <dgm:spPr/>
      <dgm:t>
        <a:bodyPr/>
        <a:lstStyle/>
        <a:p>
          <a:endParaRPr lang="en-US"/>
        </a:p>
      </dgm:t>
    </dgm:pt>
    <dgm:pt modelId="{733CC7A1-EA2B-4F82-9E4D-E17B681FF0B0}" type="pres">
      <dgm:prSet presAssocID="{3F4EB429-7666-4461-A46C-2E0CF2D697C0}" presName="vert0" presStyleCnt="0">
        <dgm:presLayoutVars>
          <dgm:dir/>
          <dgm:animOne val="branch"/>
          <dgm:animLvl val="lvl"/>
        </dgm:presLayoutVars>
      </dgm:prSet>
      <dgm:spPr/>
    </dgm:pt>
    <dgm:pt modelId="{D79B9088-5B96-4123-90B3-EC38091A8CFE}" type="pres">
      <dgm:prSet presAssocID="{527245B2-4517-4FB2-A818-548A486A34EB}" presName="thickLine" presStyleLbl="alignNode1" presStyleIdx="0" presStyleCnt="3"/>
      <dgm:spPr/>
    </dgm:pt>
    <dgm:pt modelId="{C98B3019-A6DA-4898-8465-1CEDE37C6B95}" type="pres">
      <dgm:prSet presAssocID="{527245B2-4517-4FB2-A818-548A486A34EB}" presName="horz1" presStyleCnt="0"/>
      <dgm:spPr/>
    </dgm:pt>
    <dgm:pt modelId="{8C97102D-9895-4868-871B-3E93ED81118E}" type="pres">
      <dgm:prSet presAssocID="{527245B2-4517-4FB2-A818-548A486A34EB}" presName="tx1" presStyleLbl="revTx" presStyleIdx="0" presStyleCnt="3"/>
      <dgm:spPr/>
      <dgm:t>
        <a:bodyPr/>
        <a:lstStyle/>
        <a:p>
          <a:endParaRPr lang="en-US"/>
        </a:p>
      </dgm:t>
    </dgm:pt>
    <dgm:pt modelId="{8C8678AA-668D-48DC-A60D-0D974C49FEFB}" type="pres">
      <dgm:prSet presAssocID="{527245B2-4517-4FB2-A818-548A486A34EB}" presName="vert1" presStyleCnt="0"/>
      <dgm:spPr/>
    </dgm:pt>
    <dgm:pt modelId="{6AC14068-0233-42A1-912E-F326BB238A48}" type="pres">
      <dgm:prSet presAssocID="{A8B609B0-E79A-4635-AC43-B0A9A6883E76}" presName="thickLine" presStyleLbl="alignNode1" presStyleIdx="1" presStyleCnt="3"/>
      <dgm:spPr/>
    </dgm:pt>
    <dgm:pt modelId="{E1DE43FD-B106-42A1-B47B-90115AEEEE1E}" type="pres">
      <dgm:prSet presAssocID="{A8B609B0-E79A-4635-AC43-B0A9A6883E76}" presName="horz1" presStyleCnt="0"/>
      <dgm:spPr/>
    </dgm:pt>
    <dgm:pt modelId="{713834B9-CAEB-45AD-83F7-FB657D9002EE}" type="pres">
      <dgm:prSet presAssocID="{A8B609B0-E79A-4635-AC43-B0A9A6883E76}" presName="tx1" presStyleLbl="revTx" presStyleIdx="1" presStyleCnt="3"/>
      <dgm:spPr/>
      <dgm:t>
        <a:bodyPr/>
        <a:lstStyle/>
        <a:p>
          <a:endParaRPr lang="en-US"/>
        </a:p>
      </dgm:t>
    </dgm:pt>
    <dgm:pt modelId="{FCAD378E-156C-4927-B0D0-F011DB752FE4}" type="pres">
      <dgm:prSet presAssocID="{A8B609B0-E79A-4635-AC43-B0A9A6883E76}" presName="vert1" presStyleCnt="0"/>
      <dgm:spPr/>
    </dgm:pt>
    <dgm:pt modelId="{B0976624-4F9B-489E-BC1D-07155FD49F3D}" type="pres">
      <dgm:prSet presAssocID="{EB6F5B73-07B1-456C-A393-569E6D7E8E3C}" presName="thickLine" presStyleLbl="alignNode1" presStyleIdx="2" presStyleCnt="3"/>
      <dgm:spPr/>
    </dgm:pt>
    <dgm:pt modelId="{D5C24320-5E56-4FBB-9BB1-38A5DEDE77AB}" type="pres">
      <dgm:prSet presAssocID="{EB6F5B73-07B1-456C-A393-569E6D7E8E3C}" presName="horz1" presStyleCnt="0"/>
      <dgm:spPr/>
    </dgm:pt>
    <dgm:pt modelId="{FC3E2BC7-1223-425A-A3CB-E6CADA7275C9}" type="pres">
      <dgm:prSet presAssocID="{EB6F5B73-07B1-456C-A393-569E6D7E8E3C}" presName="tx1" presStyleLbl="revTx" presStyleIdx="2" presStyleCnt="3"/>
      <dgm:spPr/>
      <dgm:t>
        <a:bodyPr/>
        <a:lstStyle/>
        <a:p>
          <a:endParaRPr lang="en-US"/>
        </a:p>
      </dgm:t>
    </dgm:pt>
    <dgm:pt modelId="{F9B1E686-4A7E-481E-AF6C-B829AE2384C5}" type="pres">
      <dgm:prSet presAssocID="{EB6F5B73-07B1-456C-A393-569E6D7E8E3C}" presName="vert1" presStyleCnt="0"/>
      <dgm:spPr/>
    </dgm:pt>
  </dgm:ptLst>
  <dgm:cxnLst>
    <dgm:cxn modelId="{44A072DA-A182-4878-B160-1515DEDDA34F}" srcId="{3F4EB429-7666-4461-A46C-2E0CF2D697C0}" destId="{A8B609B0-E79A-4635-AC43-B0A9A6883E76}" srcOrd="1" destOrd="0" parTransId="{8193D2D3-9AA9-4842-8F51-972C34C29268}" sibTransId="{FBAC924E-5186-4CDB-BF09-73D6EA778F7A}"/>
    <dgm:cxn modelId="{F8265D83-FCDA-43D5-A1AA-043D5A8600B1}" type="presOf" srcId="{EB6F5B73-07B1-456C-A393-569E6D7E8E3C}" destId="{FC3E2BC7-1223-425A-A3CB-E6CADA7275C9}" srcOrd="0" destOrd="0" presId="urn:microsoft.com/office/officeart/2008/layout/LinedList"/>
    <dgm:cxn modelId="{6E40EDCC-8491-44A1-AFDC-FA0BE8673B5F}" type="presOf" srcId="{527245B2-4517-4FB2-A818-548A486A34EB}" destId="{8C97102D-9895-4868-871B-3E93ED81118E}" srcOrd="0" destOrd="0" presId="urn:microsoft.com/office/officeart/2008/layout/LinedList"/>
    <dgm:cxn modelId="{A1EB212C-CC10-467A-B55A-4B3231F191C2}" type="presOf" srcId="{3F4EB429-7666-4461-A46C-2E0CF2D697C0}" destId="{733CC7A1-EA2B-4F82-9E4D-E17B681FF0B0}" srcOrd="0" destOrd="0" presId="urn:microsoft.com/office/officeart/2008/layout/LinedList"/>
    <dgm:cxn modelId="{3CCBE720-39DA-485A-8813-DB6E08FD2663}" srcId="{3F4EB429-7666-4461-A46C-2E0CF2D697C0}" destId="{527245B2-4517-4FB2-A818-548A486A34EB}" srcOrd="0" destOrd="0" parTransId="{8B960581-3557-4003-ADEE-9E96FD1006CF}" sibTransId="{72F32624-BA12-44F9-AA49-E19B457C0486}"/>
    <dgm:cxn modelId="{664585F1-5DE8-4662-9A14-ED97030063EC}" type="presOf" srcId="{A8B609B0-E79A-4635-AC43-B0A9A6883E76}" destId="{713834B9-CAEB-45AD-83F7-FB657D9002EE}" srcOrd="0" destOrd="0" presId="urn:microsoft.com/office/officeart/2008/layout/LinedList"/>
    <dgm:cxn modelId="{A0B0C745-777F-484A-A4F8-7D905E75654B}" srcId="{3F4EB429-7666-4461-A46C-2E0CF2D697C0}" destId="{EB6F5B73-07B1-456C-A393-569E6D7E8E3C}" srcOrd="2" destOrd="0" parTransId="{3C197780-7D0A-4BCA-9B89-B66E314B43FC}" sibTransId="{77E5219F-1E20-482F-879E-4A9664805D81}"/>
    <dgm:cxn modelId="{32858DC2-A388-45A0-AB70-483BBB94D281}" type="presParOf" srcId="{733CC7A1-EA2B-4F82-9E4D-E17B681FF0B0}" destId="{D79B9088-5B96-4123-90B3-EC38091A8CFE}" srcOrd="0" destOrd="0" presId="urn:microsoft.com/office/officeart/2008/layout/LinedList"/>
    <dgm:cxn modelId="{6B7FBBB7-95DB-4615-82D9-5644834F2454}" type="presParOf" srcId="{733CC7A1-EA2B-4F82-9E4D-E17B681FF0B0}" destId="{C98B3019-A6DA-4898-8465-1CEDE37C6B95}" srcOrd="1" destOrd="0" presId="urn:microsoft.com/office/officeart/2008/layout/LinedList"/>
    <dgm:cxn modelId="{D593522D-0EF9-40DA-B337-49F2A232E39B}" type="presParOf" srcId="{C98B3019-A6DA-4898-8465-1CEDE37C6B95}" destId="{8C97102D-9895-4868-871B-3E93ED81118E}" srcOrd="0" destOrd="0" presId="urn:microsoft.com/office/officeart/2008/layout/LinedList"/>
    <dgm:cxn modelId="{C9328EAD-390E-46A2-B026-7A8D6F50A89B}" type="presParOf" srcId="{C98B3019-A6DA-4898-8465-1CEDE37C6B95}" destId="{8C8678AA-668D-48DC-A60D-0D974C49FEFB}" srcOrd="1" destOrd="0" presId="urn:microsoft.com/office/officeart/2008/layout/LinedList"/>
    <dgm:cxn modelId="{DD0F4080-F5C3-4A20-8FB1-40B7EF940BC5}" type="presParOf" srcId="{733CC7A1-EA2B-4F82-9E4D-E17B681FF0B0}" destId="{6AC14068-0233-42A1-912E-F326BB238A48}" srcOrd="2" destOrd="0" presId="urn:microsoft.com/office/officeart/2008/layout/LinedList"/>
    <dgm:cxn modelId="{C5A74C52-56DE-4153-9627-906CEF9A374A}" type="presParOf" srcId="{733CC7A1-EA2B-4F82-9E4D-E17B681FF0B0}" destId="{E1DE43FD-B106-42A1-B47B-90115AEEEE1E}" srcOrd="3" destOrd="0" presId="urn:microsoft.com/office/officeart/2008/layout/LinedList"/>
    <dgm:cxn modelId="{78657716-B240-4180-A9DE-67CA68B7F9FC}" type="presParOf" srcId="{E1DE43FD-B106-42A1-B47B-90115AEEEE1E}" destId="{713834B9-CAEB-45AD-83F7-FB657D9002EE}" srcOrd="0" destOrd="0" presId="urn:microsoft.com/office/officeart/2008/layout/LinedList"/>
    <dgm:cxn modelId="{C7B6D70E-8A12-43D7-817D-B1C095517FB0}" type="presParOf" srcId="{E1DE43FD-B106-42A1-B47B-90115AEEEE1E}" destId="{FCAD378E-156C-4927-B0D0-F011DB752FE4}" srcOrd="1" destOrd="0" presId="urn:microsoft.com/office/officeart/2008/layout/LinedList"/>
    <dgm:cxn modelId="{96315A57-7215-436D-979C-EB66F8C0D3A3}" type="presParOf" srcId="{733CC7A1-EA2B-4F82-9E4D-E17B681FF0B0}" destId="{B0976624-4F9B-489E-BC1D-07155FD49F3D}" srcOrd="4" destOrd="0" presId="urn:microsoft.com/office/officeart/2008/layout/LinedList"/>
    <dgm:cxn modelId="{84764363-E2F1-4A74-B92C-9E39BA16B09D}" type="presParOf" srcId="{733CC7A1-EA2B-4F82-9E4D-E17B681FF0B0}" destId="{D5C24320-5E56-4FBB-9BB1-38A5DEDE77AB}" srcOrd="5" destOrd="0" presId="urn:microsoft.com/office/officeart/2008/layout/LinedList"/>
    <dgm:cxn modelId="{2F12A8B9-5358-4685-ABCC-781D9E58225B}" type="presParOf" srcId="{D5C24320-5E56-4FBB-9BB1-38A5DEDE77AB}" destId="{FC3E2BC7-1223-425A-A3CB-E6CADA7275C9}" srcOrd="0" destOrd="0" presId="urn:microsoft.com/office/officeart/2008/layout/LinedList"/>
    <dgm:cxn modelId="{38AB0977-73C7-4F7F-B2B2-6CEFB7800D96}" type="presParOf" srcId="{D5C24320-5E56-4FBB-9BB1-38A5DEDE77AB}" destId="{F9B1E686-4A7E-481E-AF6C-B829AE2384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EB429-7666-4461-A46C-2E0CF2D697C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</dgm:pt>
    <dgm:pt modelId="{A8B609B0-E79A-4635-AC43-B0A9A6883E76}">
      <dgm:prSet custT="1"/>
      <dgm:spPr/>
      <dgm:t>
        <a:bodyPr/>
        <a:lstStyle/>
        <a:p>
          <a:r>
            <a:rPr lang="en-US" sz="3000" b="1" dirty="0" err="1"/>
            <a:t>Arquitetura</a:t>
          </a:r>
          <a:endParaRPr lang="en-US" sz="3000" b="1" dirty="0"/>
        </a:p>
        <a:p>
          <a:r>
            <a:rPr lang="en-US" sz="2000" dirty="0"/>
            <a:t>Share Nothing</a:t>
          </a:r>
        </a:p>
      </dgm:t>
    </dgm:pt>
    <dgm:pt modelId="{8193D2D3-9AA9-4842-8F51-972C34C29268}" type="parTrans" cxnId="{44A072DA-A182-4878-B160-1515DEDDA34F}">
      <dgm:prSet/>
      <dgm:spPr/>
      <dgm:t>
        <a:bodyPr/>
        <a:lstStyle/>
        <a:p>
          <a:endParaRPr lang="en-US"/>
        </a:p>
      </dgm:t>
    </dgm:pt>
    <dgm:pt modelId="{FBAC924E-5186-4CDB-BF09-73D6EA778F7A}" type="sibTrans" cxnId="{44A072DA-A182-4878-B160-1515DEDDA34F}">
      <dgm:prSet/>
      <dgm:spPr/>
      <dgm:t>
        <a:bodyPr/>
        <a:lstStyle/>
        <a:p>
          <a:endParaRPr lang="en-US"/>
        </a:p>
      </dgm:t>
    </dgm:pt>
    <dgm:pt modelId="{EB6F5B73-07B1-456C-A393-569E6D7E8E3C}">
      <dgm:prSet custT="1"/>
      <dgm:spPr/>
      <dgm:t>
        <a:bodyPr/>
        <a:lstStyle/>
        <a:p>
          <a:r>
            <a:rPr lang="en-US" sz="3000" b="1" dirty="0" err="1"/>
            <a:t>Metodo</a:t>
          </a:r>
          <a:r>
            <a:rPr lang="en-US" sz="3000" b="1" dirty="0"/>
            <a:t> de </a:t>
          </a:r>
          <a:r>
            <a:rPr lang="en-US" sz="3000" b="1" dirty="0" err="1"/>
            <a:t>Proteção</a:t>
          </a:r>
          <a:r>
            <a:rPr lang="en-US" sz="3800" b="1" dirty="0"/>
            <a:t> </a:t>
          </a:r>
          <a:br>
            <a:rPr lang="en-US" sz="3800" b="1" dirty="0"/>
          </a:br>
          <a:r>
            <a:rPr lang="en-US" sz="2000" b="0" dirty="0"/>
            <a:t>Log Stream</a:t>
          </a:r>
        </a:p>
      </dgm:t>
    </dgm:pt>
    <dgm:pt modelId="{3C197780-7D0A-4BCA-9B89-B66E314B43FC}" type="parTrans" cxnId="{A0B0C745-777F-484A-A4F8-7D905E75654B}">
      <dgm:prSet/>
      <dgm:spPr/>
      <dgm:t>
        <a:bodyPr/>
        <a:lstStyle/>
        <a:p>
          <a:endParaRPr lang="en-US"/>
        </a:p>
      </dgm:t>
    </dgm:pt>
    <dgm:pt modelId="{77E5219F-1E20-482F-879E-4A9664805D81}" type="sibTrans" cxnId="{A0B0C745-777F-484A-A4F8-7D905E75654B}">
      <dgm:prSet/>
      <dgm:spPr/>
      <dgm:t>
        <a:bodyPr/>
        <a:lstStyle/>
        <a:p>
          <a:endParaRPr lang="en-US"/>
        </a:p>
      </dgm:t>
    </dgm:pt>
    <dgm:pt modelId="{527245B2-4517-4FB2-A818-548A486A34EB}">
      <dgm:prSet custT="1"/>
      <dgm:spPr/>
      <dgm:t>
        <a:bodyPr/>
        <a:lstStyle/>
        <a:p>
          <a:r>
            <a:rPr lang="en-US" sz="3000" b="1" dirty="0" err="1"/>
            <a:t>Objetivo</a:t>
          </a:r>
          <a:r>
            <a:rPr lang="en-US" sz="3000" dirty="0"/>
            <a:t/>
          </a:r>
          <a:br>
            <a:rPr lang="en-US" sz="3000" dirty="0"/>
          </a:br>
          <a:r>
            <a:rPr lang="en-US" sz="2000" dirty="0"/>
            <a:t>Disaster Recovery</a:t>
          </a:r>
        </a:p>
      </dgm:t>
    </dgm:pt>
    <dgm:pt modelId="{8B960581-3557-4003-ADEE-9E96FD1006CF}" type="parTrans" cxnId="{3CCBE720-39DA-485A-8813-DB6E08FD2663}">
      <dgm:prSet/>
      <dgm:spPr/>
      <dgm:t>
        <a:bodyPr/>
        <a:lstStyle/>
        <a:p>
          <a:endParaRPr lang="en-US"/>
        </a:p>
      </dgm:t>
    </dgm:pt>
    <dgm:pt modelId="{72F32624-BA12-44F9-AA49-E19B457C0486}" type="sibTrans" cxnId="{3CCBE720-39DA-485A-8813-DB6E08FD2663}">
      <dgm:prSet/>
      <dgm:spPr/>
      <dgm:t>
        <a:bodyPr/>
        <a:lstStyle/>
        <a:p>
          <a:endParaRPr lang="en-US"/>
        </a:p>
      </dgm:t>
    </dgm:pt>
    <dgm:pt modelId="{733CC7A1-EA2B-4F82-9E4D-E17B681FF0B0}" type="pres">
      <dgm:prSet presAssocID="{3F4EB429-7666-4461-A46C-2E0CF2D697C0}" presName="vert0" presStyleCnt="0">
        <dgm:presLayoutVars>
          <dgm:dir/>
          <dgm:animOne val="branch"/>
          <dgm:animLvl val="lvl"/>
        </dgm:presLayoutVars>
      </dgm:prSet>
      <dgm:spPr/>
    </dgm:pt>
    <dgm:pt modelId="{D79B9088-5B96-4123-90B3-EC38091A8CFE}" type="pres">
      <dgm:prSet presAssocID="{527245B2-4517-4FB2-A818-548A486A34EB}" presName="thickLine" presStyleLbl="alignNode1" presStyleIdx="0" presStyleCnt="3"/>
      <dgm:spPr/>
    </dgm:pt>
    <dgm:pt modelId="{C98B3019-A6DA-4898-8465-1CEDE37C6B95}" type="pres">
      <dgm:prSet presAssocID="{527245B2-4517-4FB2-A818-548A486A34EB}" presName="horz1" presStyleCnt="0"/>
      <dgm:spPr/>
    </dgm:pt>
    <dgm:pt modelId="{8C97102D-9895-4868-871B-3E93ED81118E}" type="pres">
      <dgm:prSet presAssocID="{527245B2-4517-4FB2-A818-548A486A34EB}" presName="tx1" presStyleLbl="revTx" presStyleIdx="0" presStyleCnt="3"/>
      <dgm:spPr/>
      <dgm:t>
        <a:bodyPr/>
        <a:lstStyle/>
        <a:p>
          <a:endParaRPr lang="en-US"/>
        </a:p>
      </dgm:t>
    </dgm:pt>
    <dgm:pt modelId="{8C8678AA-668D-48DC-A60D-0D974C49FEFB}" type="pres">
      <dgm:prSet presAssocID="{527245B2-4517-4FB2-A818-548A486A34EB}" presName="vert1" presStyleCnt="0"/>
      <dgm:spPr/>
    </dgm:pt>
    <dgm:pt modelId="{6AC14068-0233-42A1-912E-F326BB238A48}" type="pres">
      <dgm:prSet presAssocID="{A8B609B0-E79A-4635-AC43-B0A9A6883E76}" presName="thickLine" presStyleLbl="alignNode1" presStyleIdx="1" presStyleCnt="3"/>
      <dgm:spPr/>
    </dgm:pt>
    <dgm:pt modelId="{E1DE43FD-B106-42A1-B47B-90115AEEEE1E}" type="pres">
      <dgm:prSet presAssocID="{A8B609B0-E79A-4635-AC43-B0A9A6883E76}" presName="horz1" presStyleCnt="0"/>
      <dgm:spPr/>
    </dgm:pt>
    <dgm:pt modelId="{713834B9-CAEB-45AD-83F7-FB657D9002EE}" type="pres">
      <dgm:prSet presAssocID="{A8B609B0-E79A-4635-AC43-B0A9A6883E76}" presName="tx1" presStyleLbl="revTx" presStyleIdx="1" presStyleCnt="3"/>
      <dgm:spPr/>
      <dgm:t>
        <a:bodyPr/>
        <a:lstStyle/>
        <a:p>
          <a:endParaRPr lang="en-US"/>
        </a:p>
      </dgm:t>
    </dgm:pt>
    <dgm:pt modelId="{FCAD378E-156C-4927-B0D0-F011DB752FE4}" type="pres">
      <dgm:prSet presAssocID="{A8B609B0-E79A-4635-AC43-B0A9A6883E76}" presName="vert1" presStyleCnt="0"/>
      <dgm:spPr/>
    </dgm:pt>
    <dgm:pt modelId="{B0976624-4F9B-489E-BC1D-07155FD49F3D}" type="pres">
      <dgm:prSet presAssocID="{EB6F5B73-07B1-456C-A393-569E6D7E8E3C}" presName="thickLine" presStyleLbl="alignNode1" presStyleIdx="2" presStyleCnt="3"/>
      <dgm:spPr/>
    </dgm:pt>
    <dgm:pt modelId="{D5C24320-5E56-4FBB-9BB1-38A5DEDE77AB}" type="pres">
      <dgm:prSet presAssocID="{EB6F5B73-07B1-456C-A393-569E6D7E8E3C}" presName="horz1" presStyleCnt="0"/>
      <dgm:spPr/>
    </dgm:pt>
    <dgm:pt modelId="{FC3E2BC7-1223-425A-A3CB-E6CADA7275C9}" type="pres">
      <dgm:prSet presAssocID="{EB6F5B73-07B1-456C-A393-569E6D7E8E3C}" presName="tx1" presStyleLbl="revTx" presStyleIdx="2" presStyleCnt="3"/>
      <dgm:spPr/>
      <dgm:t>
        <a:bodyPr/>
        <a:lstStyle/>
        <a:p>
          <a:endParaRPr lang="en-US"/>
        </a:p>
      </dgm:t>
    </dgm:pt>
    <dgm:pt modelId="{F9B1E686-4A7E-481E-AF6C-B829AE2384C5}" type="pres">
      <dgm:prSet presAssocID="{EB6F5B73-07B1-456C-A393-569E6D7E8E3C}" presName="vert1" presStyleCnt="0"/>
      <dgm:spPr/>
    </dgm:pt>
  </dgm:ptLst>
  <dgm:cxnLst>
    <dgm:cxn modelId="{44A072DA-A182-4878-B160-1515DEDDA34F}" srcId="{3F4EB429-7666-4461-A46C-2E0CF2D697C0}" destId="{A8B609B0-E79A-4635-AC43-B0A9A6883E76}" srcOrd="1" destOrd="0" parTransId="{8193D2D3-9AA9-4842-8F51-972C34C29268}" sibTransId="{FBAC924E-5186-4CDB-BF09-73D6EA778F7A}"/>
    <dgm:cxn modelId="{F8265D83-FCDA-43D5-A1AA-043D5A8600B1}" type="presOf" srcId="{EB6F5B73-07B1-456C-A393-569E6D7E8E3C}" destId="{FC3E2BC7-1223-425A-A3CB-E6CADA7275C9}" srcOrd="0" destOrd="0" presId="urn:microsoft.com/office/officeart/2008/layout/LinedList"/>
    <dgm:cxn modelId="{6E40EDCC-8491-44A1-AFDC-FA0BE8673B5F}" type="presOf" srcId="{527245B2-4517-4FB2-A818-548A486A34EB}" destId="{8C97102D-9895-4868-871B-3E93ED81118E}" srcOrd="0" destOrd="0" presId="urn:microsoft.com/office/officeart/2008/layout/LinedList"/>
    <dgm:cxn modelId="{A1EB212C-CC10-467A-B55A-4B3231F191C2}" type="presOf" srcId="{3F4EB429-7666-4461-A46C-2E0CF2D697C0}" destId="{733CC7A1-EA2B-4F82-9E4D-E17B681FF0B0}" srcOrd="0" destOrd="0" presId="urn:microsoft.com/office/officeart/2008/layout/LinedList"/>
    <dgm:cxn modelId="{3CCBE720-39DA-485A-8813-DB6E08FD2663}" srcId="{3F4EB429-7666-4461-A46C-2E0CF2D697C0}" destId="{527245B2-4517-4FB2-A818-548A486A34EB}" srcOrd="0" destOrd="0" parTransId="{8B960581-3557-4003-ADEE-9E96FD1006CF}" sibTransId="{72F32624-BA12-44F9-AA49-E19B457C0486}"/>
    <dgm:cxn modelId="{664585F1-5DE8-4662-9A14-ED97030063EC}" type="presOf" srcId="{A8B609B0-E79A-4635-AC43-B0A9A6883E76}" destId="{713834B9-CAEB-45AD-83F7-FB657D9002EE}" srcOrd="0" destOrd="0" presId="urn:microsoft.com/office/officeart/2008/layout/LinedList"/>
    <dgm:cxn modelId="{A0B0C745-777F-484A-A4F8-7D905E75654B}" srcId="{3F4EB429-7666-4461-A46C-2E0CF2D697C0}" destId="{EB6F5B73-07B1-456C-A393-569E6D7E8E3C}" srcOrd="2" destOrd="0" parTransId="{3C197780-7D0A-4BCA-9B89-B66E314B43FC}" sibTransId="{77E5219F-1E20-482F-879E-4A9664805D81}"/>
    <dgm:cxn modelId="{32858DC2-A388-45A0-AB70-483BBB94D281}" type="presParOf" srcId="{733CC7A1-EA2B-4F82-9E4D-E17B681FF0B0}" destId="{D79B9088-5B96-4123-90B3-EC38091A8CFE}" srcOrd="0" destOrd="0" presId="urn:microsoft.com/office/officeart/2008/layout/LinedList"/>
    <dgm:cxn modelId="{6B7FBBB7-95DB-4615-82D9-5644834F2454}" type="presParOf" srcId="{733CC7A1-EA2B-4F82-9E4D-E17B681FF0B0}" destId="{C98B3019-A6DA-4898-8465-1CEDE37C6B95}" srcOrd="1" destOrd="0" presId="urn:microsoft.com/office/officeart/2008/layout/LinedList"/>
    <dgm:cxn modelId="{D593522D-0EF9-40DA-B337-49F2A232E39B}" type="presParOf" srcId="{C98B3019-A6DA-4898-8465-1CEDE37C6B95}" destId="{8C97102D-9895-4868-871B-3E93ED81118E}" srcOrd="0" destOrd="0" presId="urn:microsoft.com/office/officeart/2008/layout/LinedList"/>
    <dgm:cxn modelId="{C9328EAD-390E-46A2-B026-7A8D6F50A89B}" type="presParOf" srcId="{C98B3019-A6DA-4898-8465-1CEDE37C6B95}" destId="{8C8678AA-668D-48DC-A60D-0D974C49FEFB}" srcOrd="1" destOrd="0" presId="urn:microsoft.com/office/officeart/2008/layout/LinedList"/>
    <dgm:cxn modelId="{DD0F4080-F5C3-4A20-8FB1-40B7EF940BC5}" type="presParOf" srcId="{733CC7A1-EA2B-4F82-9E4D-E17B681FF0B0}" destId="{6AC14068-0233-42A1-912E-F326BB238A48}" srcOrd="2" destOrd="0" presId="urn:microsoft.com/office/officeart/2008/layout/LinedList"/>
    <dgm:cxn modelId="{C5A74C52-56DE-4153-9627-906CEF9A374A}" type="presParOf" srcId="{733CC7A1-EA2B-4F82-9E4D-E17B681FF0B0}" destId="{E1DE43FD-B106-42A1-B47B-90115AEEEE1E}" srcOrd="3" destOrd="0" presId="urn:microsoft.com/office/officeart/2008/layout/LinedList"/>
    <dgm:cxn modelId="{78657716-B240-4180-A9DE-67CA68B7F9FC}" type="presParOf" srcId="{E1DE43FD-B106-42A1-B47B-90115AEEEE1E}" destId="{713834B9-CAEB-45AD-83F7-FB657D9002EE}" srcOrd="0" destOrd="0" presId="urn:microsoft.com/office/officeart/2008/layout/LinedList"/>
    <dgm:cxn modelId="{C7B6D70E-8A12-43D7-817D-B1C095517FB0}" type="presParOf" srcId="{E1DE43FD-B106-42A1-B47B-90115AEEEE1E}" destId="{FCAD378E-156C-4927-B0D0-F011DB752FE4}" srcOrd="1" destOrd="0" presId="urn:microsoft.com/office/officeart/2008/layout/LinedList"/>
    <dgm:cxn modelId="{96315A57-7215-436D-979C-EB66F8C0D3A3}" type="presParOf" srcId="{733CC7A1-EA2B-4F82-9E4D-E17B681FF0B0}" destId="{B0976624-4F9B-489E-BC1D-07155FD49F3D}" srcOrd="4" destOrd="0" presId="urn:microsoft.com/office/officeart/2008/layout/LinedList"/>
    <dgm:cxn modelId="{84764363-E2F1-4A74-B92C-9E39BA16B09D}" type="presParOf" srcId="{733CC7A1-EA2B-4F82-9E4D-E17B681FF0B0}" destId="{D5C24320-5E56-4FBB-9BB1-38A5DEDE77AB}" srcOrd="5" destOrd="0" presId="urn:microsoft.com/office/officeart/2008/layout/LinedList"/>
    <dgm:cxn modelId="{2F12A8B9-5358-4685-ABCC-781D9E58225B}" type="presParOf" srcId="{D5C24320-5E56-4FBB-9BB1-38A5DEDE77AB}" destId="{FC3E2BC7-1223-425A-A3CB-E6CADA7275C9}" srcOrd="0" destOrd="0" presId="urn:microsoft.com/office/officeart/2008/layout/LinedList"/>
    <dgm:cxn modelId="{38AB0977-73C7-4F7F-B2B2-6CEFB7800D96}" type="presParOf" srcId="{D5C24320-5E56-4FBB-9BB1-38A5DEDE77AB}" destId="{F9B1E686-4A7E-481E-AF6C-B829AE2384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EB429-7666-4461-A46C-2E0CF2D697C0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245C8699-F981-4FAA-8E16-A44D4EC1820A}">
      <dgm:prSet phldrT="[Text]"/>
      <dgm:spPr/>
      <dgm:t>
        <a:bodyPr/>
        <a:lstStyle/>
        <a:p>
          <a:r>
            <a:rPr lang="en-US" dirty="0"/>
            <a:t>Database Server</a:t>
          </a:r>
        </a:p>
      </dgm:t>
    </dgm:pt>
    <dgm:pt modelId="{EF813C56-1BFA-4D7A-9E8E-5EEFDF0EE43A}" type="parTrans" cxnId="{BA93BD5B-D9CA-4B95-AD08-B8057647FB43}">
      <dgm:prSet/>
      <dgm:spPr/>
      <dgm:t>
        <a:bodyPr/>
        <a:lstStyle/>
        <a:p>
          <a:endParaRPr lang="en-US"/>
        </a:p>
      </dgm:t>
    </dgm:pt>
    <dgm:pt modelId="{0D6D3B9F-B784-40BC-AF32-73C315D29CF1}" type="sibTrans" cxnId="{BA93BD5B-D9CA-4B95-AD08-B8057647FB43}">
      <dgm:prSet/>
      <dgm:spPr/>
      <dgm:t>
        <a:bodyPr/>
        <a:lstStyle/>
        <a:p>
          <a:endParaRPr lang="en-US"/>
        </a:p>
      </dgm:t>
    </dgm:pt>
    <dgm:pt modelId="{A1F4ABB1-4015-4F90-B7B6-6D7D0DD1CE4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FA32540-DB1C-4A1F-B976-349E318449CE}" type="parTrans" cxnId="{B348545D-5EF2-4B55-B26E-5E3CA83AE035}">
      <dgm:prSet/>
      <dgm:spPr/>
      <dgm:t>
        <a:bodyPr/>
        <a:lstStyle/>
        <a:p>
          <a:endParaRPr lang="en-US"/>
        </a:p>
      </dgm:t>
    </dgm:pt>
    <dgm:pt modelId="{BC3E84B7-ABE4-4D85-ACE0-4DA1F124C30C}" type="sibTrans" cxnId="{B348545D-5EF2-4B55-B26E-5E3CA83AE035}">
      <dgm:prSet/>
      <dgm:spPr/>
      <dgm:t>
        <a:bodyPr/>
        <a:lstStyle/>
        <a:p>
          <a:endParaRPr lang="en-US"/>
        </a:p>
      </dgm:t>
    </dgm:pt>
    <dgm:pt modelId="{9E02CFBF-0AE9-490C-8E7C-D1D3A5E482DA}">
      <dgm:prSet phldrT="[Text]"/>
      <dgm:spPr/>
      <dgm:t>
        <a:bodyPr/>
        <a:lstStyle/>
        <a:p>
          <a:r>
            <a:rPr lang="en-US" dirty="0"/>
            <a:t>DNS</a:t>
          </a:r>
        </a:p>
      </dgm:t>
    </dgm:pt>
    <dgm:pt modelId="{29CA4F5E-E964-46B3-86C2-F46EDCF4AC91}" type="parTrans" cxnId="{FE7FE5A8-67B5-4069-B1A4-CB398D9D3870}">
      <dgm:prSet/>
      <dgm:spPr/>
      <dgm:t>
        <a:bodyPr/>
        <a:lstStyle/>
        <a:p>
          <a:endParaRPr lang="en-US"/>
        </a:p>
      </dgm:t>
    </dgm:pt>
    <dgm:pt modelId="{2FCE82A6-5613-4674-B7D6-096BC4423DDF}" type="sibTrans" cxnId="{FE7FE5A8-67B5-4069-B1A4-CB398D9D3870}">
      <dgm:prSet/>
      <dgm:spPr/>
      <dgm:t>
        <a:bodyPr/>
        <a:lstStyle/>
        <a:p>
          <a:endParaRPr lang="en-US"/>
        </a:p>
      </dgm:t>
    </dgm:pt>
    <dgm:pt modelId="{3AD0F799-C6B0-4BB3-A4CC-351A75C8F8AE}">
      <dgm:prSet phldrT="[Text]"/>
      <dgm:spPr/>
      <dgm:t>
        <a:bodyPr/>
        <a:lstStyle/>
        <a:p>
          <a:r>
            <a:rPr lang="en-US" dirty="0"/>
            <a:t>Listener</a:t>
          </a:r>
        </a:p>
      </dgm:t>
    </dgm:pt>
    <dgm:pt modelId="{246C7F9D-0095-496E-A9CD-5A0008135E43}" type="parTrans" cxnId="{ABA697AB-28C6-441B-A76B-E2515DFE586B}">
      <dgm:prSet/>
      <dgm:spPr/>
      <dgm:t>
        <a:bodyPr/>
        <a:lstStyle/>
        <a:p>
          <a:endParaRPr lang="en-US"/>
        </a:p>
      </dgm:t>
    </dgm:pt>
    <dgm:pt modelId="{CC98FDB4-8679-40AA-9FA7-6AF7D0B39C30}" type="sibTrans" cxnId="{ABA697AB-28C6-441B-A76B-E2515DFE586B}">
      <dgm:prSet/>
      <dgm:spPr/>
      <dgm:t>
        <a:bodyPr/>
        <a:lstStyle/>
        <a:p>
          <a:endParaRPr lang="en-US"/>
        </a:p>
      </dgm:t>
    </dgm:pt>
    <dgm:pt modelId="{D1E5D6DD-0835-4501-9B7C-C36CEC6F7D77}">
      <dgm:prSet phldrT="[Text]"/>
      <dgm:spPr/>
      <dgm:t>
        <a:bodyPr/>
        <a:lstStyle/>
        <a:p>
          <a:r>
            <a:rPr lang="en-US" dirty="0"/>
            <a:t>Database Service</a:t>
          </a:r>
        </a:p>
      </dgm:t>
    </dgm:pt>
    <dgm:pt modelId="{4B45EBBE-62A8-4F5A-A53B-E45A7AFA7FED}" type="parTrans" cxnId="{797E2602-934B-4EAD-A58A-70DC59210D2A}">
      <dgm:prSet/>
      <dgm:spPr/>
      <dgm:t>
        <a:bodyPr/>
        <a:lstStyle/>
        <a:p>
          <a:endParaRPr lang="en-US"/>
        </a:p>
      </dgm:t>
    </dgm:pt>
    <dgm:pt modelId="{2C9A5374-D642-487A-BB27-B266A73E6929}" type="sibTrans" cxnId="{797E2602-934B-4EAD-A58A-70DC59210D2A}">
      <dgm:prSet/>
      <dgm:spPr/>
      <dgm:t>
        <a:bodyPr/>
        <a:lstStyle/>
        <a:p>
          <a:endParaRPr lang="en-US"/>
        </a:p>
      </dgm:t>
    </dgm:pt>
    <dgm:pt modelId="{CE562738-21A9-4610-8B49-1BA1FC352A9F}">
      <dgm:prSet phldrT="[Text]"/>
      <dgm:spPr/>
      <dgm:t>
        <a:bodyPr/>
        <a:lstStyle/>
        <a:p>
          <a:r>
            <a:rPr lang="en-US" dirty="0"/>
            <a:t>Redo Transfer Method</a:t>
          </a:r>
        </a:p>
      </dgm:t>
    </dgm:pt>
    <dgm:pt modelId="{81C7BC0A-BE04-41AD-830D-B05AA0E44540}" type="parTrans" cxnId="{E0A6EDF0-0AB5-4F59-8E2F-E4607C6E73C2}">
      <dgm:prSet/>
      <dgm:spPr/>
      <dgm:t>
        <a:bodyPr/>
        <a:lstStyle/>
        <a:p>
          <a:endParaRPr lang="en-US"/>
        </a:p>
      </dgm:t>
    </dgm:pt>
    <dgm:pt modelId="{823EE36C-D30F-4FA3-96D1-CCC5B888D497}" type="sibTrans" cxnId="{E0A6EDF0-0AB5-4F59-8E2F-E4607C6E73C2}">
      <dgm:prSet/>
      <dgm:spPr/>
      <dgm:t>
        <a:bodyPr/>
        <a:lstStyle/>
        <a:p>
          <a:endParaRPr lang="en-US"/>
        </a:p>
      </dgm:t>
    </dgm:pt>
    <dgm:pt modelId="{971E830F-F386-4A5E-A5AB-7A9A95972020}">
      <dgm:prSet phldrT="[Text]"/>
      <dgm:spPr/>
      <dgm:t>
        <a:bodyPr/>
        <a:lstStyle/>
        <a:p>
          <a:r>
            <a:rPr lang="en-US" dirty="0"/>
            <a:t>Database Broker</a:t>
          </a:r>
        </a:p>
      </dgm:t>
    </dgm:pt>
    <dgm:pt modelId="{AD96A598-236B-4FB3-871A-1FCCFADBD114}" type="sibTrans" cxnId="{D14A9C66-1E08-4AD6-BD78-171CA711B419}">
      <dgm:prSet/>
      <dgm:spPr/>
      <dgm:t>
        <a:bodyPr/>
        <a:lstStyle/>
        <a:p>
          <a:endParaRPr lang="en-US"/>
        </a:p>
      </dgm:t>
    </dgm:pt>
    <dgm:pt modelId="{36059618-EDB4-4BAF-AD2D-4FCA719C74B6}" type="parTrans" cxnId="{D14A9C66-1E08-4AD6-BD78-171CA711B419}">
      <dgm:prSet/>
      <dgm:spPr/>
      <dgm:t>
        <a:bodyPr/>
        <a:lstStyle/>
        <a:p>
          <a:endParaRPr lang="en-US"/>
        </a:p>
      </dgm:t>
    </dgm:pt>
    <dgm:pt modelId="{339D9212-DD61-4BEE-9F69-5FCD93E41E96}" type="pres">
      <dgm:prSet presAssocID="{3F4EB429-7666-4461-A46C-2E0CF2D697C0}" presName="linearFlow" presStyleCnt="0">
        <dgm:presLayoutVars>
          <dgm:dir/>
          <dgm:resizeHandles val="exact"/>
        </dgm:presLayoutVars>
      </dgm:prSet>
      <dgm:spPr/>
    </dgm:pt>
    <dgm:pt modelId="{43FDFDB9-5DAF-48F8-858A-8DF55006A4D0}" type="pres">
      <dgm:prSet presAssocID="{971E830F-F386-4A5E-A5AB-7A9A95972020}" presName="composite" presStyleCnt="0"/>
      <dgm:spPr/>
    </dgm:pt>
    <dgm:pt modelId="{D52D2116-0ED9-466F-97F5-746DE6F1321C}" type="pres">
      <dgm:prSet presAssocID="{971E830F-F386-4A5E-A5AB-7A9A95972020}" presName="imgShp" presStyleLbl="fgImgPlace1" presStyleIdx="0" presStyleCnt="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C6F5E03-D147-46CB-BC8F-536D3A24BD80}" type="pres">
      <dgm:prSet presAssocID="{971E830F-F386-4A5E-A5AB-7A9A95972020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833E5-1D40-4820-8BF4-4B1C69B18102}" type="pres">
      <dgm:prSet presAssocID="{AD96A598-236B-4FB3-871A-1FCCFADBD114}" presName="spacing" presStyleCnt="0"/>
      <dgm:spPr/>
    </dgm:pt>
    <dgm:pt modelId="{1B156FB2-3323-4569-81F4-A4BC2B150C8C}" type="pres">
      <dgm:prSet presAssocID="{245C8699-F981-4FAA-8E16-A44D4EC1820A}" presName="composite" presStyleCnt="0"/>
      <dgm:spPr/>
    </dgm:pt>
    <dgm:pt modelId="{0DB68F9F-C97B-4995-8DA5-CF1690CCE8F8}" type="pres">
      <dgm:prSet presAssocID="{245C8699-F981-4FAA-8E16-A44D4EC1820A}" presName="imgShp" presStyleLbl="fgImgPlace1" presStyleIdx="1" presStyleCnt="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C2CD33F-9F2D-40FF-A8C8-ADC0653CFC88}" type="pres">
      <dgm:prSet presAssocID="{245C8699-F981-4FAA-8E16-A44D4EC1820A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C87FC-5121-4FA8-91F6-0D9DB6C248E7}" type="pres">
      <dgm:prSet presAssocID="{0D6D3B9F-B784-40BC-AF32-73C315D29CF1}" presName="spacing" presStyleCnt="0"/>
      <dgm:spPr/>
    </dgm:pt>
    <dgm:pt modelId="{3603A670-43FB-449D-B726-2F976FB7DFEF}" type="pres">
      <dgm:prSet presAssocID="{A1F4ABB1-4015-4F90-B7B6-6D7D0DD1CE48}" presName="composite" presStyleCnt="0"/>
      <dgm:spPr/>
    </dgm:pt>
    <dgm:pt modelId="{CC9D0AEC-CA32-4BC9-8008-E2079F0E8916}" type="pres">
      <dgm:prSet presAssocID="{A1F4ABB1-4015-4F90-B7B6-6D7D0DD1CE48}" presName="imgShp" presStyleLbl="fgImgPlace1" presStyleIdx="2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988CFD4-F939-4697-A400-73A82B252AA4}" type="pres">
      <dgm:prSet presAssocID="{A1F4ABB1-4015-4F90-B7B6-6D7D0DD1CE48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F0CA4-3681-413B-9DD3-120B798EACBD}" type="pres">
      <dgm:prSet presAssocID="{BC3E84B7-ABE4-4D85-ACE0-4DA1F124C30C}" presName="spacing" presStyleCnt="0"/>
      <dgm:spPr/>
    </dgm:pt>
    <dgm:pt modelId="{339673B6-0C6B-4FF2-BDD8-1463375F8AE8}" type="pres">
      <dgm:prSet presAssocID="{D1E5D6DD-0835-4501-9B7C-C36CEC6F7D77}" presName="composite" presStyleCnt="0"/>
      <dgm:spPr/>
    </dgm:pt>
    <dgm:pt modelId="{9C26F4C2-2C9F-410D-B080-133513D76611}" type="pres">
      <dgm:prSet presAssocID="{D1E5D6DD-0835-4501-9B7C-C36CEC6F7D77}" presName="imgShp" presStyleLbl="fgImgPlace1" presStyleIdx="3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3FD464E9-C3E5-4CB3-9793-9F9458E7106C}" type="pres">
      <dgm:prSet presAssocID="{D1E5D6DD-0835-4501-9B7C-C36CEC6F7D77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E5BDA-F638-4CDF-A227-FDF4F1C5CA4F}" type="pres">
      <dgm:prSet presAssocID="{2C9A5374-D642-487A-BB27-B266A73E6929}" presName="spacing" presStyleCnt="0"/>
      <dgm:spPr/>
    </dgm:pt>
    <dgm:pt modelId="{7D720585-EE8A-4405-A794-A03DA0B0FDE4}" type="pres">
      <dgm:prSet presAssocID="{3AD0F799-C6B0-4BB3-A4CC-351A75C8F8AE}" presName="composite" presStyleCnt="0"/>
      <dgm:spPr/>
    </dgm:pt>
    <dgm:pt modelId="{5D041D0D-9143-45B6-B945-69EE3DBAB206}" type="pres">
      <dgm:prSet presAssocID="{3AD0F799-C6B0-4BB3-A4CC-351A75C8F8AE}" presName="imgShp" presStyleLbl="fgImgPlace1" presStyleIdx="4" presStyleCnt="7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9F4261DA-A8B1-4D11-AF99-D75B02C20D88}" type="pres">
      <dgm:prSet presAssocID="{3AD0F799-C6B0-4BB3-A4CC-351A75C8F8AE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B8F52-BFAD-4382-BE20-FD315575977E}" type="pres">
      <dgm:prSet presAssocID="{CC98FDB4-8679-40AA-9FA7-6AF7D0B39C30}" presName="spacing" presStyleCnt="0"/>
      <dgm:spPr/>
    </dgm:pt>
    <dgm:pt modelId="{FC7D16AD-2911-43D5-BB18-2FF91C912190}" type="pres">
      <dgm:prSet presAssocID="{9E02CFBF-0AE9-490C-8E7C-D1D3A5E482DA}" presName="composite" presStyleCnt="0"/>
      <dgm:spPr/>
    </dgm:pt>
    <dgm:pt modelId="{E110A0D7-E76E-4C85-9DE7-AC7013021DF5}" type="pres">
      <dgm:prSet presAssocID="{9E02CFBF-0AE9-490C-8E7C-D1D3A5E482DA}" presName="imgShp" presStyleLbl="fgImgPlace1" presStyleIdx="5" presStyleCnt="7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3422F9AB-3008-436A-B81A-EFCD4476083C}" type="pres">
      <dgm:prSet presAssocID="{9E02CFBF-0AE9-490C-8E7C-D1D3A5E482DA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54B20-F742-4A24-8B54-CFA1AA0DE42B}" type="pres">
      <dgm:prSet presAssocID="{2FCE82A6-5613-4674-B7D6-096BC4423DDF}" presName="spacing" presStyleCnt="0"/>
      <dgm:spPr/>
    </dgm:pt>
    <dgm:pt modelId="{CA9B4863-2B9B-41E4-8008-6E51C874A93C}" type="pres">
      <dgm:prSet presAssocID="{CE562738-21A9-4610-8B49-1BA1FC352A9F}" presName="composite" presStyleCnt="0"/>
      <dgm:spPr/>
    </dgm:pt>
    <dgm:pt modelId="{AB3F18DA-0C42-47FE-AB66-E854FAC9655B}" type="pres">
      <dgm:prSet presAssocID="{CE562738-21A9-4610-8B49-1BA1FC352A9F}" presName="imgShp" presStyleLbl="fgImgPlace1" presStyleIdx="6" presStyleCnt="7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B13E3D7D-CA7C-4353-BDBB-BFACD54747EF}" type="pres">
      <dgm:prSet presAssocID="{CE562738-21A9-4610-8B49-1BA1FC352A9F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6302A5-1F0D-43FC-9460-93F266C45FC3}" type="presOf" srcId="{971E830F-F386-4A5E-A5AB-7A9A95972020}" destId="{AC6F5E03-D147-46CB-BC8F-536D3A24BD80}" srcOrd="0" destOrd="0" presId="urn:microsoft.com/office/officeart/2005/8/layout/vList3"/>
    <dgm:cxn modelId="{ABA697AB-28C6-441B-A76B-E2515DFE586B}" srcId="{3F4EB429-7666-4461-A46C-2E0CF2D697C0}" destId="{3AD0F799-C6B0-4BB3-A4CC-351A75C8F8AE}" srcOrd="4" destOrd="0" parTransId="{246C7F9D-0095-496E-A9CD-5A0008135E43}" sibTransId="{CC98FDB4-8679-40AA-9FA7-6AF7D0B39C30}"/>
    <dgm:cxn modelId="{D7019336-6B36-448D-AF03-123047333C2B}" type="presOf" srcId="{9E02CFBF-0AE9-490C-8E7C-D1D3A5E482DA}" destId="{3422F9AB-3008-436A-B81A-EFCD4476083C}" srcOrd="0" destOrd="0" presId="urn:microsoft.com/office/officeart/2005/8/layout/vList3"/>
    <dgm:cxn modelId="{B348545D-5EF2-4B55-B26E-5E3CA83AE035}" srcId="{3F4EB429-7666-4461-A46C-2E0CF2D697C0}" destId="{A1F4ABB1-4015-4F90-B7B6-6D7D0DD1CE48}" srcOrd="2" destOrd="0" parTransId="{BFA32540-DB1C-4A1F-B976-349E318449CE}" sibTransId="{BC3E84B7-ABE4-4D85-ACE0-4DA1F124C30C}"/>
    <dgm:cxn modelId="{1DCD7CDC-6402-4868-8F8B-36FB0F16AAA5}" type="presOf" srcId="{CE562738-21A9-4610-8B49-1BA1FC352A9F}" destId="{B13E3D7D-CA7C-4353-BDBB-BFACD54747EF}" srcOrd="0" destOrd="0" presId="urn:microsoft.com/office/officeart/2005/8/layout/vList3"/>
    <dgm:cxn modelId="{39F46A8E-C919-40E8-91E1-93160002970E}" type="presOf" srcId="{D1E5D6DD-0835-4501-9B7C-C36CEC6F7D77}" destId="{3FD464E9-C3E5-4CB3-9793-9F9458E7106C}" srcOrd="0" destOrd="0" presId="urn:microsoft.com/office/officeart/2005/8/layout/vList3"/>
    <dgm:cxn modelId="{7DCE4248-ACFC-4C87-9B6A-4F4929011CDB}" type="presOf" srcId="{3F4EB429-7666-4461-A46C-2E0CF2D697C0}" destId="{339D9212-DD61-4BEE-9F69-5FCD93E41E96}" srcOrd="0" destOrd="0" presId="urn:microsoft.com/office/officeart/2005/8/layout/vList3"/>
    <dgm:cxn modelId="{FE7FE5A8-67B5-4069-B1A4-CB398D9D3870}" srcId="{3F4EB429-7666-4461-A46C-2E0CF2D697C0}" destId="{9E02CFBF-0AE9-490C-8E7C-D1D3A5E482DA}" srcOrd="5" destOrd="0" parTransId="{29CA4F5E-E964-46B3-86C2-F46EDCF4AC91}" sibTransId="{2FCE82A6-5613-4674-B7D6-096BC4423DDF}"/>
    <dgm:cxn modelId="{7A9AA054-CCBF-4533-AB19-C225820DA050}" type="presOf" srcId="{3AD0F799-C6B0-4BB3-A4CC-351A75C8F8AE}" destId="{9F4261DA-A8B1-4D11-AF99-D75B02C20D88}" srcOrd="0" destOrd="0" presId="urn:microsoft.com/office/officeart/2005/8/layout/vList3"/>
    <dgm:cxn modelId="{D14A9C66-1E08-4AD6-BD78-171CA711B419}" srcId="{3F4EB429-7666-4461-A46C-2E0CF2D697C0}" destId="{971E830F-F386-4A5E-A5AB-7A9A95972020}" srcOrd="0" destOrd="0" parTransId="{36059618-EDB4-4BAF-AD2D-4FCA719C74B6}" sibTransId="{AD96A598-236B-4FB3-871A-1FCCFADBD114}"/>
    <dgm:cxn modelId="{A27651EE-4488-46DF-B957-609D88DA431C}" type="presOf" srcId="{245C8699-F981-4FAA-8E16-A44D4EC1820A}" destId="{4C2CD33F-9F2D-40FF-A8C8-ADC0653CFC88}" srcOrd="0" destOrd="0" presId="urn:microsoft.com/office/officeart/2005/8/layout/vList3"/>
    <dgm:cxn modelId="{797E2602-934B-4EAD-A58A-70DC59210D2A}" srcId="{3F4EB429-7666-4461-A46C-2E0CF2D697C0}" destId="{D1E5D6DD-0835-4501-9B7C-C36CEC6F7D77}" srcOrd="3" destOrd="0" parTransId="{4B45EBBE-62A8-4F5A-A53B-E45A7AFA7FED}" sibTransId="{2C9A5374-D642-487A-BB27-B266A73E6929}"/>
    <dgm:cxn modelId="{BA93BD5B-D9CA-4B95-AD08-B8057647FB43}" srcId="{3F4EB429-7666-4461-A46C-2E0CF2D697C0}" destId="{245C8699-F981-4FAA-8E16-A44D4EC1820A}" srcOrd="1" destOrd="0" parTransId="{EF813C56-1BFA-4D7A-9E8E-5EEFDF0EE43A}" sibTransId="{0D6D3B9F-B784-40BC-AF32-73C315D29CF1}"/>
    <dgm:cxn modelId="{E0A6EDF0-0AB5-4F59-8E2F-E4607C6E73C2}" srcId="{3F4EB429-7666-4461-A46C-2E0CF2D697C0}" destId="{CE562738-21A9-4610-8B49-1BA1FC352A9F}" srcOrd="6" destOrd="0" parTransId="{81C7BC0A-BE04-41AD-830D-B05AA0E44540}" sibTransId="{823EE36C-D30F-4FA3-96D1-CCC5B888D497}"/>
    <dgm:cxn modelId="{D87F98C4-6F8D-4BD6-9BCB-FDF21F859DB3}" type="presOf" srcId="{A1F4ABB1-4015-4F90-B7B6-6D7D0DD1CE48}" destId="{C988CFD4-F939-4697-A400-73A82B252AA4}" srcOrd="0" destOrd="0" presId="urn:microsoft.com/office/officeart/2005/8/layout/vList3"/>
    <dgm:cxn modelId="{E293288C-4EBC-4591-94D1-F6CB29B7A1CE}" type="presParOf" srcId="{339D9212-DD61-4BEE-9F69-5FCD93E41E96}" destId="{43FDFDB9-5DAF-48F8-858A-8DF55006A4D0}" srcOrd="0" destOrd="0" presId="urn:microsoft.com/office/officeart/2005/8/layout/vList3"/>
    <dgm:cxn modelId="{432DB4D9-5E58-47E7-9BBD-C81A0E56F9E0}" type="presParOf" srcId="{43FDFDB9-5DAF-48F8-858A-8DF55006A4D0}" destId="{D52D2116-0ED9-466F-97F5-746DE6F1321C}" srcOrd="0" destOrd="0" presId="urn:microsoft.com/office/officeart/2005/8/layout/vList3"/>
    <dgm:cxn modelId="{CB37CDE1-A87F-4C42-90DC-3FBF36847EDF}" type="presParOf" srcId="{43FDFDB9-5DAF-48F8-858A-8DF55006A4D0}" destId="{AC6F5E03-D147-46CB-BC8F-536D3A24BD80}" srcOrd="1" destOrd="0" presId="urn:microsoft.com/office/officeart/2005/8/layout/vList3"/>
    <dgm:cxn modelId="{D786FCB9-A500-4C6D-818C-BB6E95A77B4B}" type="presParOf" srcId="{339D9212-DD61-4BEE-9F69-5FCD93E41E96}" destId="{477833E5-1D40-4820-8BF4-4B1C69B18102}" srcOrd="1" destOrd="0" presId="urn:microsoft.com/office/officeart/2005/8/layout/vList3"/>
    <dgm:cxn modelId="{502E9976-8DE4-4648-97B8-1754C6B52605}" type="presParOf" srcId="{339D9212-DD61-4BEE-9F69-5FCD93E41E96}" destId="{1B156FB2-3323-4569-81F4-A4BC2B150C8C}" srcOrd="2" destOrd="0" presId="urn:microsoft.com/office/officeart/2005/8/layout/vList3"/>
    <dgm:cxn modelId="{55A32928-8930-4CC0-9B7D-AF35F9C5A01B}" type="presParOf" srcId="{1B156FB2-3323-4569-81F4-A4BC2B150C8C}" destId="{0DB68F9F-C97B-4995-8DA5-CF1690CCE8F8}" srcOrd="0" destOrd="0" presId="urn:microsoft.com/office/officeart/2005/8/layout/vList3"/>
    <dgm:cxn modelId="{28602F9A-2E13-4243-9628-464C68B49E11}" type="presParOf" srcId="{1B156FB2-3323-4569-81F4-A4BC2B150C8C}" destId="{4C2CD33F-9F2D-40FF-A8C8-ADC0653CFC88}" srcOrd="1" destOrd="0" presId="urn:microsoft.com/office/officeart/2005/8/layout/vList3"/>
    <dgm:cxn modelId="{A46E6A67-6CE9-4F84-9DF7-4263ADC53E28}" type="presParOf" srcId="{339D9212-DD61-4BEE-9F69-5FCD93E41E96}" destId="{53FC87FC-5121-4FA8-91F6-0D9DB6C248E7}" srcOrd="3" destOrd="0" presId="urn:microsoft.com/office/officeart/2005/8/layout/vList3"/>
    <dgm:cxn modelId="{01782F71-9BA8-4086-94EF-4DB6683C8479}" type="presParOf" srcId="{339D9212-DD61-4BEE-9F69-5FCD93E41E96}" destId="{3603A670-43FB-449D-B726-2F976FB7DFEF}" srcOrd="4" destOrd="0" presId="urn:microsoft.com/office/officeart/2005/8/layout/vList3"/>
    <dgm:cxn modelId="{C7651AC9-10CB-4206-9E65-6BADFA328565}" type="presParOf" srcId="{3603A670-43FB-449D-B726-2F976FB7DFEF}" destId="{CC9D0AEC-CA32-4BC9-8008-E2079F0E8916}" srcOrd="0" destOrd="0" presId="urn:microsoft.com/office/officeart/2005/8/layout/vList3"/>
    <dgm:cxn modelId="{DB086A4B-8A34-46EA-8B9B-E142D936863A}" type="presParOf" srcId="{3603A670-43FB-449D-B726-2F976FB7DFEF}" destId="{C988CFD4-F939-4697-A400-73A82B252AA4}" srcOrd="1" destOrd="0" presId="urn:microsoft.com/office/officeart/2005/8/layout/vList3"/>
    <dgm:cxn modelId="{0A488EDB-C531-461E-B7CD-D2D88DA76BB7}" type="presParOf" srcId="{339D9212-DD61-4BEE-9F69-5FCD93E41E96}" destId="{1C7F0CA4-3681-413B-9DD3-120B798EACBD}" srcOrd="5" destOrd="0" presId="urn:microsoft.com/office/officeart/2005/8/layout/vList3"/>
    <dgm:cxn modelId="{8AAC44CF-AD1D-40D8-B274-C9584072541A}" type="presParOf" srcId="{339D9212-DD61-4BEE-9F69-5FCD93E41E96}" destId="{339673B6-0C6B-4FF2-BDD8-1463375F8AE8}" srcOrd="6" destOrd="0" presId="urn:microsoft.com/office/officeart/2005/8/layout/vList3"/>
    <dgm:cxn modelId="{C868A49F-021F-4F72-AF06-D1FAE73C00D1}" type="presParOf" srcId="{339673B6-0C6B-4FF2-BDD8-1463375F8AE8}" destId="{9C26F4C2-2C9F-410D-B080-133513D76611}" srcOrd="0" destOrd="0" presId="urn:microsoft.com/office/officeart/2005/8/layout/vList3"/>
    <dgm:cxn modelId="{1FFBFFE0-A37B-4E46-AC24-778E32DF9B70}" type="presParOf" srcId="{339673B6-0C6B-4FF2-BDD8-1463375F8AE8}" destId="{3FD464E9-C3E5-4CB3-9793-9F9458E7106C}" srcOrd="1" destOrd="0" presId="urn:microsoft.com/office/officeart/2005/8/layout/vList3"/>
    <dgm:cxn modelId="{5AC7CB5C-5CEA-4263-A3A5-B6CED92C2091}" type="presParOf" srcId="{339D9212-DD61-4BEE-9F69-5FCD93E41E96}" destId="{626E5BDA-F638-4CDF-A227-FDF4F1C5CA4F}" srcOrd="7" destOrd="0" presId="urn:microsoft.com/office/officeart/2005/8/layout/vList3"/>
    <dgm:cxn modelId="{C919C035-3A30-4F0D-898D-1595DADA88B3}" type="presParOf" srcId="{339D9212-DD61-4BEE-9F69-5FCD93E41E96}" destId="{7D720585-EE8A-4405-A794-A03DA0B0FDE4}" srcOrd="8" destOrd="0" presId="urn:microsoft.com/office/officeart/2005/8/layout/vList3"/>
    <dgm:cxn modelId="{8DE2E04E-D9F8-46EE-930F-D6F01B754AA0}" type="presParOf" srcId="{7D720585-EE8A-4405-A794-A03DA0B0FDE4}" destId="{5D041D0D-9143-45B6-B945-69EE3DBAB206}" srcOrd="0" destOrd="0" presId="urn:microsoft.com/office/officeart/2005/8/layout/vList3"/>
    <dgm:cxn modelId="{A55DE1B5-94CB-4E0A-B452-4A9C24455567}" type="presParOf" srcId="{7D720585-EE8A-4405-A794-A03DA0B0FDE4}" destId="{9F4261DA-A8B1-4D11-AF99-D75B02C20D88}" srcOrd="1" destOrd="0" presId="urn:microsoft.com/office/officeart/2005/8/layout/vList3"/>
    <dgm:cxn modelId="{965B3972-C5BF-4745-A2A7-634D27B06888}" type="presParOf" srcId="{339D9212-DD61-4BEE-9F69-5FCD93E41E96}" destId="{EE5B8F52-BFAD-4382-BE20-FD315575977E}" srcOrd="9" destOrd="0" presId="urn:microsoft.com/office/officeart/2005/8/layout/vList3"/>
    <dgm:cxn modelId="{8062D1D2-9653-47E0-A057-132D1D9B61DA}" type="presParOf" srcId="{339D9212-DD61-4BEE-9F69-5FCD93E41E96}" destId="{FC7D16AD-2911-43D5-BB18-2FF91C912190}" srcOrd="10" destOrd="0" presId="urn:microsoft.com/office/officeart/2005/8/layout/vList3"/>
    <dgm:cxn modelId="{7BBBA5AA-7FC6-43CF-BB5E-7C45BABEBEE9}" type="presParOf" srcId="{FC7D16AD-2911-43D5-BB18-2FF91C912190}" destId="{E110A0D7-E76E-4C85-9DE7-AC7013021DF5}" srcOrd="0" destOrd="0" presId="urn:microsoft.com/office/officeart/2005/8/layout/vList3"/>
    <dgm:cxn modelId="{877453F2-413E-4A36-9784-2792C922CA12}" type="presParOf" srcId="{FC7D16AD-2911-43D5-BB18-2FF91C912190}" destId="{3422F9AB-3008-436A-B81A-EFCD4476083C}" srcOrd="1" destOrd="0" presId="urn:microsoft.com/office/officeart/2005/8/layout/vList3"/>
    <dgm:cxn modelId="{0CDACFD9-AE04-450B-807C-601D6D82927A}" type="presParOf" srcId="{339D9212-DD61-4BEE-9F69-5FCD93E41E96}" destId="{68354B20-F742-4A24-8B54-CFA1AA0DE42B}" srcOrd="11" destOrd="0" presId="urn:microsoft.com/office/officeart/2005/8/layout/vList3"/>
    <dgm:cxn modelId="{94611EFA-F8C1-490A-8A3F-169EDEFF46C4}" type="presParOf" srcId="{339D9212-DD61-4BEE-9F69-5FCD93E41E96}" destId="{CA9B4863-2B9B-41E4-8008-6E51C874A93C}" srcOrd="12" destOrd="0" presId="urn:microsoft.com/office/officeart/2005/8/layout/vList3"/>
    <dgm:cxn modelId="{3C3019E3-A0B9-4816-85CC-E724246F609E}" type="presParOf" srcId="{CA9B4863-2B9B-41E4-8008-6E51C874A93C}" destId="{AB3F18DA-0C42-47FE-AB66-E854FAC9655B}" srcOrd="0" destOrd="0" presId="urn:microsoft.com/office/officeart/2005/8/layout/vList3"/>
    <dgm:cxn modelId="{A3724797-C5A5-4B1F-B8F2-437AB31DD22A}" type="presParOf" srcId="{CA9B4863-2B9B-41E4-8008-6E51C874A93C}" destId="{B13E3D7D-CA7C-4353-BDBB-BFACD54747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4EB429-7666-4461-A46C-2E0CF2D697C0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245C8699-F981-4FAA-8E16-A44D4EC1820A}">
      <dgm:prSet phldrT="[Text]"/>
      <dgm:spPr/>
      <dgm:t>
        <a:bodyPr/>
        <a:lstStyle/>
        <a:p>
          <a:r>
            <a:rPr lang="en-US" dirty="0"/>
            <a:t>Database Server</a:t>
          </a:r>
        </a:p>
      </dgm:t>
    </dgm:pt>
    <dgm:pt modelId="{EF813C56-1BFA-4D7A-9E8E-5EEFDF0EE43A}" type="parTrans" cxnId="{BA93BD5B-D9CA-4B95-AD08-B8057647FB43}">
      <dgm:prSet/>
      <dgm:spPr/>
      <dgm:t>
        <a:bodyPr/>
        <a:lstStyle/>
        <a:p>
          <a:endParaRPr lang="en-US"/>
        </a:p>
      </dgm:t>
    </dgm:pt>
    <dgm:pt modelId="{0D6D3B9F-B784-40BC-AF32-73C315D29CF1}" type="sibTrans" cxnId="{BA93BD5B-D9CA-4B95-AD08-B8057647FB43}">
      <dgm:prSet/>
      <dgm:spPr/>
      <dgm:t>
        <a:bodyPr/>
        <a:lstStyle/>
        <a:p>
          <a:endParaRPr lang="en-US"/>
        </a:p>
      </dgm:t>
    </dgm:pt>
    <dgm:pt modelId="{A1F4ABB1-4015-4F90-B7B6-6D7D0DD1CE4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FA32540-DB1C-4A1F-B976-349E318449CE}" type="parTrans" cxnId="{B348545D-5EF2-4B55-B26E-5E3CA83AE035}">
      <dgm:prSet/>
      <dgm:spPr/>
      <dgm:t>
        <a:bodyPr/>
        <a:lstStyle/>
        <a:p>
          <a:endParaRPr lang="en-US"/>
        </a:p>
      </dgm:t>
    </dgm:pt>
    <dgm:pt modelId="{BC3E84B7-ABE4-4D85-ACE0-4DA1F124C30C}" type="sibTrans" cxnId="{B348545D-5EF2-4B55-B26E-5E3CA83AE035}">
      <dgm:prSet/>
      <dgm:spPr/>
      <dgm:t>
        <a:bodyPr/>
        <a:lstStyle/>
        <a:p>
          <a:endParaRPr lang="en-US"/>
        </a:p>
      </dgm:t>
    </dgm:pt>
    <dgm:pt modelId="{9E02CFBF-0AE9-490C-8E7C-D1D3A5E482DA}">
      <dgm:prSet phldrT="[Text]"/>
      <dgm:spPr/>
      <dgm:t>
        <a:bodyPr/>
        <a:lstStyle/>
        <a:p>
          <a:r>
            <a:rPr lang="en-US" dirty="0"/>
            <a:t>DNS</a:t>
          </a:r>
        </a:p>
      </dgm:t>
    </dgm:pt>
    <dgm:pt modelId="{29CA4F5E-E964-46B3-86C2-F46EDCF4AC91}" type="parTrans" cxnId="{FE7FE5A8-67B5-4069-B1A4-CB398D9D3870}">
      <dgm:prSet/>
      <dgm:spPr/>
      <dgm:t>
        <a:bodyPr/>
        <a:lstStyle/>
        <a:p>
          <a:endParaRPr lang="en-US"/>
        </a:p>
      </dgm:t>
    </dgm:pt>
    <dgm:pt modelId="{2FCE82A6-5613-4674-B7D6-096BC4423DDF}" type="sibTrans" cxnId="{FE7FE5A8-67B5-4069-B1A4-CB398D9D3870}">
      <dgm:prSet/>
      <dgm:spPr/>
      <dgm:t>
        <a:bodyPr/>
        <a:lstStyle/>
        <a:p>
          <a:endParaRPr lang="en-US"/>
        </a:p>
      </dgm:t>
    </dgm:pt>
    <dgm:pt modelId="{3AD0F799-C6B0-4BB3-A4CC-351A75C8F8AE}">
      <dgm:prSet phldrT="[Text]"/>
      <dgm:spPr/>
      <dgm:t>
        <a:bodyPr/>
        <a:lstStyle/>
        <a:p>
          <a:r>
            <a:rPr lang="en-US" dirty="0"/>
            <a:t>Listener</a:t>
          </a:r>
        </a:p>
      </dgm:t>
    </dgm:pt>
    <dgm:pt modelId="{246C7F9D-0095-496E-A9CD-5A0008135E43}" type="parTrans" cxnId="{ABA697AB-28C6-441B-A76B-E2515DFE586B}">
      <dgm:prSet/>
      <dgm:spPr/>
      <dgm:t>
        <a:bodyPr/>
        <a:lstStyle/>
        <a:p>
          <a:endParaRPr lang="en-US"/>
        </a:p>
      </dgm:t>
    </dgm:pt>
    <dgm:pt modelId="{CC98FDB4-8679-40AA-9FA7-6AF7D0B39C30}" type="sibTrans" cxnId="{ABA697AB-28C6-441B-A76B-E2515DFE586B}">
      <dgm:prSet/>
      <dgm:spPr/>
      <dgm:t>
        <a:bodyPr/>
        <a:lstStyle/>
        <a:p>
          <a:endParaRPr lang="en-US"/>
        </a:p>
      </dgm:t>
    </dgm:pt>
    <dgm:pt modelId="{D1E5D6DD-0835-4501-9B7C-C36CEC6F7D77}">
      <dgm:prSet phldrT="[Text]"/>
      <dgm:spPr/>
      <dgm:t>
        <a:bodyPr/>
        <a:lstStyle/>
        <a:p>
          <a:r>
            <a:rPr lang="en-US" dirty="0"/>
            <a:t>Database Service</a:t>
          </a:r>
        </a:p>
      </dgm:t>
    </dgm:pt>
    <dgm:pt modelId="{4B45EBBE-62A8-4F5A-A53B-E45A7AFA7FED}" type="parTrans" cxnId="{797E2602-934B-4EAD-A58A-70DC59210D2A}">
      <dgm:prSet/>
      <dgm:spPr/>
      <dgm:t>
        <a:bodyPr/>
        <a:lstStyle/>
        <a:p>
          <a:endParaRPr lang="en-US"/>
        </a:p>
      </dgm:t>
    </dgm:pt>
    <dgm:pt modelId="{2C9A5374-D642-487A-BB27-B266A73E6929}" type="sibTrans" cxnId="{797E2602-934B-4EAD-A58A-70DC59210D2A}">
      <dgm:prSet/>
      <dgm:spPr/>
      <dgm:t>
        <a:bodyPr/>
        <a:lstStyle/>
        <a:p>
          <a:endParaRPr lang="en-US"/>
        </a:p>
      </dgm:t>
    </dgm:pt>
    <dgm:pt modelId="{971E830F-F386-4A5E-A5AB-7A9A95972020}">
      <dgm:prSet phldrT="[Text]"/>
      <dgm:spPr/>
      <dgm:t>
        <a:bodyPr/>
        <a:lstStyle/>
        <a:p>
          <a:r>
            <a:rPr lang="en-US" dirty="0"/>
            <a:t>Database Broker</a:t>
          </a:r>
        </a:p>
      </dgm:t>
    </dgm:pt>
    <dgm:pt modelId="{36059618-EDB4-4BAF-AD2D-4FCA719C74B6}" type="parTrans" cxnId="{D14A9C66-1E08-4AD6-BD78-171CA711B419}">
      <dgm:prSet/>
      <dgm:spPr/>
      <dgm:t>
        <a:bodyPr/>
        <a:lstStyle/>
        <a:p>
          <a:endParaRPr lang="en-US"/>
        </a:p>
      </dgm:t>
    </dgm:pt>
    <dgm:pt modelId="{AD96A598-236B-4FB3-871A-1FCCFADBD114}" type="sibTrans" cxnId="{D14A9C66-1E08-4AD6-BD78-171CA711B419}">
      <dgm:prSet/>
      <dgm:spPr/>
      <dgm:t>
        <a:bodyPr/>
        <a:lstStyle/>
        <a:p>
          <a:endParaRPr lang="en-US"/>
        </a:p>
      </dgm:t>
    </dgm:pt>
    <dgm:pt modelId="{CE562738-21A9-4610-8B49-1BA1FC352A9F}">
      <dgm:prSet phldrT="[Text]"/>
      <dgm:spPr/>
      <dgm:t>
        <a:bodyPr/>
        <a:lstStyle/>
        <a:p>
          <a:r>
            <a:rPr lang="en-US" dirty="0"/>
            <a:t>Redo Transfer Method</a:t>
          </a:r>
        </a:p>
      </dgm:t>
    </dgm:pt>
    <dgm:pt modelId="{81C7BC0A-BE04-41AD-830D-B05AA0E44540}" type="parTrans" cxnId="{E0A6EDF0-0AB5-4F59-8E2F-E4607C6E73C2}">
      <dgm:prSet/>
      <dgm:spPr/>
      <dgm:t>
        <a:bodyPr/>
        <a:lstStyle/>
        <a:p>
          <a:endParaRPr lang="en-US"/>
        </a:p>
      </dgm:t>
    </dgm:pt>
    <dgm:pt modelId="{823EE36C-D30F-4FA3-96D1-CCC5B888D497}" type="sibTrans" cxnId="{E0A6EDF0-0AB5-4F59-8E2F-E4607C6E73C2}">
      <dgm:prSet/>
      <dgm:spPr/>
      <dgm:t>
        <a:bodyPr/>
        <a:lstStyle/>
        <a:p>
          <a:endParaRPr lang="en-US"/>
        </a:p>
      </dgm:t>
    </dgm:pt>
    <dgm:pt modelId="{EE162FA9-741D-4741-AB91-A92B0F031944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09165E80-D6FC-4F3E-9617-4F9345304866}" type="parTrans" cxnId="{4E68F43A-F562-49D3-A270-D4E84000C620}">
      <dgm:prSet/>
      <dgm:spPr/>
      <dgm:t>
        <a:bodyPr/>
        <a:lstStyle/>
        <a:p>
          <a:endParaRPr lang="en-US"/>
        </a:p>
      </dgm:t>
    </dgm:pt>
    <dgm:pt modelId="{BAA74C88-7546-4459-9DEC-E60A94888B81}" type="sibTrans" cxnId="{4E68F43A-F562-49D3-A270-D4E84000C620}">
      <dgm:prSet/>
      <dgm:spPr/>
      <dgm:t>
        <a:bodyPr/>
        <a:lstStyle/>
        <a:p>
          <a:endParaRPr lang="en-US"/>
        </a:p>
      </dgm:t>
    </dgm:pt>
    <dgm:pt modelId="{339D9212-DD61-4BEE-9F69-5FCD93E41E96}" type="pres">
      <dgm:prSet presAssocID="{3F4EB429-7666-4461-A46C-2E0CF2D697C0}" presName="linearFlow" presStyleCnt="0">
        <dgm:presLayoutVars>
          <dgm:dir/>
          <dgm:resizeHandles val="exact"/>
        </dgm:presLayoutVars>
      </dgm:prSet>
      <dgm:spPr/>
    </dgm:pt>
    <dgm:pt modelId="{43FDFDB9-5DAF-48F8-858A-8DF55006A4D0}" type="pres">
      <dgm:prSet presAssocID="{971E830F-F386-4A5E-A5AB-7A9A95972020}" presName="composite" presStyleCnt="0"/>
      <dgm:spPr/>
    </dgm:pt>
    <dgm:pt modelId="{D52D2116-0ED9-466F-97F5-746DE6F1321C}" type="pres">
      <dgm:prSet presAssocID="{971E830F-F386-4A5E-A5AB-7A9A95972020}" presName="imgShp" presStyleLbl="fgImgPlace1" presStyleIdx="0" presStyleCnt="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C6F5E03-D147-46CB-BC8F-536D3A24BD80}" type="pres">
      <dgm:prSet presAssocID="{971E830F-F386-4A5E-A5AB-7A9A95972020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833E5-1D40-4820-8BF4-4B1C69B18102}" type="pres">
      <dgm:prSet presAssocID="{AD96A598-236B-4FB3-871A-1FCCFADBD114}" presName="spacing" presStyleCnt="0"/>
      <dgm:spPr/>
    </dgm:pt>
    <dgm:pt modelId="{1B156FB2-3323-4569-81F4-A4BC2B150C8C}" type="pres">
      <dgm:prSet presAssocID="{245C8699-F981-4FAA-8E16-A44D4EC1820A}" presName="composite" presStyleCnt="0"/>
      <dgm:spPr/>
    </dgm:pt>
    <dgm:pt modelId="{0DB68F9F-C97B-4995-8DA5-CF1690CCE8F8}" type="pres">
      <dgm:prSet presAssocID="{245C8699-F981-4FAA-8E16-A44D4EC1820A}" presName="imgShp" presStyleLbl="fgImgPlace1" presStyleIdx="1" presStyleCnt="8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C2CD33F-9F2D-40FF-A8C8-ADC0653CFC88}" type="pres">
      <dgm:prSet presAssocID="{245C8699-F981-4FAA-8E16-A44D4EC1820A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C87FC-5121-4FA8-91F6-0D9DB6C248E7}" type="pres">
      <dgm:prSet presAssocID="{0D6D3B9F-B784-40BC-AF32-73C315D29CF1}" presName="spacing" presStyleCnt="0"/>
      <dgm:spPr/>
    </dgm:pt>
    <dgm:pt modelId="{3603A670-43FB-449D-B726-2F976FB7DFEF}" type="pres">
      <dgm:prSet presAssocID="{A1F4ABB1-4015-4F90-B7B6-6D7D0DD1CE48}" presName="composite" presStyleCnt="0"/>
      <dgm:spPr/>
    </dgm:pt>
    <dgm:pt modelId="{CC9D0AEC-CA32-4BC9-8008-E2079F0E8916}" type="pres">
      <dgm:prSet presAssocID="{A1F4ABB1-4015-4F90-B7B6-6D7D0DD1CE48}" presName="imgShp" presStyleLbl="fgImgPlace1" presStyleIdx="2" presStyleCnt="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988CFD4-F939-4697-A400-73A82B252AA4}" type="pres">
      <dgm:prSet presAssocID="{A1F4ABB1-4015-4F90-B7B6-6D7D0DD1CE48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F0CA4-3681-413B-9DD3-120B798EACBD}" type="pres">
      <dgm:prSet presAssocID="{BC3E84B7-ABE4-4D85-ACE0-4DA1F124C30C}" presName="spacing" presStyleCnt="0"/>
      <dgm:spPr/>
    </dgm:pt>
    <dgm:pt modelId="{339673B6-0C6B-4FF2-BDD8-1463375F8AE8}" type="pres">
      <dgm:prSet presAssocID="{D1E5D6DD-0835-4501-9B7C-C36CEC6F7D77}" presName="composite" presStyleCnt="0"/>
      <dgm:spPr/>
    </dgm:pt>
    <dgm:pt modelId="{9C26F4C2-2C9F-410D-B080-133513D76611}" type="pres">
      <dgm:prSet presAssocID="{D1E5D6DD-0835-4501-9B7C-C36CEC6F7D77}" presName="imgShp" presStyleLbl="fgImgPlace1" presStyleIdx="3" presStyleCnt="8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3FD464E9-C3E5-4CB3-9793-9F9458E7106C}" type="pres">
      <dgm:prSet presAssocID="{D1E5D6DD-0835-4501-9B7C-C36CEC6F7D77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E5BDA-F638-4CDF-A227-FDF4F1C5CA4F}" type="pres">
      <dgm:prSet presAssocID="{2C9A5374-D642-487A-BB27-B266A73E6929}" presName="spacing" presStyleCnt="0"/>
      <dgm:spPr/>
    </dgm:pt>
    <dgm:pt modelId="{7D720585-EE8A-4405-A794-A03DA0B0FDE4}" type="pres">
      <dgm:prSet presAssocID="{3AD0F799-C6B0-4BB3-A4CC-351A75C8F8AE}" presName="composite" presStyleCnt="0"/>
      <dgm:spPr/>
    </dgm:pt>
    <dgm:pt modelId="{5D041D0D-9143-45B6-B945-69EE3DBAB206}" type="pres">
      <dgm:prSet presAssocID="{3AD0F799-C6B0-4BB3-A4CC-351A75C8F8AE}" presName="imgShp" presStyleLbl="fgImgPlace1" presStyleIdx="4" presStyleCnt="8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9F4261DA-A8B1-4D11-AF99-D75B02C20D88}" type="pres">
      <dgm:prSet presAssocID="{3AD0F799-C6B0-4BB3-A4CC-351A75C8F8AE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B8F52-BFAD-4382-BE20-FD315575977E}" type="pres">
      <dgm:prSet presAssocID="{CC98FDB4-8679-40AA-9FA7-6AF7D0B39C30}" presName="spacing" presStyleCnt="0"/>
      <dgm:spPr/>
    </dgm:pt>
    <dgm:pt modelId="{FC7D16AD-2911-43D5-BB18-2FF91C912190}" type="pres">
      <dgm:prSet presAssocID="{9E02CFBF-0AE9-490C-8E7C-D1D3A5E482DA}" presName="composite" presStyleCnt="0"/>
      <dgm:spPr/>
    </dgm:pt>
    <dgm:pt modelId="{E110A0D7-E76E-4C85-9DE7-AC7013021DF5}" type="pres">
      <dgm:prSet presAssocID="{9E02CFBF-0AE9-490C-8E7C-D1D3A5E482DA}" presName="imgShp" presStyleLbl="fgImgPlace1" presStyleIdx="5" presStyleCnt="8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3422F9AB-3008-436A-B81A-EFCD4476083C}" type="pres">
      <dgm:prSet presAssocID="{9E02CFBF-0AE9-490C-8E7C-D1D3A5E482DA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54B20-F742-4A24-8B54-CFA1AA0DE42B}" type="pres">
      <dgm:prSet presAssocID="{2FCE82A6-5613-4674-B7D6-096BC4423DDF}" presName="spacing" presStyleCnt="0"/>
      <dgm:spPr/>
    </dgm:pt>
    <dgm:pt modelId="{CA9B4863-2B9B-41E4-8008-6E51C874A93C}" type="pres">
      <dgm:prSet presAssocID="{CE562738-21A9-4610-8B49-1BA1FC352A9F}" presName="composite" presStyleCnt="0"/>
      <dgm:spPr/>
    </dgm:pt>
    <dgm:pt modelId="{AB3F18DA-0C42-47FE-AB66-E854FAC9655B}" type="pres">
      <dgm:prSet presAssocID="{CE562738-21A9-4610-8B49-1BA1FC352A9F}" presName="imgShp" presStyleLbl="fgImgPlace1" presStyleIdx="6" presStyleCnt="8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B13E3D7D-CA7C-4353-BDBB-BFACD54747EF}" type="pres">
      <dgm:prSet presAssocID="{CE562738-21A9-4610-8B49-1BA1FC352A9F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5BD6A-577F-4154-87A3-6532C800DAB7}" type="pres">
      <dgm:prSet presAssocID="{823EE36C-D30F-4FA3-96D1-CCC5B888D497}" presName="spacing" presStyleCnt="0"/>
      <dgm:spPr/>
    </dgm:pt>
    <dgm:pt modelId="{E1F062A7-01DB-43BA-B471-AAB11887C098}" type="pres">
      <dgm:prSet presAssocID="{EE162FA9-741D-4741-AB91-A92B0F031944}" presName="composite" presStyleCnt="0"/>
      <dgm:spPr/>
    </dgm:pt>
    <dgm:pt modelId="{039059F3-DF10-41CA-AD28-F759D3172456}" type="pres">
      <dgm:prSet presAssocID="{EE162FA9-741D-4741-AB91-A92B0F031944}" presName="imgShp" presStyleLbl="fgImgPlace1" presStyleIdx="7" presStyleCnt="8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EFF3191E-9EAA-4AAC-B7A4-2DCF67C649E8}" type="pres">
      <dgm:prSet presAssocID="{EE162FA9-741D-4741-AB91-A92B0F031944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F46A8E-C919-40E8-91E1-93160002970E}" type="presOf" srcId="{D1E5D6DD-0835-4501-9B7C-C36CEC6F7D77}" destId="{3FD464E9-C3E5-4CB3-9793-9F9458E7106C}" srcOrd="0" destOrd="0" presId="urn:microsoft.com/office/officeart/2005/8/layout/vList3"/>
    <dgm:cxn modelId="{797E2602-934B-4EAD-A58A-70DC59210D2A}" srcId="{3F4EB429-7666-4461-A46C-2E0CF2D697C0}" destId="{D1E5D6DD-0835-4501-9B7C-C36CEC6F7D77}" srcOrd="3" destOrd="0" parTransId="{4B45EBBE-62A8-4F5A-A53B-E45A7AFA7FED}" sibTransId="{2C9A5374-D642-487A-BB27-B266A73E6929}"/>
    <dgm:cxn modelId="{7A9AA054-CCBF-4533-AB19-C225820DA050}" type="presOf" srcId="{3AD0F799-C6B0-4BB3-A4CC-351A75C8F8AE}" destId="{9F4261DA-A8B1-4D11-AF99-D75B02C20D88}" srcOrd="0" destOrd="0" presId="urn:microsoft.com/office/officeart/2005/8/layout/vList3"/>
    <dgm:cxn modelId="{0D1E4A72-27AF-48C2-83DE-416DC5F4DA2F}" type="presOf" srcId="{EE162FA9-741D-4741-AB91-A92B0F031944}" destId="{EFF3191E-9EAA-4AAC-B7A4-2DCF67C649E8}" srcOrd="0" destOrd="0" presId="urn:microsoft.com/office/officeart/2005/8/layout/vList3"/>
    <dgm:cxn modelId="{B348545D-5EF2-4B55-B26E-5E3CA83AE035}" srcId="{3F4EB429-7666-4461-A46C-2E0CF2D697C0}" destId="{A1F4ABB1-4015-4F90-B7B6-6D7D0DD1CE48}" srcOrd="2" destOrd="0" parTransId="{BFA32540-DB1C-4A1F-B976-349E318449CE}" sibTransId="{BC3E84B7-ABE4-4D85-ACE0-4DA1F124C30C}"/>
    <dgm:cxn modelId="{D7019336-6B36-448D-AF03-123047333C2B}" type="presOf" srcId="{9E02CFBF-0AE9-490C-8E7C-D1D3A5E482DA}" destId="{3422F9AB-3008-436A-B81A-EFCD4476083C}" srcOrd="0" destOrd="0" presId="urn:microsoft.com/office/officeart/2005/8/layout/vList3"/>
    <dgm:cxn modelId="{1DCD7CDC-6402-4868-8F8B-36FB0F16AAA5}" type="presOf" srcId="{CE562738-21A9-4610-8B49-1BA1FC352A9F}" destId="{B13E3D7D-CA7C-4353-BDBB-BFACD54747EF}" srcOrd="0" destOrd="0" presId="urn:microsoft.com/office/officeart/2005/8/layout/vList3"/>
    <dgm:cxn modelId="{ABA697AB-28C6-441B-A76B-E2515DFE586B}" srcId="{3F4EB429-7666-4461-A46C-2E0CF2D697C0}" destId="{3AD0F799-C6B0-4BB3-A4CC-351A75C8F8AE}" srcOrd="4" destOrd="0" parTransId="{246C7F9D-0095-496E-A9CD-5A0008135E43}" sibTransId="{CC98FDB4-8679-40AA-9FA7-6AF7D0B39C30}"/>
    <dgm:cxn modelId="{6E6302A5-1F0D-43FC-9460-93F266C45FC3}" type="presOf" srcId="{971E830F-F386-4A5E-A5AB-7A9A95972020}" destId="{AC6F5E03-D147-46CB-BC8F-536D3A24BD80}" srcOrd="0" destOrd="0" presId="urn:microsoft.com/office/officeart/2005/8/layout/vList3"/>
    <dgm:cxn modelId="{D87F98C4-6F8D-4BD6-9BCB-FDF21F859DB3}" type="presOf" srcId="{A1F4ABB1-4015-4F90-B7B6-6D7D0DD1CE48}" destId="{C988CFD4-F939-4697-A400-73A82B252AA4}" srcOrd="0" destOrd="0" presId="urn:microsoft.com/office/officeart/2005/8/layout/vList3"/>
    <dgm:cxn modelId="{4E68F43A-F562-49D3-A270-D4E84000C620}" srcId="{3F4EB429-7666-4461-A46C-2E0CF2D697C0}" destId="{EE162FA9-741D-4741-AB91-A92B0F031944}" srcOrd="7" destOrd="0" parTransId="{09165E80-D6FC-4F3E-9617-4F9345304866}" sibTransId="{BAA74C88-7546-4459-9DEC-E60A94888B81}"/>
    <dgm:cxn modelId="{A27651EE-4488-46DF-B957-609D88DA431C}" type="presOf" srcId="{245C8699-F981-4FAA-8E16-A44D4EC1820A}" destId="{4C2CD33F-9F2D-40FF-A8C8-ADC0653CFC88}" srcOrd="0" destOrd="0" presId="urn:microsoft.com/office/officeart/2005/8/layout/vList3"/>
    <dgm:cxn modelId="{D14A9C66-1E08-4AD6-BD78-171CA711B419}" srcId="{3F4EB429-7666-4461-A46C-2E0CF2D697C0}" destId="{971E830F-F386-4A5E-A5AB-7A9A95972020}" srcOrd="0" destOrd="0" parTransId="{36059618-EDB4-4BAF-AD2D-4FCA719C74B6}" sibTransId="{AD96A598-236B-4FB3-871A-1FCCFADBD114}"/>
    <dgm:cxn modelId="{7DCE4248-ACFC-4C87-9B6A-4F4929011CDB}" type="presOf" srcId="{3F4EB429-7666-4461-A46C-2E0CF2D697C0}" destId="{339D9212-DD61-4BEE-9F69-5FCD93E41E96}" srcOrd="0" destOrd="0" presId="urn:microsoft.com/office/officeart/2005/8/layout/vList3"/>
    <dgm:cxn modelId="{BA93BD5B-D9CA-4B95-AD08-B8057647FB43}" srcId="{3F4EB429-7666-4461-A46C-2E0CF2D697C0}" destId="{245C8699-F981-4FAA-8E16-A44D4EC1820A}" srcOrd="1" destOrd="0" parTransId="{EF813C56-1BFA-4D7A-9E8E-5EEFDF0EE43A}" sibTransId="{0D6D3B9F-B784-40BC-AF32-73C315D29CF1}"/>
    <dgm:cxn modelId="{E0A6EDF0-0AB5-4F59-8E2F-E4607C6E73C2}" srcId="{3F4EB429-7666-4461-A46C-2E0CF2D697C0}" destId="{CE562738-21A9-4610-8B49-1BA1FC352A9F}" srcOrd="6" destOrd="0" parTransId="{81C7BC0A-BE04-41AD-830D-B05AA0E44540}" sibTransId="{823EE36C-D30F-4FA3-96D1-CCC5B888D497}"/>
    <dgm:cxn modelId="{FE7FE5A8-67B5-4069-B1A4-CB398D9D3870}" srcId="{3F4EB429-7666-4461-A46C-2E0CF2D697C0}" destId="{9E02CFBF-0AE9-490C-8E7C-D1D3A5E482DA}" srcOrd="5" destOrd="0" parTransId="{29CA4F5E-E964-46B3-86C2-F46EDCF4AC91}" sibTransId="{2FCE82A6-5613-4674-B7D6-096BC4423DDF}"/>
    <dgm:cxn modelId="{E293288C-4EBC-4591-94D1-F6CB29B7A1CE}" type="presParOf" srcId="{339D9212-DD61-4BEE-9F69-5FCD93E41E96}" destId="{43FDFDB9-5DAF-48F8-858A-8DF55006A4D0}" srcOrd="0" destOrd="0" presId="urn:microsoft.com/office/officeart/2005/8/layout/vList3"/>
    <dgm:cxn modelId="{432DB4D9-5E58-47E7-9BBD-C81A0E56F9E0}" type="presParOf" srcId="{43FDFDB9-5DAF-48F8-858A-8DF55006A4D0}" destId="{D52D2116-0ED9-466F-97F5-746DE6F1321C}" srcOrd="0" destOrd="0" presId="urn:microsoft.com/office/officeart/2005/8/layout/vList3"/>
    <dgm:cxn modelId="{CB37CDE1-A87F-4C42-90DC-3FBF36847EDF}" type="presParOf" srcId="{43FDFDB9-5DAF-48F8-858A-8DF55006A4D0}" destId="{AC6F5E03-D147-46CB-BC8F-536D3A24BD80}" srcOrd="1" destOrd="0" presId="urn:microsoft.com/office/officeart/2005/8/layout/vList3"/>
    <dgm:cxn modelId="{D786FCB9-A500-4C6D-818C-BB6E95A77B4B}" type="presParOf" srcId="{339D9212-DD61-4BEE-9F69-5FCD93E41E96}" destId="{477833E5-1D40-4820-8BF4-4B1C69B18102}" srcOrd="1" destOrd="0" presId="urn:microsoft.com/office/officeart/2005/8/layout/vList3"/>
    <dgm:cxn modelId="{502E9976-8DE4-4648-97B8-1754C6B52605}" type="presParOf" srcId="{339D9212-DD61-4BEE-9F69-5FCD93E41E96}" destId="{1B156FB2-3323-4569-81F4-A4BC2B150C8C}" srcOrd="2" destOrd="0" presId="urn:microsoft.com/office/officeart/2005/8/layout/vList3"/>
    <dgm:cxn modelId="{55A32928-8930-4CC0-9B7D-AF35F9C5A01B}" type="presParOf" srcId="{1B156FB2-3323-4569-81F4-A4BC2B150C8C}" destId="{0DB68F9F-C97B-4995-8DA5-CF1690CCE8F8}" srcOrd="0" destOrd="0" presId="urn:microsoft.com/office/officeart/2005/8/layout/vList3"/>
    <dgm:cxn modelId="{28602F9A-2E13-4243-9628-464C68B49E11}" type="presParOf" srcId="{1B156FB2-3323-4569-81F4-A4BC2B150C8C}" destId="{4C2CD33F-9F2D-40FF-A8C8-ADC0653CFC88}" srcOrd="1" destOrd="0" presId="urn:microsoft.com/office/officeart/2005/8/layout/vList3"/>
    <dgm:cxn modelId="{A46E6A67-6CE9-4F84-9DF7-4263ADC53E28}" type="presParOf" srcId="{339D9212-DD61-4BEE-9F69-5FCD93E41E96}" destId="{53FC87FC-5121-4FA8-91F6-0D9DB6C248E7}" srcOrd="3" destOrd="0" presId="urn:microsoft.com/office/officeart/2005/8/layout/vList3"/>
    <dgm:cxn modelId="{01782F71-9BA8-4086-94EF-4DB6683C8479}" type="presParOf" srcId="{339D9212-DD61-4BEE-9F69-5FCD93E41E96}" destId="{3603A670-43FB-449D-B726-2F976FB7DFEF}" srcOrd="4" destOrd="0" presId="urn:microsoft.com/office/officeart/2005/8/layout/vList3"/>
    <dgm:cxn modelId="{C7651AC9-10CB-4206-9E65-6BADFA328565}" type="presParOf" srcId="{3603A670-43FB-449D-B726-2F976FB7DFEF}" destId="{CC9D0AEC-CA32-4BC9-8008-E2079F0E8916}" srcOrd="0" destOrd="0" presId="urn:microsoft.com/office/officeart/2005/8/layout/vList3"/>
    <dgm:cxn modelId="{DB086A4B-8A34-46EA-8B9B-E142D936863A}" type="presParOf" srcId="{3603A670-43FB-449D-B726-2F976FB7DFEF}" destId="{C988CFD4-F939-4697-A400-73A82B252AA4}" srcOrd="1" destOrd="0" presId="urn:microsoft.com/office/officeart/2005/8/layout/vList3"/>
    <dgm:cxn modelId="{0A488EDB-C531-461E-B7CD-D2D88DA76BB7}" type="presParOf" srcId="{339D9212-DD61-4BEE-9F69-5FCD93E41E96}" destId="{1C7F0CA4-3681-413B-9DD3-120B798EACBD}" srcOrd="5" destOrd="0" presId="urn:microsoft.com/office/officeart/2005/8/layout/vList3"/>
    <dgm:cxn modelId="{8AAC44CF-AD1D-40D8-B274-C9584072541A}" type="presParOf" srcId="{339D9212-DD61-4BEE-9F69-5FCD93E41E96}" destId="{339673B6-0C6B-4FF2-BDD8-1463375F8AE8}" srcOrd="6" destOrd="0" presId="urn:microsoft.com/office/officeart/2005/8/layout/vList3"/>
    <dgm:cxn modelId="{C868A49F-021F-4F72-AF06-D1FAE73C00D1}" type="presParOf" srcId="{339673B6-0C6B-4FF2-BDD8-1463375F8AE8}" destId="{9C26F4C2-2C9F-410D-B080-133513D76611}" srcOrd="0" destOrd="0" presId="urn:microsoft.com/office/officeart/2005/8/layout/vList3"/>
    <dgm:cxn modelId="{1FFBFFE0-A37B-4E46-AC24-778E32DF9B70}" type="presParOf" srcId="{339673B6-0C6B-4FF2-BDD8-1463375F8AE8}" destId="{3FD464E9-C3E5-4CB3-9793-9F9458E7106C}" srcOrd="1" destOrd="0" presId="urn:microsoft.com/office/officeart/2005/8/layout/vList3"/>
    <dgm:cxn modelId="{5AC7CB5C-5CEA-4263-A3A5-B6CED92C2091}" type="presParOf" srcId="{339D9212-DD61-4BEE-9F69-5FCD93E41E96}" destId="{626E5BDA-F638-4CDF-A227-FDF4F1C5CA4F}" srcOrd="7" destOrd="0" presId="urn:microsoft.com/office/officeart/2005/8/layout/vList3"/>
    <dgm:cxn modelId="{C919C035-3A30-4F0D-898D-1595DADA88B3}" type="presParOf" srcId="{339D9212-DD61-4BEE-9F69-5FCD93E41E96}" destId="{7D720585-EE8A-4405-A794-A03DA0B0FDE4}" srcOrd="8" destOrd="0" presId="urn:microsoft.com/office/officeart/2005/8/layout/vList3"/>
    <dgm:cxn modelId="{8DE2E04E-D9F8-46EE-930F-D6F01B754AA0}" type="presParOf" srcId="{7D720585-EE8A-4405-A794-A03DA0B0FDE4}" destId="{5D041D0D-9143-45B6-B945-69EE3DBAB206}" srcOrd="0" destOrd="0" presId="urn:microsoft.com/office/officeart/2005/8/layout/vList3"/>
    <dgm:cxn modelId="{A55DE1B5-94CB-4E0A-B452-4A9C24455567}" type="presParOf" srcId="{7D720585-EE8A-4405-A794-A03DA0B0FDE4}" destId="{9F4261DA-A8B1-4D11-AF99-D75B02C20D88}" srcOrd="1" destOrd="0" presId="urn:microsoft.com/office/officeart/2005/8/layout/vList3"/>
    <dgm:cxn modelId="{965B3972-C5BF-4745-A2A7-634D27B06888}" type="presParOf" srcId="{339D9212-DD61-4BEE-9F69-5FCD93E41E96}" destId="{EE5B8F52-BFAD-4382-BE20-FD315575977E}" srcOrd="9" destOrd="0" presId="urn:microsoft.com/office/officeart/2005/8/layout/vList3"/>
    <dgm:cxn modelId="{8062D1D2-9653-47E0-A057-132D1D9B61DA}" type="presParOf" srcId="{339D9212-DD61-4BEE-9F69-5FCD93E41E96}" destId="{FC7D16AD-2911-43D5-BB18-2FF91C912190}" srcOrd="10" destOrd="0" presId="urn:microsoft.com/office/officeart/2005/8/layout/vList3"/>
    <dgm:cxn modelId="{7BBBA5AA-7FC6-43CF-BB5E-7C45BABEBEE9}" type="presParOf" srcId="{FC7D16AD-2911-43D5-BB18-2FF91C912190}" destId="{E110A0D7-E76E-4C85-9DE7-AC7013021DF5}" srcOrd="0" destOrd="0" presId="urn:microsoft.com/office/officeart/2005/8/layout/vList3"/>
    <dgm:cxn modelId="{877453F2-413E-4A36-9784-2792C922CA12}" type="presParOf" srcId="{FC7D16AD-2911-43D5-BB18-2FF91C912190}" destId="{3422F9AB-3008-436A-B81A-EFCD4476083C}" srcOrd="1" destOrd="0" presId="urn:microsoft.com/office/officeart/2005/8/layout/vList3"/>
    <dgm:cxn modelId="{0CDACFD9-AE04-450B-807C-601D6D82927A}" type="presParOf" srcId="{339D9212-DD61-4BEE-9F69-5FCD93E41E96}" destId="{68354B20-F742-4A24-8B54-CFA1AA0DE42B}" srcOrd="11" destOrd="0" presId="urn:microsoft.com/office/officeart/2005/8/layout/vList3"/>
    <dgm:cxn modelId="{94611EFA-F8C1-490A-8A3F-169EDEFF46C4}" type="presParOf" srcId="{339D9212-DD61-4BEE-9F69-5FCD93E41E96}" destId="{CA9B4863-2B9B-41E4-8008-6E51C874A93C}" srcOrd="12" destOrd="0" presId="urn:microsoft.com/office/officeart/2005/8/layout/vList3"/>
    <dgm:cxn modelId="{3C3019E3-A0B9-4816-85CC-E724246F609E}" type="presParOf" srcId="{CA9B4863-2B9B-41E4-8008-6E51C874A93C}" destId="{AB3F18DA-0C42-47FE-AB66-E854FAC9655B}" srcOrd="0" destOrd="0" presId="urn:microsoft.com/office/officeart/2005/8/layout/vList3"/>
    <dgm:cxn modelId="{A3724797-C5A5-4B1F-B8F2-437AB31DD22A}" type="presParOf" srcId="{CA9B4863-2B9B-41E4-8008-6E51C874A93C}" destId="{B13E3D7D-CA7C-4353-BDBB-BFACD54747EF}" srcOrd="1" destOrd="0" presId="urn:microsoft.com/office/officeart/2005/8/layout/vList3"/>
    <dgm:cxn modelId="{A2858FFE-5DA9-4BAB-93AA-7E3B481D7740}" type="presParOf" srcId="{339D9212-DD61-4BEE-9F69-5FCD93E41E96}" destId="{50D5BD6A-577F-4154-87A3-6532C800DAB7}" srcOrd="13" destOrd="0" presId="urn:microsoft.com/office/officeart/2005/8/layout/vList3"/>
    <dgm:cxn modelId="{F82A64FF-778F-416B-91ED-26613E8F85DB}" type="presParOf" srcId="{339D9212-DD61-4BEE-9F69-5FCD93E41E96}" destId="{E1F062A7-01DB-43BA-B471-AAB11887C098}" srcOrd="14" destOrd="0" presId="urn:microsoft.com/office/officeart/2005/8/layout/vList3"/>
    <dgm:cxn modelId="{49F3DC45-3941-492D-9606-12564C3A5C84}" type="presParOf" srcId="{E1F062A7-01DB-43BA-B471-AAB11887C098}" destId="{039059F3-DF10-41CA-AD28-F759D3172456}" srcOrd="0" destOrd="0" presId="urn:microsoft.com/office/officeart/2005/8/layout/vList3"/>
    <dgm:cxn modelId="{3C9C69B8-B3AD-4B88-B465-2743AA2A8C43}" type="presParOf" srcId="{E1F062A7-01DB-43BA-B471-AAB11887C098}" destId="{EFF3191E-9EAA-4AAC-B7A4-2DCF67C649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A898F4-62F2-4C1B-9CC5-B293D42AFD1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F069CA-E5B9-457D-90FF-546E83A5CE21}">
      <dgm:prSet phldrT="[Text]"/>
      <dgm:spPr/>
      <dgm:t>
        <a:bodyPr/>
        <a:lstStyle/>
        <a:p>
          <a:r>
            <a:rPr lang="en-US" dirty="0"/>
            <a:t>Transfer method</a:t>
          </a:r>
        </a:p>
      </dgm:t>
    </dgm:pt>
    <dgm:pt modelId="{D2549395-D14B-4477-BBEE-7AD0FB60600D}" type="parTrans" cxnId="{7265F424-471C-4567-813E-27B63B2176F7}">
      <dgm:prSet/>
      <dgm:spPr/>
      <dgm:t>
        <a:bodyPr/>
        <a:lstStyle/>
        <a:p>
          <a:endParaRPr lang="en-US"/>
        </a:p>
      </dgm:t>
    </dgm:pt>
    <dgm:pt modelId="{CCB5610B-64E4-4389-B0E7-DA73F4548956}" type="sibTrans" cxnId="{7265F424-471C-4567-813E-27B63B2176F7}">
      <dgm:prSet/>
      <dgm:spPr/>
      <dgm:t>
        <a:bodyPr/>
        <a:lstStyle/>
        <a:p>
          <a:endParaRPr lang="en-US"/>
        </a:p>
      </dgm:t>
    </dgm:pt>
    <dgm:pt modelId="{66CB5581-7090-446C-A98A-C5173D13603C}">
      <dgm:prSet phldrT="[Text]"/>
      <dgm:spPr/>
      <dgm:t>
        <a:bodyPr/>
        <a:lstStyle/>
        <a:p>
          <a:r>
            <a:rPr lang="en-US" dirty="0"/>
            <a:t>Maximum protection — SYNC</a:t>
          </a:r>
        </a:p>
      </dgm:t>
    </dgm:pt>
    <dgm:pt modelId="{964031F7-493B-4E2C-920A-D35577EEF975}" type="parTrans" cxnId="{E4F8E3DE-C26C-473A-BEA6-14056CFADCB8}">
      <dgm:prSet/>
      <dgm:spPr/>
      <dgm:t>
        <a:bodyPr/>
        <a:lstStyle/>
        <a:p>
          <a:endParaRPr lang="en-US"/>
        </a:p>
      </dgm:t>
    </dgm:pt>
    <dgm:pt modelId="{5705FE5A-F80E-4C37-887F-DB8B0CF47949}" type="sibTrans" cxnId="{E4F8E3DE-C26C-473A-BEA6-14056CFADCB8}">
      <dgm:prSet/>
      <dgm:spPr/>
      <dgm:t>
        <a:bodyPr/>
        <a:lstStyle/>
        <a:p>
          <a:endParaRPr lang="en-US"/>
        </a:p>
      </dgm:t>
    </dgm:pt>
    <dgm:pt modelId="{F90C1DDC-611B-44A4-B745-2E01B3B6EAB8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86063537-078E-4822-B3A9-D183E8A88477}" type="parTrans" cxnId="{48A4DE7F-4903-4E69-87FA-923B0B7AE18F}">
      <dgm:prSet/>
      <dgm:spPr/>
      <dgm:t>
        <a:bodyPr/>
        <a:lstStyle/>
        <a:p>
          <a:endParaRPr lang="en-US"/>
        </a:p>
      </dgm:t>
    </dgm:pt>
    <dgm:pt modelId="{7BF8BC6C-F004-4FE3-A2DB-413AB0978C2A}" type="sibTrans" cxnId="{48A4DE7F-4903-4E69-87FA-923B0B7AE18F}">
      <dgm:prSet/>
      <dgm:spPr/>
      <dgm:t>
        <a:bodyPr/>
        <a:lstStyle/>
        <a:p>
          <a:endParaRPr lang="en-US"/>
        </a:p>
      </dgm:t>
    </dgm:pt>
    <dgm:pt modelId="{D48E0A82-2CA7-4F80-8476-46E9E83E9D9C}">
      <dgm:prSet phldrT="[Text]"/>
      <dgm:spPr/>
      <dgm:t>
        <a:bodyPr/>
        <a:lstStyle/>
        <a:p>
          <a:r>
            <a:rPr lang="en-US" dirty="0"/>
            <a:t>Observer must know all database inside the configuration</a:t>
          </a:r>
        </a:p>
      </dgm:t>
    </dgm:pt>
    <dgm:pt modelId="{F788A371-723F-46F9-88EB-012857AA237C}" type="parTrans" cxnId="{98E91AE5-492F-4770-992D-292B42678E00}">
      <dgm:prSet/>
      <dgm:spPr/>
      <dgm:t>
        <a:bodyPr/>
        <a:lstStyle/>
        <a:p>
          <a:endParaRPr lang="en-US"/>
        </a:p>
      </dgm:t>
    </dgm:pt>
    <dgm:pt modelId="{4E27F79B-9700-4A91-A458-39AAD1B3F270}" type="sibTrans" cxnId="{98E91AE5-492F-4770-992D-292B42678E00}">
      <dgm:prSet/>
      <dgm:spPr/>
      <dgm:t>
        <a:bodyPr/>
        <a:lstStyle/>
        <a:p>
          <a:endParaRPr lang="en-US"/>
        </a:p>
      </dgm:t>
    </dgm:pt>
    <dgm:pt modelId="{0FCEBD25-8136-4676-A7E2-00A987CA50CA}">
      <dgm:prSet phldrT="[Text]"/>
      <dgm:spPr/>
      <dgm:t>
        <a:bodyPr/>
        <a:lstStyle/>
        <a:p>
          <a:r>
            <a:rPr lang="en-US" dirty="0"/>
            <a:t>DNS </a:t>
          </a:r>
          <a:r>
            <a:rPr lang="en-US" dirty="0" err="1"/>
            <a:t>shuld</a:t>
          </a:r>
          <a:r>
            <a:rPr lang="en-US" dirty="0"/>
            <a:t> point all database </a:t>
          </a:r>
          <a:r>
            <a:rPr lang="en-US" dirty="0" err="1"/>
            <a:t>Ips</a:t>
          </a:r>
          <a:endParaRPr lang="en-US" dirty="0"/>
        </a:p>
      </dgm:t>
    </dgm:pt>
    <dgm:pt modelId="{CF3AA1E6-F24C-40FD-8910-00980B85F7EF}" type="parTrans" cxnId="{CFD0E3A8-9056-48C9-B9C6-DBD4022B1106}">
      <dgm:prSet/>
      <dgm:spPr/>
      <dgm:t>
        <a:bodyPr/>
        <a:lstStyle/>
        <a:p>
          <a:endParaRPr lang="en-US"/>
        </a:p>
      </dgm:t>
    </dgm:pt>
    <dgm:pt modelId="{0B4DC070-B13F-49A9-AD7F-3D331C0C630D}" type="sibTrans" cxnId="{CFD0E3A8-9056-48C9-B9C6-DBD4022B1106}">
      <dgm:prSet/>
      <dgm:spPr/>
      <dgm:t>
        <a:bodyPr/>
        <a:lstStyle/>
        <a:p>
          <a:endParaRPr lang="en-US"/>
        </a:p>
      </dgm:t>
    </dgm:pt>
    <dgm:pt modelId="{DC621FD0-5122-4390-B891-19117C625524}">
      <dgm:prSet/>
      <dgm:spPr/>
      <dgm:t>
        <a:bodyPr/>
        <a:lstStyle/>
        <a:p>
          <a:r>
            <a:rPr lang="en-US" dirty="0"/>
            <a:t>Maximum availability — SYNC or FASTSYNC</a:t>
          </a:r>
        </a:p>
      </dgm:t>
    </dgm:pt>
    <dgm:pt modelId="{E6B87F37-496C-4F30-92AC-6E569ECE8301}" type="parTrans" cxnId="{151A00A5-0B70-4266-9CF5-5D30E4A9355D}">
      <dgm:prSet/>
      <dgm:spPr/>
      <dgm:t>
        <a:bodyPr/>
        <a:lstStyle/>
        <a:p>
          <a:endParaRPr lang="en-US"/>
        </a:p>
      </dgm:t>
    </dgm:pt>
    <dgm:pt modelId="{B967FFBD-C39F-45A8-986B-691D6D884937}" type="sibTrans" cxnId="{151A00A5-0B70-4266-9CF5-5D30E4A9355D}">
      <dgm:prSet/>
      <dgm:spPr/>
      <dgm:t>
        <a:bodyPr/>
        <a:lstStyle/>
        <a:p>
          <a:endParaRPr lang="en-US"/>
        </a:p>
      </dgm:t>
    </dgm:pt>
    <dgm:pt modelId="{44C0318C-CF38-4B53-B6EA-6149491F3150}">
      <dgm:prSet/>
      <dgm:spPr/>
      <dgm:t>
        <a:bodyPr/>
        <a:lstStyle/>
        <a:p>
          <a:r>
            <a:rPr lang="en-US"/>
            <a:t>Maximum performance — ASYNC</a:t>
          </a:r>
          <a:endParaRPr lang="en-US" dirty="0"/>
        </a:p>
      </dgm:t>
    </dgm:pt>
    <dgm:pt modelId="{9C44DA4A-7086-4B0A-9523-80BC6AB7FDFF}" type="parTrans" cxnId="{7E07A9F7-F04A-436C-9254-5CE99A538739}">
      <dgm:prSet/>
      <dgm:spPr/>
      <dgm:t>
        <a:bodyPr/>
        <a:lstStyle/>
        <a:p>
          <a:endParaRPr lang="en-US"/>
        </a:p>
      </dgm:t>
    </dgm:pt>
    <dgm:pt modelId="{18E9CF57-9BA5-4C64-AD3A-CA799DC4B311}" type="sibTrans" cxnId="{7E07A9F7-F04A-436C-9254-5CE99A538739}">
      <dgm:prSet/>
      <dgm:spPr/>
      <dgm:t>
        <a:bodyPr/>
        <a:lstStyle/>
        <a:p>
          <a:endParaRPr lang="en-US"/>
        </a:p>
      </dgm:t>
    </dgm:pt>
    <dgm:pt modelId="{2CCC0718-A251-4FF0-B4B3-732449F58EED}">
      <dgm:prSet phldrT="[Text]"/>
      <dgm:spPr/>
      <dgm:t>
        <a:bodyPr/>
        <a:lstStyle/>
        <a:p>
          <a:r>
            <a:rPr lang="en-US" dirty="0"/>
            <a:t>Data Lost</a:t>
          </a:r>
        </a:p>
      </dgm:t>
    </dgm:pt>
    <dgm:pt modelId="{094BFF37-5234-4EEA-9DF2-29B74587906C}" type="sibTrans" cxnId="{1EF717A0-AD76-43B0-8CA5-570F1A8EB531}">
      <dgm:prSet/>
      <dgm:spPr/>
      <dgm:t>
        <a:bodyPr/>
        <a:lstStyle/>
        <a:p>
          <a:endParaRPr lang="en-US"/>
        </a:p>
      </dgm:t>
    </dgm:pt>
    <dgm:pt modelId="{F6D0A60B-1254-4E05-9064-C198E493425D}" type="parTrans" cxnId="{1EF717A0-AD76-43B0-8CA5-570F1A8EB531}">
      <dgm:prSet/>
      <dgm:spPr/>
      <dgm:t>
        <a:bodyPr/>
        <a:lstStyle/>
        <a:p>
          <a:endParaRPr lang="en-US"/>
        </a:p>
      </dgm:t>
    </dgm:pt>
    <dgm:pt modelId="{FC85A943-2C0B-482A-936E-B02DDA30EE88}">
      <dgm:prSet phldrT="[Text]"/>
      <dgm:spPr/>
      <dgm:t>
        <a:bodyPr/>
        <a:lstStyle/>
        <a:p>
          <a:r>
            <a:rPr lang="en-US" dirty="0"/>
            <a:t>Maximum Availability no data lost – Impact on primary performance</a:t>
          </a:r>
        </a:p>
      </dgm:t>
    </dgm:pt>
    <dgm:pt modelId="{DAB56AE6-B87C-4380-8043-9E82369E0008}" type="sibTrans" cxnId="{5EE5D336-76C7-4F6A-A7D2-4943A920E4B0}">
      <dgm:prSet/>
      <dgm:spPr/>
      <dgm:t>
        <a:bodyPr/>
        <a:lstStyle/>
        <a:p>
          <a:endParaRPr lang="en-US"/>
        </a:p>
      </dgm:t>
    </dgm:pt>
    <dgm:pt modelId="{E97DEF1A-5830-4490-B112-60F9FEB2D3DE}" type="parTrans" cxnId="{5EE5D336-76C7-4F6A-A7D2-4943A920E4B0}">
      <dgm:prSet/>
      <dgm:spPr/>
      <dgm:t>
        <a:bodyPr/>
        <a:lstStyle/>
        <a:p>
          <a:endParaRPr lang="en-US"/>
        </a:p>
      </dgm:t>
    </dgm:pt>
    <dgm:pt modelId="{A1D94775-CD70-4731-845D-34793564DA00}">
      <dgm:prSet/>
      <dgm:spPr/>
      <dgm:t>
        <a:bodyPr/>
        <a:lstStyle/>
        <a:p>
          <a:r>
            <a:rPr lang="en-US" dirty="0"/>
            <a:t>Maximum Protection no data lost – Impact on primary performance</a:t>
          </a:r>
        </a:p>
      </dgm:t>
    </dgm:pt>
    <dgm:pt modelId="{4DBCDA03-3BAB-4086-B1E7-E9DC818C7DAF}" type="sibTrans" cxnId="{BB942449-647E-470D-A28F-C6BFF48FFFC1}">
      <dgm:prSet/>
      <dgm:spPr/>
      <dgm:t>
        <a:bodyPr/>
        <a:lstStyle/>
        <a:p>
          <a:endParaRPr lang="en-US"/>
        </a:p>
      </dgm:t>
    </dgm:pt>
    <dgm:pt modelId="{6CBE181A-BE79-4A1D-8D40-F74F9B41DC0C}" type="parTrans" cxnId="{BB942449-647E-470D-A28F-C6BFF48FFFC1}">
      <dgm:prSet/>
      <dgm:spPr/>
      <dgm:t>
        <a:bodyPr/>
        <a:lstStyle/>
        <a:p>
          <a:endParaRPr lang="en-US"/>
        </a:p>
      </dgm:t>
    </dgm:pt>
    <dgm:pt modelId="{5A22EA69-6765-43EA-9CFD-5F807F88DF57}">
      <dgm:prSet phldrT="[Text]"/>
      <dgm:spPr/>
      <dgm:t>
        <a:bodyPr/>
        <a:lstStyle/>
        <a:p>
          <a:r>
            <a:rPr lang="en-US" dirty="0"/>
            <a:t>Maximum Performance data lost configured with </a:t>
          </a:r>
          <a:r>
            <a:rPr lang="en-US" b="1" i="1" dirty="0" err="1"/>
            <a:t>FastStartFailoverLagLimit</a:t>
          </a:r>
          <a:r>
            <a:rPr lang="en-US" dirty="0"/>
            <a:t> parameter – No Impact on primary performance</a:t>
          </a:r>
        </a:p>
      </dgm:t>
    </dgm:pt>
    <dgm:pt modelId="{DE58CA8A-6104-47F2-8A71-F46A6F36429F}" type="sibTrans" cxnId="{1B8C3B80-2889-444C-A927-443EFD9D9E15}">
      <dgm:prSet/>
      <dgm:spPr/>
      <dgm:t>
        <a:bodyPr/>
        <a:lstStyle/>
        <a:p>
          <a:endParaRPr lang="en-US"/>
        </a:p>
      </dgm:t>
    </dgm:pt>
    <dgm:pt modelId="{CC48B355-4BFE-4D3E-922D-3F8C8436B0E6}" type="parTrans" cxnId="{1B8C3B80-2889-444C-A927-443EFD9D9E15}">
      <dgm:prSet/>
      <dgm:spPr/>
      <dgm:t>
        <a:bodyPr/>
        <a:lstStyle/>
        <a:p>
          <a:endParaRPr lang="en-US"/>
        </a:p>
      </dgm:t>
    </dgm:pt>
    <dgm:pt modelId="{87238831-FC07-4671-B817-E8B6E4594F3A}">
      <dgm:prSet phldrT="[Text]"/>
      <dgm:spPr/>
      <dgm:t>
        <a:bodyPr/>
        <a:lstStyle/>
        <a:p>
          <a:r>
            <a:rPr lang="en-US" dirty="0"/>
            <a:t>One Network Database Service is configured to start at the primary</a:t>
          </a:r>
        </a:p>
      </dgm:t>
    </dgm:pt>
    <dgm:pt modelId="{E3CD0729-C1FC-47A1-8F2A-AFE7FBC9AB40}" type="parTrans" cxnId="{7CDD8C75-7C35-4CA3-A84E-9F599E409CA4}">
      <dgm:prSet/>
      <dgm:spPr/>
      <dgm:t>
        <a:bodyPr/>
        <a:lstStyle/>
        <a:p>
          <a:endParaRPr lang="en-US"/>
        </a:p>
      </dgm:t>
    </dgm:pt>
    <dgm:pt modelId="{A5CDED1F-DEB6-49CC-B9F2-DBF7628D68D7}" type="sibTrans" cxnId="{7CDD8C75-7C35-4CA3-A84E-9F599E409CA4}">
      <dgm:prSet/>
      <dgm:spPr/>
      <dgm:t>
        <a:bodyPr/>
        <a:lstStyle/>
        <a:p>
          <a:endParaRPr lang="en-US"/>
        </a:p>
      </dgm:t>
    </dgm:pt>
    <dgm:pt modelId="{4A9387BF-E901-4C5E-8B1F-1EF5038F0770}" type="pres">
      <dgm:prSet presAssocID="{A0A898F4-62F2-4C1B-9CC5-B293D42AFD1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93FA82-3D15-4792-9EC1-167E17DA6303}" type="pres">
      <dgm:prSet presAssocID="{30F069CA-E5B9-457D-90FF-546E83A5CE21}" presName="composite" presStyleCnt="0"/>
      <dgm:spPr/>
    </dgm:pt>
    <dgm:pt modelId="{7DC67DB2-11D0-400A-95E7-94B649DC47D1}" type="pres">
      <dgm:prSet presAssocID="{30F069CA-E5B9-457D-90FF-546E83A5CE21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0029BCC-E8E5-4610-AB31-343A93E69E20}" type="pres">
      <dgm:prSet presAssocID="{30F069CA-E5B9-457D-90FF-546E83A5CE2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BD61-8047-4FFE-B09B-0AE956368CDA}" type="pres">
      <dgm:prSet presAssocID="{CCB5610B-64E4-4389-B0E7-DA73F4548956}" presName="spacing" presStyleCnt="0"/>
      <dgm:spPr/>
    </dgm:pt>
    <dgm:pt modelId="{D982A03F-DC5C-4364-80EE-7F5CF02D5B29}" type="pres">
      <dgm:prSet presAssocID="{2CCC0718-A251-4FF0-B4B3-732449F58EED}" presName="composite" presStyleCnt="0"/>
      <dgm:spPr/>
    </dgm:pt>
    <dgm:pt modelId="{67594EA7-DE1D-4BCE-9B55-EDF235B8FE5C}" type="pres">
      <dgm:prSet presAssocID="{2CCC0718-A251-4FF0-B4B3-732449F58EED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A514A14-A8CA-420D-94FE-099E3FD244A3}" type="pres">
      <dgm:prSet presAssocID="{2CCC0718-A251-4FF0-B4B3-732449F58EE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8BBEA-2282-4455-84A1-DDFF69DFB79F}" type="pres">
      <dgm:prSet presAssocID="{094BFF37-5234-4EEA-9DF2-29B74587906C}" presName="spacing" presStyleCnt="0"/>
      <dgm:spPr/>
    </dgm:pt>
    <dgm:pt modelId="{087C9FD0-D3DE-46DA-84EF-D42753518A72}" type="pres">
      <dgm:prSet presAssocID="{F90C1DDC-611B-44A4-B745-2E01B3B6EAB8}" presName="composite" presStyleCnt="0"/>
      <dgm:spPr/>
    </dgm:pt>
    <dgm:pt modelId="{935CD669-B33E-4B2D-B5BB-03B2E821D16F}" type="pres">
      <dgm:prSet presAssocID="{F90C1DDC-611B-44A4-B745-2E01B3B6EAB8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5E0C852-F0BD-4CA9-BC67-9153A49F7A04}" type="pres">
      <dgm:prSet presAssocID="{F90C1DDC-611B-44A4-B745-2E01B3B6EAB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42449-647E-470D-A28F-C6BFF48FFFC1}" srcId="{2CCC0718-A251-4FF0-B4B3-732449F58EED}" destId="{A1D94775-CD70-4731-845D-34793564DA00}" srcOrd="1" destOrd="0" parTransId="{6CBE181A-BE79-4A1D-8D40-F74F9B41DC0C}" sibTransId="{4DBCDA03-3BAB-4086-B1E7-E9DC818C7DAF}"/>
    <dgm:cxn modelId="{1EF717A0-AD76-43B0-8CA5-570F1A8EB531}" srcId="{A0A898F4-62F2-4C1B-9CC5-B293D42AFD12}" destId="{2CCC0718-A251-4FF0-B4B3-732449F58EED}" srcOrd="1" destOrd="0" parTransId="{F6D0A60B-1254-4E05-9064-C198E493425D}" sibTransId="{094BFF37-5234-4EEA-9DF2-29B74587906C}"/>
    <dgm:cxn modelId="{ABC239C0-45C0-41A7-9255-4FB13F328E4D}" type="presOf" srcId="{44C0318C-CF38-4B53-B6EA-6149491F3150}" destId="{20029BCC-E8E5-4610-AB31-343A93E69E20}" srcOrd="0" destOrd="3" presId="urn:microsoft.com/office/officeart/2005/8/layout/vList3"/>
    <dgm:cxn modelId="{5E8CE257-5B26-49B0-B31E-4E9A513F76E7}" type="presOf" srcId="{DC621FD0-5122-4390-B891-19117C625524}" destId="{20029BCC-E8E5-4610-AB31-343A93E69E20}" srcOrd="0" destOrd="2" presId="urn:microsoft.com/office/officeart/2005/8/layout/vList3"/>
    <dgm:cxn modelId="{5BD6AD5C-AC4C-4641-9BAF-E7263122A488}" type="presOf" srcId="{F90C1DDC-611B-44A4-B745-2E01B3B6EAB8}" destId="{35E0C852-F0BD-4CA9-BC67-9153A49F7A04}" srcOrd="0" destOrd="0" presId="urn:microsoft.com/office/officeart/2005/8/layout/vList3"/>
    <dgm:cxn modelId="{7E07A9F7-F04A-436C-9254-5CE99A538739}" srcId="{30F069CA-E5B9-457D-90FF-546E83A5CE21}" destId="{44C0318C-CF38-4B53-B6EA-6149491F3150}" srcOrd="2" destOrd="0" parTransId="{9C44DA4A-7086-4B0A-9523-80BC6AB7FDFF}" sibTransId="{18E9CF57-9BA5-4C64-AD3A-CA799DC4B311}"/>
    <dgm:cxn modelId="{D63419B6-A267-4EDA-A3F7-57C654A5322E}" type="presOf" srcId="{D48E0A82-2CA7-4F80-8476-46E9E83E9D9C}" destId="{35E0C852-F0BD-4CA9-BC67-9153A49F7A04}" srcOrd="0" destOrd="1" presId="urn:microsoft.com/office/officeart/2005/8/layout/vList3"/>
    <dgm:cxn modelId="{CFD0E3A8-9056-48C9-B9C6-DBD4022B1106}" srcId="{F90C1DDC-611B-44A4-B745-2E01B3B6EAB8}" destId="{0FCEBD25-8136-4676-A7E2-00A987CA50CA}" srcOrd="1" destOrd="0" parTransId="{CF3AA1E6-F24C-40FD-8910-00980B85F7EF}" sibTransId="{0B4DC070-B13F-49A9-AD7F-3D331C0C630D}"/>
    <dgm:cxn modelId="{1B8C3B80-2889-444C-A927-443EFD9D9E15}" srcId="{2CCC0718-A251-4FF0-B4B3-732449F58EED}" destId="{5A22EA69-6765-43EA-9CFD-5F807F88DF57}" srcOrd="2" destOrd="0" parTransId="{CC48B355-4BFE-4D3E-922D-3F8C8436B0E6}" sibTransId="{DE58CA8A-6104-47F2-8A71-F46A6F36429F}"/>
    <dgm:cxn modelId="{E4F8E3DE-C26C-473A-BEA6-14056CFADCB8}" srcId="{30F069CA-E5B9-457D-90FF-546E83A5CE21}" destId="{66CB5581-7090-446C-A98A-C5173D13603C}" srcOrd="0" destOrd="0" parTransId="{964031F7-493B-4E2C-920A-D35577EEF975}" sibTransId="{5705FE5A-F80E-4C37-887F-DB8B0CF47949}"/>
    <dgm:cxn modelId="{5EE5D336-76C7-4F6A-A7D2-4943A920E4B0}" srcId="{2CCC0718-A251-4FF0-B4B3-732449F58EED}" destId="{FC85A943-2C0B-482A-936E-B02DDA30EE88}" srcOrd="0" destOrd="0" parTransId="{E97DEF1A-5830-4490-B112-60F9FEB2D3DE}" sibTransId="{DAB56AE6-B87C-4380-8043-9E82369E0008}"/>
    <dgm:cxn modelId="{50B30DDC-8C05-4603-923F-462561A1CF7C}" type="presOf" srcId="{A0A898F4-62F2-4C1B-9CC5-B293D42AFD12}" destId="{4A9387BF-E901-4C5E-8B1F-1EF5038F0770}" srcOrd="0" destOrd="0" presId="urn:microsoft.com/office/officeart/2005/8/layout/vList3"/>
    <dgm:cxn modelId="{AA0F05F7-7A92-4F57-B76C-AC9CF3E4D556}" type="presOf" srcId="{87238831-FC07-4671-B817-E8B6E4594F3A}" destId="{35E0C852-F0BD-4CA9-BC67-9153A49F7A04}" srcOrd="0" destOrd="3" presId="urn:microsoft.com/office/officeart/2005/8/layout/vList3"/>
    <dgm:cxn modelId="{9CB15981-E84A-4F16-B185-4177258504E3}" type="presOf" srcId="{30F069CA-E5B9-457D-90FF-546E83A5CE21}" destId="{20029BCC-E8E5-4610-AB31-343A93E69E20}" srcOrd="0" destOrd="0" presId="urn:microsoft.com/office/officeart/2005/8/layout/vList3"/>
    <dgm:cxn modelId="{151A00A5-0B70-4266-9CF5-5D30E4A9355D}" srcId="{30F069CA-E5B9-457D-90FF-546E83A5CE21}" destId="{DC621FD0-5122-4390-B891-19117C625524}" srcOrd="1" destOrd="0" parTransId="{E6B87F37-496C-4F30-92AC-6E569ECE8301}" sibTransId="{B967FFBD-C39F-45A8-986B-691D6D884937}"/>
    <dgm:cxn modelId="{3CBD88BA-0CBE-4254-AEFC-22E3E23EBF9F}" type="presOf" srcId="{FC85A943-2C0B-482A-936E-B02DDA30EE88}" destId="{8A514A14-A8CA-420D-94FE-099E3FD244A3}" srcOrd="0" destOrd="1" presId="urn:microsoft.com/office/officeart/2005/8/layout/vList3"/>
    <dgm:cxn modelId="{48A4DE7F-4903-4E69-87FA-923B0B7AE18F}" srcId="{A0A898F4-62F2-4C1B-9CC5-B293D42AFD12}" destId="{F90C1DDC-611B-44A4-B745-2E01B3B6EAB8}" srcOrd="2" destOrd="0" parTransId="{86063537-078E-4822-B3A9-D183E8A88477}" sibTransId="{7BF8BC6C-F004-4FE3-A2DB-413AB0978C2A}"/>
    <dgm:cxn modelId="{656C5FF3-8FFA-422E-A85E-CB41FB9A2D39}" type="presOf" srcId="{0FCEBD25-8136-4676-A7E2-00A987CA50CA}" destId="{35E0C852-F0BD-4CA9-BC67-9153A49F7A04}" srcOrd="0" destOrd="2" presId="urn:microsoft.com/office/officeart/2005/8/layout/vList3"/>
    <dgm:cxn modelId="{98E91AE5-492F-4770-992D-292B42678E00}" srcId="{F90C1DDC-611B-44A4-B745-2E01B3B6EAB8}" destId="{D48E0A82-2CA7-4F80-8476-46E9E83E9D9C}" srcOrd="0" destOrd="0" parTransId="{F788A371-723F-46F9-88EB-012857AA237C}" sibTransId="{4E27F79B-9700-4A91-A458-39AAD1B3F270}"/>
    <dgm:cxn modelId="{606BCED9-8365-45EC-80D5-74DCDD2B1824}" type="presOf" srcId="{2CCC0718-A251-4FF0-B4B3-732449F58EED}" destId="{8A514A14-A8CA-420D-94FE-099E3FD244A3}" srcOrd="0" destOrd="0" presId="urn:microsoft.com/office/officeart/2005/8/layout/vList3"/>
    <dgm:cxn modelId="{7265F424-471C-4567-813E-27B63B2176F7}" srcId="{A0A898F4-62F2-4C1B-9CC5-B293D42AFD12}" destId="{30F069CA-E5B9-457D-90FF-546E83A5CE21}" srcOrd="0" destOrd="0" parTransId="{D2549395-D14B-4477-BBEE-7AD0FB60600D}" sibTransId="{CCB5610B-64E4-4389-B0E7-DA73F4548956}"/>
    <dgm:cxn modelId="{7C4E510C-A036-49D6-B215-813CE48F31C0}" type="presOf" srcId="{66CB5581-7090-446C-A98A-C5173D13603C}" destId="{20029BCC-E8E5-4610-AB31-343A93E69E20}" srcOrd="0" destOrd="1" presId="urn:microsoft.com/office/officeart/2005/8/layout/vList3"/>
    <dgm:cxn modelId="{7CDD8C75-7C35-4CA3-A84E-9F599E409CA4}" srcId="{F90C1DDC-611B-44A4-B745-2E01B3B6EAB8}" destId="{87238831-FC07-4671-B817-E8B6E4594F3A}" srcOrd="2" destOrd="0" parTransId="{E3CD0729-C1FC-47A1-8F2A-AFE7FBC9AB40}" sibTransId="{A5CDED1F-DEB6-49CC-B9F2-DBF7628D68D7}"/>
    <dgm:cxn modelId="{1973C57F-D4C3-44B9-B2F1-CFDA01DFA24B}" type="presOf" srcId="{A1D94775-CD70-4731-845D-34793564DA00}" destId="{8A514A14-A8CA-420D-94FE-099E3FD244A3}" srcOrd="0" destOrd="2" presId="urn:microsoft.com/office/officeart/2005/8/layout/vList3"/>
    <dgm:cxn modelId="{AB07FB1F-266A-445D-AFAB-5A0C8C91A89D}" type="presOf" srcId="{5A22EA69-6765-43EA-9CFD-5F807F88DF57}" destId="{8A514A14-A8CA-420D-94FE-099E3FD244A3}" srcOrd="0" destOrd="3" presId="urn:microsoft.com/office/officeart/2005/8/layout/vList3"/>
    <dgm:cxn modelId="{406C6D52-F8D2-482B-A8C1-EFEBF49CCB0A}" type="presParOf" srcId="{4A9387BF-E901-4C5E-8B1F-1EF5038F0770}" destId="{DD93FA82-3D15-4792-9EC1-167E17DA6303}" srcOrd="0" destOrd="0" presId="urn:microsoft.com/office/officeart/2005/8/layout/vList3"/>
    <dgm:cxn modelId="{6BEF1DCD-6876-41F3-BC8F-1E70C609D45C}" type="presParOf" srcId="{DD93FA82-3D15-4792-9EC1-167E17DA6303}" destId="{7DC67DB2-11D0-400A-95E7-94B649DC47D1}" srcOrd="0" destOrd="0" presId="urn:microsoft.com/office/officeart/2005/8/layout/vList3"/>
    <dgm:cxn modelId="{47376B2C-EC11-45A8-A1A5-1067DAB81EF3}" type="presParOf" srcId="{DD93FA82-3D15-4792-9EC1-167E17DA6303}" destId="{20029BCC-E8E5-4610-AB31-343A93E69E20}" srcOrd="1" destOrd="0" presId="urn:microsoft.com/office/officeart/2005/8/layout/vList3"/>
    <dgm:cxn modelId="{EC65A06C-B2F1-4787-A056-7A775DC83703}" type="presParOf" srcId="{4A9387BF-E901-4C5E-8B1F-1EF5038F0770}" destId="{6311BD61-8047-4FFE-B09B-0AE956368CDA}" srcOrd="1" destOrd="0" presId="urn:microsoft.com/office/officeart/2005/8/layout/vList3"/>
    <dgm:cxn modelId="{01410E85-D04E-44EF-B1C7-70DF7233BF30}" type="presParOf" srcId="{4A9387BF-E901-4C5E-8B1F-1EF5038F0770}" destId="{D982A03F-DC5C-4364-80EE-7F5CF02D5B29}" srcOrd="2" destOrd="0" presId="urn:microsoft.com/office/officeart/2005/8/layout/vList3"/>
    <dgm:cxn modelId="{BF4CDB3D-C9D8-4D72-BE6D-3FB599348D53}" type="presParOf" srcId="{D982A03F-DC5C-4364-80EE-7F5CF02D5B29}" destId="{67594EA7-DE1D-4BCE-9B55-EDF235B8FE5C}" srcOrd="0" destOrd="0" presId="urn:microsoft.com/office/officeart/2005/8/layout/vList3"/>
    <dgm:cxn modelId="{F1D1E5F5-375C-4788-B2B5-3A3A8224EA85}" type="presParOf" srcId="{D982A03F-DC5C-4364-80EE-7F5CF02D5B29}" destId="{8A514A14-A8CA-420D-94FE-099E3FD244A3}" srcOrd="1" destOrd="0" presId="urn:microsoft.com/office/officeart/2005/8/layout/vList3"/>
    <dgm:cxn modelId="{8FD8238F-3A55-4F4F-BD22-60294541F6F9}" type="presParOf" srcId="{4A9387BF-E901-4C5E-8B1F-1EF5038F0770}" destId="{8D78BBEA-2282-4455-84A1-DDFF69DFB79F}" srcOrd="3" destOrd="0" presId="urn:microsoft.com/office/officeart/2005/8/layout/vList3"/>
    <dgm:cxn modelId="{84161299-24CD-46E6-91F7-6D7A88DF1E4C}" type="presParOf" srcId="{4A9387BF-E901-4C5E-8B1F-1EF5038F0770}" destId="{087C9FD0-D3DE-46DA-84EF-D42753518A72}" srcOrd="4" destOrd="0" presId="urn:microsoft.com/office/officeart/2005/8/layout/vList3"/>
    <dgm:cxn modelId="{0C0454F5-5317-445A-A781-135C50D763AE}" type="presParOf" srcId="{087C9FD0-D3DE-46DA-84EF-D42753518A72}" destId="{935CD669-B33E-4B2D-B5BB-03B2E821D16F}" srcOrd="0" destOrd="0" presId="urn:microsoft.com/office/officeart/2005/8/layout/vList3"/>
    <dgm:cxn modelId="{A0798B80-7E5E-4F9D-8DF4-744E7969E631}" type="presParOf" srcId="{087C9FD0-D3DE-46DA-84EF-D42753518A72}" destId="{35E0C852-F0BD-4CA9-BC67-9153A49F7A0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A898F4-62F2-4C1B-9CC5-B293D42AFD1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F069CA-E5B9-457D-90FF-546E83A5CE21}">
      <dgm:prSet phldrT="[Text]"/>
      <dgm:spPr/>
      <dgm:t>
        <a:bodyPr/>
        <a:lstStyle/>
        <a:p>
          <a:r>
            <a:rPr lang="en-US" dirty="0" err="1"/>
            <a:t>Usabilidade</a:t>
          </a:r>
          <a:endParaRPr lang="en-US" dirty="0"/>
        </a:p>
      </dgm:t>
    </dgm:pt>
    <dgm:pt modelId="{D2549395-D14B-4477-BBEE-7AD0FB60600D}" type="parTrans" cxnId="{7265F424-471C-4567-813E-27B63B2176F7}">
      <dgm:prSet/>
      <dgm:spPr/>
      <dgm:t>
        <a:bodyPr/>
        <a:lstStyle/>
        <a:p>
          <a:endParaRPr lang="en-US"/>
        </a:p>
      </dgm:t>
    </dgm:pt>
    <dgm:pt modelId="{CCB5610B-64E4-4389-B0E7-DA73F4548956}" type="sibTrans" cxnId="{7265F424-471C-4567-813E-27B63B2176F7}">
      <dgm:prSet/>
      <dgm:spPr/>
      <dgm:t>
        <a:bodyPr/>
        <a:lstStyle/>
        <a:p>
          <a:endParaRPr lang="en-US"/>
        </a:p>
      </dgm:t>
    </dgm:pt>
    <dgm:pt modelId="{2CCC0718-A251-4FF0-B4B3-732449F58EED}">
      <dgm:prSet phldrT="[Text]"/>
      <dgm:spPr/>
      <dgm:t>
        <a:bodyPr/>
        <a:lstStyle/>
        <a:p>
          <a:r>
            <a:rPr lang="en-US" dirty="0"/>
            <a:t>Pre-</a:t>
          </a:r>
          <a:r>
            <a:rPr lang="en-US" dirty="0" err="1"/>
            <a:t>requisitos</a:t>
          </a:r>
          <a:endParaRPr lang="en-US" dirty="0"/>
        </a:p>
      </dgm:t>
    </dgm:pt>
    <dgm:pt modelId="{094BFF37-5234-4EEA-9DF2-29B74587906C}" type="sibTrans" cxnId="{1EF717A0-AD76-43B0-8CA5-570F1A8EB531}">
      <dgm:prSet/>
      <dgm:spPr/>
      <dgm:t>
        <a:bodyPr/>
        <a:lstStyle/>
        <a:p>
          <a:endParaRPr lang="en-US"/>
        </a:p>
      </dgm:t>
    </dgm:pt>
    <dgm:pt modelId="{F6D0A60B-1254-4E05-9064-C198E493425D}" type="parTrans" cxnId="{1EF717A0-AD76-43B0-8CA5-570F1A8EB531}">
      <dgm:prSet/>
      <dgm:spPr/>
      <dgm:t>
        <a:bodyPr/>
        <a:lstStyle/>
        <a:p>
          <a:endParaRPr lang="en-US"/>
        </a:p>
      </dgm:t>
    </dgm:pt>
    <dgm:pt modelId="{FC85A943-2C0B-482A-936E-B02DDA30EE88}">
      <dgm:prSet phldrT="[Text]"/>
      <dgm:spPr/>
      <dgm:t>
        <a:bodyPr/>
        <a:lstStyle/>
        <a:p>
          <a:r>
            <a:rPr lang="en-US" dirty="0" err="1"/>
            <a:t>Servidor</a:t>
          </a:r>
          <a:r>
            <a:rPr lang="en-US" dirty="0"/>
            <a:t> </a:t>
          </a:r>
          <a:r>
            <a:rPr lang="en-US" dirty="0" err="1"/>
            <a:t>adicional</a:t>
          </a:r>
          <a:r>
            <a:rPr lang="en-US" dirty="0"/>
            <a:t> com Broker </a:t>
          </a:r>
          <a:r>
            <a:rPr lang="en-US" dirty="0" err="1"/>
            <a:t>configurado</a:t>
          </a:r>
          <a:r>
            <a:rPr lang="en-US" dirty="0"/>
            <a:t> para </a:t>
          </a:r>
          <a:r>
            <a:rPr lang="en-US" dirty="0" err="1"/>
            <a:t>ser</a:t>
          </a:r>
          <a:r>
            <a:rPr lang="en-US" dirty="0"/>
            <a:t> </a:t>
          </a:r>
          <a:r>
            <a:rPr lang="en-US" dirty="0" err="1"/>
            <a:t>utilizado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Observer,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podendo</a:t>
          </a:r>
          <a:r>
            <a:rPr lang="en-US" dirty="0"/>
            <a:t> </a:t>
          </a:r>
          <a:r>
            <a:rPr lang="en-US" dirty="0" err="1"/>
            <a:t>ser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mesmos</a:t>
          </a:r>
          <a:r>
            <a:rPr lang="en-US" dirty="0"/>
            <a:t> </a:t>
          </a:r>
          <a:r>
            <a:rPr lang="en-US" dirty="0" err="1"/>
            <a:t>servidores</a:t>
          </a:r>
          <a:r>
            <a:rPr lang="en-US" dirty="0"/>
            <a:t> da </a:t>
          </a:r>
          <a:r>
            <a:rPr lang="en-US" dirty="0" err="1"/>
            <a:t>arquitetura</a:t>
          </a:r>
          <a:r>
            <a:rPr lang="en-US" dirty="0"/>
            <a:t> </a:t>
          </a:r>
          <a:r>
            <a:rPr lang="en-US" dirty="0" err="1"/>
            <a:t>atual</a:t>
          </a:r>
          <a:r>
            <a:rPr lang="en-US" dirty="0"/>
            <a:t>;</a:t>
          </a:r>
        </a:p>
      </dgm:t>
    </dgm:pt>
    <dgm:pt modelId="{DAB56AE6-B87C-4380-8043-9E82369E0008}" type="sibTrans" cxnId="{5EE5D336-76C7-4F6A-A7D2-4943A920E4B0}">
      <dgm:prSet/>
      <dgm:spPr/>
      <dgm:t>
        <a:bodyPr/>
        <a:lstStyle/>
        <a:p>
          <a:endParaRPr lang="en-US"/>
        </a:p>
      </dgm:t>
    </dgm:pt>
    <dgm:pt modelId="{E97DEF1A-5830-4490-B112-60F9FEB2D3DE}" type="parTrans" cxnId="{5EE5D336-76C7-4F6A-A7D2-4943A920E4B0}">
      <dgm:prSet/>
      <dgm:spPr/>
      <dgm:t>
        <a:bodyPr/>
        <a:lstStyle/>
        <a:p>
          <a:endParaRPr lang="en-US"/>
        </a:p>
      </dgm:t>
    </dgm:pt>
    <dgm:pt modelId="{66CB5581-7090-446C-A98A-C5173D13603C}">
      <dgm:prSet phldrT="[Text]"/>
      <dgm:spPr/>
      <dgm:t>
        <a:bodyPr/>
        <a:lstStyle/>
        <a:p>
          <a:r>
            <a:rPr lang="en-US" dirty="0" err="1"/>
            <a:t>Diminuir</a:t>
          </a:r>
          <a:r>
            <a:rPr lang="en-US" dirty="0"/>
            <a:t> </a:t>
          </a:r>
          <a:r>
            <a:rPr lang="en-US" dirty="0" err="1"/>
            <a:t>interveições</a:t>
          </a:r>
          <a:r>
            <a:rPr lang="en-US" dirty="0"/>
            <a:t> </a:t>
          </a:r>
          <a:r>
            <a:rPr lang="en-US" dirty="0" err="1"/>
            <a:t>manuais</a:t>
          </a:r>
          <a:r>
            <a:rPr lang="en-US" dirty="0"/>
            <a:t>;</a:t>
          </a:r>
        </a:p>
      </dgm:t>
    </dgm:pt>
    <dgm:pt modelId="{5705FE5A-F80E-4C37-887F-DB8B0CF47949}" type="sibTrans" cxnId="{E4F8E3DE-C26C-473A-BEA6-14056CFADCB8}">
      <dgm:prSet/>
      <dgm:spPr/>
      <dgm:t>
        <a:bodyPr/>
        <a:lstStyle/>
        <a:p>
          <a:endParaRPr lang="en-US"/>
        </a:p>
      </dgm:t>
    </dgm:pt>
    <dgm:pt modelId="{964031F7-493B-4E2C-920A-D35577EEF975}" type="parTrans" cxnId="{E4F8E3DE-C26C-473A-BEA6-14056CFADCB8}">
      <dgm:prSet/>
      <dgm:spPr/>
      <dgm:t>
        <a:bodyPr/>
        <a:lstStyle/>
        <a:p>
          <a:endParaRPr lang="en-US"/>
        </a:p>
      </dgm:t>
    </dgm:pt>
    <dgm:pt modelId="{44C0318C-CF38-4B53-B6EA-6149491F3150}">
      <dgm:prSet/>
      <dgm:spPr/>
      <dgm:t>
        <a:bodyPr/>
        <a:lstStyle/>
        <a:p>
          <a:r>
            <a:rPr lang="en-US" dirty="0" err="1"/>
            <a:t>Automatizar</a:t>
          </a:r>
          <a:r>
            <a:rPr lang="en-US" dirty="0"/>
            <a:t> o </a:t>
          </a:r>
          <a:r>
            <a:rPr lang="en-US" dirty="0" err="1"/>
            <a:t>processo</a:t>
          </a:r>
          <a:r>
            <a:rPr lang="en-US" dirty="0"/>
            <a:t> de </a:t>
          </a:r>
          <a:r>
            <a:rPr lang="en-US" dirty="0" err="1"/>
            <a:t>toma</a:t>
          </a:r>
          <a:r>
            <a:rPr lang="en-US" dirty="0"/>
            <a:t> de </a:t>
          </a:r>
          <a:r>
            <a:rPr lang="en-US" dirty="0" err="1"/>
            <a:t>decisão</a:t>
          </a:r>
          <a:r>
            <a:rPr lang="en-US" dirty="0"/>
            <a:t> com </a:t>
          </a:r>
          <a:r>
            <a:rPr lang="en-US" dirty="0" err="1"/>
            <a:t>regras</a:t>
          </a:r>
          <a:r>
            <a:rPr lang="en-US" dirty="0"/>
            <a:t> </a:t>
          </a:r>
          <a:r>
            <a:rPr lang="en-US" dirty="0" err="1"/>
            <a:t>estabelecidas</a:t>
          </a:r>
          <a:r>
            <a:rPr lang="en-US" dirty="0"/>
            <a:t> </a:t>
          </a:r>
          <a:r>
            <a:rPr lang="en-US" dirty="0" err="1"/>
            <a:t>previamente</a:t>
          </a:r>
          <a:r>
            <a:rPr lang="en-US" dirty="0"/>
            <a:t>.</a:t>
          </a:r>
        </a:p>
      </dgm:t>
    </dgm:pt>
    <dgm:pt modelId="{18E9CF57-9BA5-4C64-AD3A-CA799DC4B311}" type="sibTrans" cxnId="{7E07A9F7-F04A-436C-9254-5CE99A538739}">
      <dgm:prSet/>
      <dgm:spPr/>
      <dgm:t>
        <a:bodyPr/>
        <a:lstStyle/>
        <a:p>
          <a:endParaRPr lang="en-US"/>
        </a:p>
      </dgm:t>
    </dgm:pt>
    <dgm:pt modelId="{9C44DA4A-7086-4B0A-9523-80BC6AB7FDFF}" type="parTrans" cxnId="{7E07A9F7-F04A-436C-9254-5CE99A538739}">
      <dgm:prSet/>
      <dgm:spPr/>
      <dgm:t>
        <a:bodyPr/>
        <a:lstStyle/>
        <a:p>
          <a:endParaRPr lang="en-US"/>
        </a:p>
      </dgm:t>
    </dgm:pt>
    <dgm:pt modelId="{FBA0F025-2B8E-4F43-8A91-28A3E06F2223}">
      <dgm:prSet phldrT="[Text]"/>
      <dgm:spPr/>
      <dgm:t>
        <a:bodyPr/>
        <a:lstStyle/>
        <a:p>
          <a:r>
            <a:rPr lang="en-US" dirty="0" err="1"/>
            <a:t>Diminuir</a:t>
          </a:r>
          <a:r>
            <a:rPr lang="en-US" dirty="0"/>
            <a:t> o tempo de </a:t>
          </a:r>
          <a:r>
            <a:rPr lang="en-US" dirty="0" err="1"/>
            <a:t>restabelecer</a:t>
          </a:r>
          <a:r>
            <a:rPr lang="en-US" dirty="0"/>
            <a:t> o </a:t>
          </a:r>
          <a:r>
            <a:rPr lang="en-US" dirty="0" err="1"/>
            <a:t>ambiente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caso</a:t>
          </a:r>
          <a:r>
            <a:rPr lang="en-US" dirty="0"/>
            <a:t> de </a:t>
          </a:r>
          <a:r>
            <a:rPr lang="en-US" dirty="0" err="1"/>
            <a:t>falhas</a:t>
          </a:r>
          <a:r>
            <a:rPr lang="en-US" dirty="0"/>
            <a:t>;</a:t>
          </a:r>
        </a:p>
      </dgm:t>
    </dgm:pt>
    <dgm:pt modelId="{A5CA3823-E730-4BE6-80FF-19995A9AD0BA}" type="parTrans" cxnId="{5EB5F40E-792F-4647-8C4A-54061C0C939F}">
      <dgm:prSet/>
      <dgm:spPr/>
      <dgm:t>
        <a:bodyPr/>
        <a:lstStyle/>
        <a:p>
          <a:endParaRPr lang="en-US"/>
        </a:p>
      </dgm:t>
    </dgm:pt>
    <dgm:pt modelId="{0AD08B6C-72DD-4359-A3BF-F1BE58296C5C}" type="sibTrans" cxnId="{5EB5F40E-792F-4647-8C4A-54061C0C939F}">
      <dgm:prSet/>
      <dgm:spPr/>
      <dgm:t>
        <a:bodyPr/>
        <a:lstStyle/>
        <a:p>
          <a:endParaRPr lang="en-US"/>
        </a:p>
      </dgm:t>
    </dgm:pt>
    <dgm:pt modelId="{F0BC783D-289F-41EA-ACD7-2F3FB0148B7E}">
      <dgm:prSet phldrT="[Text]"/>
      <dgm:spPr/>
      <dgm:t>
        <a:bodyPr/>
        <a:lstStyle/>
        <a:p>
          <a:r>
            <a:rPr lang="en-US" dirty="0"/>
            <a:t>O dobro da </a:t>
          </a:r>
          <a:r>
            <a:rPr lang="en-US" dirty="0" err="1"/>
            <a:t>área</a:t>
          </a:r>
          <a:r>
            <a:rPr lang="en-US" dirty="0"/>
            <a:t> de archive de um banco single para flashback log.</a:t>
          </a:r>
        </a:p>
      </dgm:t>
    </dgm:pt>
    <dgm:pt modelId="{410E67FC-7A3D-42F6-AF62-9EEDDA2ECAED}" type="parTrans" cxnId="{41E3F7E1-BBBA-4AFF-88BC-2892AC3401C4}">
      <dgm:prSet/>
      <dgm:spPr/>
      <dgm:t>
        <a:bodyPr/>
        <a:lstStyle/>
        <a:p>
          <a:endParaRPr lang="en-US"/>
        </a:p>
      </dgm:t>
    </dgm:pt>
    <dgm:pt modelId="{83B88A81-FD95-4BC1-A898-69F0EFC7FE93}" type="sibTrans" cxnId="{41E3F7E1-BBBA-4AFF-88BC-2892AC3401C4}">
      <dgm:prSet/>
      <dgm:spPr/>
      <dgm:t>
        <a:bodyPr/>
        <a:lstStyle/>
        <a:p>
          <a:endParaRPr lang="en-US"/>
        </a:p>
      </dgm:t>
    </dgm:pt>
    <dgm:pt modelId="{4A9387BF-E901-4C5E-8B1F-1EF5038F0770}" type="pres">
      <dgm:prSet presAssocID="{A0A898F4-62F2-4C1B-9CC5-B293D42AFD1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93FA82-3D15-4792-9EC1-167E17DA6303}" type="pres">
      <dgm:prSet presAssocID="{30F069CA-E5B9-457D-90FF-546E83A5CE21}" presName="composite" presStyleCnt="0"/>
      <dgm:spPr/>
    </dgm:pt>
    <dgm:pt modelId="{7DC67DB2-11D0-400A-95E7-94B649DC47D1}" type="pres">
      <dgm:prSet presAssocID="{30F069CA-E5B9-457D-90FF-546E83A5CE21}" presName="imgShp" presStyleLbl="fgImgPlace1" presStyleIdx="0" presStyleCnt="2" custScaleX="48378" custScaleY="5111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0029BCC-E8E5-4610-AB31-343A93E69E20}" type="pres">
      <dgm:prSet presAssocID="{30F069CA-E5B9-457D-90FF-546E83A5CE21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BD61-8047-4FFE-B09B-0AE956368CDA}" type="pres">
      <dgm:prSet presAssocID="{CCB5610B-64E4-4389-B0E7-DA73F4548956}" presName="spacing" presStyleCnt="0"/>
      <dgm:spPr/>
    </dgm:pt>
    <dgm:pt modelId="{D982A03F-DC5C-4364-80EE-7F5CF02D5B29}" type="pres">
      <dgm:prSet presAssocID="{2CCC0718-A251-4FF0-B4B3-732449F58EED}" presName="composite" presStyleCnt="0"/>
      <dgm:spPr/>
    </dgm:pt>
    <dgm:pt modelId="{67594EA7-DE1D-4BCE-9B55-EDF235B8FE5C}" type="pres">
      <dgm:prSet presAssocID="{2CCC0718-A251-4FF0-B4B3-732449F58EED}" presName="imgShp" presStyleLbl="fgImgPlace1" presStyleIdx="1" presStyleCnt="2" custScaleX="48378" custScaleY="5111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514A14-A8CA-420D-94FE-099E3FD244A3}" type="pres">
      <dgm:prSet presAssocID="{2CCC0718-A251-4FF0-B4B3-732449F58EE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F717A0-AD76-43B0-8CA5-570F1A8EB531}" srcId="{A0A898F4-62F2-4C1B-9CC5-B293D42AFD12}" destId="{2CCC0718-A251-4FF0-B4B3-732449F58EED}" srcOrd="1" destOrd="0" parTransId="{F6D0A60B-1254-4E05-9064-C198E493425D}" sibTransId="{094BFF37-5234-4EEA-9DF2-29B74587906C}"/>
    <dgm:cxn modelId="{7C4E510C-A036-49D6-B215-813CE48F31C0}" type="presOf" srcId="{66CB5581-7090-446C-A98A-C5173D13603C}" destId="{20029BCC-E8E5-4610-AB31-343A93E69E20}" srcOrd="0" destOrd="1" presId="urn:microsoft.com/office/officeart/2005/8/layout/vList3"/>
    <dgm:cxn modelId="{9CB15981-E84A-4F16-B185-4177258504E3}" type="presOf" srcId="{30F069CA-E5B9-457D-90FF-546E83A5CE21}" destId="{20029BCC-E8E5-4610-AB31-343A93E69E20}" srcOrd="0" destOrd="0" presId="urn:microsoft.com/office/officeart/2005/8/layout/vList3"/>
    <dgm:cxn modelId="{3CBD88BA-0CBE-4254-AEFC-22E3E23EBF9F}" type="presOf" srcId="{FC85A943-2C0B-482A-936E-B02DDA30EE88}" destId="{8A514A14-A8CA-420D-94FE-099E3FD244A3}" srcOrd="0" destOrd="1" presId="urn:microsoft.com/office/officeart/2005/8/layout/vList3"/>
    <dgm:cxn modelId="{5EB5F40E-792F-4647-8C4A-54061C0C939F}" srcId="{30F069CA-E5B9-457D-90FF-546E83A5CE21}" destId="{FBA0F025-2B8E-4F43-8A91-28A3E06F2223}" srcOrd="1" destOrd="0" parTransId="{A5CA3823-E730-4BE6-80FF-19995A9AD0BA}" sibTransId="{0AD08B6C-72DD-4359-A3BF-F1BE58296C5C}"/>
    <dgm:cxn modelId="{7E07A9F7-F04A-436C-9254-5CE99A538739}" srcId="{30F069CA-E5B9-457D-90FF-546E83A5CE21}" destId="{44C0318C-CF38-4B53-B6EA-6149491F3150}" srcOrd="2" destOrd="0" parTransId="{9C44DA4A-7086-4B0A-9523-80BC6AB7FDFF}" sibTransId="{18E9CF57-9BA5-4C64-AD3A-CA799DC4B311}"/>
    <dgm:cxn modelId="{606BCED9-8365-45EC-80D5-74DCDD2B1824}" type="presOf" srcId="{2CCC0718-A251-4FF0-B4B3-732449F58EED}" destId="{8A514A14-A8CA-420D-94FE-099E3FD244A3}" srcOrd="0" destOrd="0" presId="urn:microsoft.com/office/officeart/2005/8/layout/vList3"/>
    <dgm:cxn modelId="{E4F8E3DE-C26C-473A-BEA6-14056CFADCB8}" srcId="{30F069CA-E5B9-457D-90FF-546E83A5CE21}" destId="{66CB5581-7090-446C-A98A-C5173D13603C}" srcOrd="0" destOrd="0" parTransId="{964031F7-493B-4E2C-920A-D35577EEF975}" sibTransId="{5705FE5A-F80E-4C37-887F-DB8B0CF47949}"/>
    <dgm:cxn modelId="{18A9BBA5-F8FE-45B0-ABC4-D6DF1CDBA245}" type="presOf" srcId="{F0BC783D-289F-41EA-ACD7-2F3FB0148B7E}" destId="{8A514A14-A8CA-420D-94FE-099E3FD244A3}" srcOrd="0" destOrd="2" presId="urn:microsoft.com/office/officeart/2005/8/layout/vList3"/>
    <dgm:cxn modelId="{C86C6210-174C-4949-879B-AE72FAC9A7D6}" type="presOf" srcId="{FBA0F025-2B8E-4F43-8A91-28A3E06F2223}" destId="{20029BCC-E8E5-4610-AB31-343A93E69E20}" srcOrd="0" destOrd="2" presId="urn:microsoft.com/office/officeart/2005/8/layout/vList3"/>
    <dgm:cxn modelId="{41E3F7E1-BBBA-4AFF-88BC-2892AC3401C4}" srcId="{2CCC0718-A251-4FF0-B4B3-732449F58EED}" destId="{F0BC783D-289F-41EA-ACD7-2F3FB0148B7E}" srcOrd="1" destOrd="0" parTransId="{410E67FC-7A3D-42F6-AF62-9EEDDA2ECAED}" sibTransId="{83B88A81-FD95-4BC1-A898-69F0EFC7FE93}"/>
    <dgm:cxn modelId="{5EE5D336-76C7-4F6A-A7D2-4943A920E4B0}" srcId="{2CCC0718-A251-4FF0-B4B3-732449F58EED}" destId="{FC85A943-2C0B-482A-936E-B02DDA30EE88}" srcOrd="0" destOrd="0" parTransId="{E97DEF1A-5830-4490-B112-60F9FEB2D3DE}" sibTransId="{DAB56AE6-B87C-4380-8043-9E82369E0008}"/>
    <dgm:cxn modelId="{50B30DDC-8C05-4603-923F-462561A1CF7C}" type="presOf" srcId="{A0A898F4-62F2-4C1B-9CC5-B293D42AFD12}" destId="{4A9387BF-E901-4C5E-8B1F-1EF5038F0770}" srcOrd="0" destOrd="0" presId="urn:microsoft.com/office/officeart/2005/8/layout/vList3"/>
    <dgm:cxn modelId="{7265F424-471C-4567-813E-27B63B2176F7}" srcId="{A0A898F4-62F2-4C1B-9CC5-B293D42AFD12}" destId="{30F069CA-E5B9-457D-90FF-546E83A5CE21}" srcOrd="0" destOrd="0" parTransId="{D2549395-D14B-4477-BBEE-7AD0FB60600D}" sibTransId="{CCB5610B-64E4-4389-B0E7-DA73F4548956}"/>
    <dgm:cxn modelId="{ABC239C0-45C0-41A7-9255-4FB13F328E4D}" type="presOf" srcId="{44C0318C-CF38-4B53-B6EA-6149491F3150}" destId="{20029BCC-E8E5-4610-AB31-343A93E69E20}" srcOrd="0" destOrd="3" presId="urn:microsoft.com/office/officeart/2005/8/layout/vList3"/>
    <dgm:cxn modelId="{406C6D52-F8D2-482B-A8C1-EFEBF49CCB0A}" type="presParOf" srcId="{4A9387BF-E901-4C5E-8B1F-1EF5038F0770}" destId="{DD93FA82-3D15-4792-9EC1-167E17DA6303}" srcOrd="0" destOrd="0" presId="urn:microsoft.com/office/officeart/2005/8/layout/vList3"/>
    <dgm:cxn modelId="{6BEF1DCD-6876-41F3-BC8F-1E70C609D45C}" type="presParOf" srcId="{DD93FA82-3D15-4792-9EC1-167E17DA6303}" destId="{7DC67DB2-11D0-400A-95E7-94B649DC47D1}" srcOrd="0" destOrd="0" presId="urn:microsoft.com/office/officeart/2005/8/layout/vList3"/>
    <dgm:cxn modelId="{47376B2C-EC11-45A8-A1A5-1067DAB81EF3}" type="presParOf" srcId="{DD93FA82-3D15-4792-9EC1-167E17DA6303}" destId="{20029BCC-E8E5-4610-AB31-343A93E69E20}" srcOrd="1" destOrd="0" presId="urn:microsoft.com/office/officeart/2005/8/layout/vList3"/>
    <dgm:cxn modelId="{EC65A06C-B2F1-4787-A056-7A775DC83703}" type="presParOf" srcId="{4A9387BF-E901-4C5E-8B1F-1EF5038F0770}" destId="{6311BD61-8047-4FFE-B09B-0AE956368CDA}" srcOrd="1" destOrd="0" presId="urn:microsoft.com/office/officeart/2005/8/layout/vList3"/>
    <dgm:cxn modelId="{01410E85-D04E-44EF-B1C7-70DF7233BF30}" type="presParOf" srcId="{4A9387BF-E901-4C5E-8B1F-1EF5038F0770}" destId="{D982A03F-DC5C-4364-80EE-7F5CF02D5B29}" srcOrd="2" destOrd="0" presId="urn:microsoft.com/office/officeart/2005/8/layout/vList3"/>
    <dgm:cxn modelId="{BF4CDB3D-C9D8-4D72-BE6D-3FB599348D53}" type="presParOf" srcId="{D982A03F-DC5C-4364-80EE-7F5CF02D5B29}" destId="{67594EA7-DE1D-4BCE-9B55-EDF235B8FE5C}" srcOrd="0" destOrd="0" presId="urn:microsoft.com/office/officeart/2005/8/layout/vList3"/>
    <dgm:cxn modelId="{F1D1E5F5-375C-4788-B2B5-3A3A8224EA85}" type="presParOf" srcId="{D982A03F-DC5C-4364-80EE-7F5CF02D5B29}" destId="{8A514A14-A8CA-420D-94FE-099E3FD244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6F2DE6-CF5D-47E7-9DA9-9E3379D06DBF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E15EED7-85C4-4746-B1AD-526CA9311034}">
      <dgm:prSet phldrT="[Text]"/>
      <dgm:spPr/>
      <dgm:t>
        <a:bodyPr/>
        <a:lstStyle/>
        <a:p>
          <a:r>
            <a:rPr lang="en-US" dirty="0"/>
            <a:t>User </a:t>
          </a:r>
          <a:r>
            <a:rPr lang="en-US" dirty="0" err="1"/>
            <a:t>Condictions</a:t>
          </a:r>
          <a:endParaRPr lang="en-US" dirty="0"/>
        </a:p>
      </dgm:t>
    </dgm:pt>
    <dgm:pt modelId="{F6E8C6B6-1999-4752-AB69-F331BC75AB6D}" type="sibTrans" cxnId="{4B925C56-6878-48E0-9684-AA9E74C9A1B1}">
      <dgm:prSet/>
      <dgm:spPr/>
      <dgm:t>
        <a:bodyPr/>
        <a:lstStyle/>
        <a:p>
          <a:endParaRPr lang="en-US"/>
        </a:p>
      </dgm:t>
    </dgm:pt>
    <dgm:pt modelId="{F7578162-E1F8-45D2-858D-A7D9B1751DB8}" type="parTrans" cxnId="{4B925C56-6878-48E0-9684-AA9E74C9A1B1}">
      <dgm:prSet/>
      <dgm:spPr/>
      <dgm:t>
        <a:bodyPr/>
        <a:lstStyle/>
        <a:p>
          <a:endParaRPr lang="en-US"/>
        </a:p>
      </dgm:t>
    </dgm:pt>
    <dgm:pt modelId="{A0530B97-516D-4178-BA79-B41148E5CBA7}">
      <dgm:prSet phldrT="[Text]"/>
      <dgm:spPr/>
      <dgm:t>
        <a:bodyPr/>
        <a:lstStyle/>
        <a:p>
          <a:r>
            <a:rPr lang="en-US" dirty="0"/>
            <a:t>Health Condition</a:t>
          </a:r>
        </a:p>
      </dgm:t>
    </dgm:pt>
    <dgm:pt modelId="{241CE712-E2E5-45C1-AF3C-A11CA9F15E18}" type="sibTrans" cxnId="{9D1F7C38-8F5D-47BA-8CF4-86200E5ED792}">
      <dgm:prSet/>
      <dgm:spPr/>
      <dgm:t>
        <a:bodyPr/>
        <a:lstStyle/>
        <a:p>
          <a:endParaRPr lang="en-US"/>
        </a:p>
      </dgm:t>
    </dgm:pt>
    <dgm:pt modelId="{8A3B3F3A-C85D-420E-966A-3B083057B68B}" type="parTrans" cxnId="{9D1F7C38-8F5D-47BA-8CF4-86200E5ED792}">
      <dgm:prSet/>
      <dgm:spPr/>
      <dgm:t>
        <a:bodyPr/>
        <a:lstStyle/>
        <a:p>
          <a:endParaRPr lang="en-US"/>
        </a:p>
      </dgm:t>
    </dgm:pt>
    <dgm:pt modelId="{762697F4-0BB1-4A95-BE12-2AAA45556711}">
      <dgm:prSet phldrT="[Text]"/>
      <dgm:spPr/>
      <dgm:t>
        <a:bodyPr/>
        <a:lstStyle/>
        <a:p>
          <a:r>
            <a:rPr lang="en-US" dirty="0" err="1"/>
            <a:t>Datafile</a:t>
          </a:r>
          <a:r>
            <a:rPr lang="en-US" dirty="0"/>
            <a:t> Errors</a:t>
          </a:r>
        </a:p>
      </dgm:t>
    </dgm:pt>
    <dgm:pt modelId="{78B30EC1-F438-4962-BE58-9E9231A4F6B5}" type="sibTrans" cxnId="{1F62ABE9-0F1D-4DFE-A2AD-6DD859E1DA2F}">
      <dgm:prSet/>
      <dgm:spPr/>
      <dgm:t>
        <a:bodyPr/>
        <a:lstStyle/>
        <a:p>
          <a:endParaRPr lang="en-US"/>
        </a:p>
      </dgm:t>
    </dgm:pt>
    <dgm:pt modelId="{EC819CE6-EADD-47A5-87BC-7006A46030F3}" type="parTrans" cxnId="{1F62ABE9-0F1D-4DFE-A2AD-6DD859E1DA2F}">
      <dgm:prSet/>
      <dgm:spPr/>
      <dgm:t>
        <a:bodyPr/>
        <a:lstStyle/>
        <a:p>
          <a:endParaRPr lang="en-US"/>
        </a:p>
      </dgm:t>
    </dgm:pt>
    <dgm:pt modelId="{C2C3C3A6-95BC-465B-8EA3-790BA124C04E}">
      <dgm:prSet phldrT="[Text]"/>
      <dgm:spPr/>
      <dgm:t>
        <a:bodyPr/>
        <a:lstStyle/>
        <a:p>
          <a:r>
            <a:rPr lang="en-US" dirty="0"/>
            <a:t>Corrupted Dictionary</a:t>
          </a:r>
        </a:p>
      </dgm:t>
    </dgm:pt>
    <dgm:pt modelId="{760666CE-5FF6-4FB3-AD80-F92E4B09C4E5}" type="sibTrans" cxnId="{1A17217B-6F03-46B4-B4FA-B037EFABC670}">
      <dgm:prSet/>
      <dgm:spPr/>
      <dgm:t>
        <a:bodyPr/>
        <a:lstStyle/>
        <a:p>
          <a:endParaRPr lang="en-US"/>
        </a:p>
      </dgm:t>
    </dgm:pt>
    <dgm:pt modelId="{EAA4C64D-5131-49D5-9953-A7A09D7ADA3A}" type="parTrans" cxnId="{1A17217B-6F03-46B4-B4FA-B037EFABC670}">
      <dgm:prSet/>
      <dgm:spPr/>
      <dgm:t>
        <a:bodyPr/>
        <a:lstStyle/>
        <a:p>
          <a:endParaRPr lang="en-US"/>
        </a:p>
      </dgm:t>
    </dgm:pt>
    <dgm:pt modelId="{115FF6D9-1D43-4AC0-9408-4B3BF7DCF493}">
      <dgm:prSet phldrT="[Text]"/>
      <dgm:spPr/>
      <dgm:t>
        <a:bodyPr/>
        <a:lstStyle/>
        <a:p>
          <a:r>
            <a:rPr lang="en-US" dirty="0"/>
            <a:t>Corrupted </a:t>
          </a:r>
          <a:r>
            <a:rPr lang="en-US" dirty="0" err="1"/>
            <a:t>Controlfile</a:t>
          </a:r>
          <a:endParaRPr lang="en-US" dirty="0"/>
        </a:p>
      </dgm:t>
    </dgm:pt>
    <dgm:pt modelId="{274F53AC-4E6C-4C37-B07F-1E4A9B405B57}" type="sibTrans" cxnId="{8C59890D-7CE8-4D49-A330-DFE95081C3FF}">
      <dgm:prSet/>
      <dgm:spPr/>
      <dgm:t>
        <a:bodyPr/>
        <a:lstStyle/>
        <a:p>
          <a:endParaRPr lang="en-US"/>
        </a:p>
      </dgm:t>
    </dgm:pt>
    <dgm:pt modelId="{2E4136DA-3FBB-4582-A26B-C318AD15D348}" type="parTrans" cxnId="{8C59890D-7CE8-4D49-A330-DFE95081C3FF}">
      <dgm:prSet/>
      <dgm:spPr/>
      <dgm:t>
        <a:bodyPr/>
        <a:lstStyle/>
        <a:p>
          <a:endParaRPr lang="en-US"/>
        </a:p>
      </dgm:t>
    </dgm:pt>
    <dgm:pt modelId="{DC2C2044-361F-4624-9A51-F1D13FF9F4DD}">
      <dgm:prSet phldrT="[Text]"/>
      <dgm:spPr/>
      <dgm:t>
        <a:bodyPr/>
        <a:lstStyle/>
        <a:p>
          <a:r>
            <a:rPr lang="en-US" dirty="0"/>
            <a:t>Inaccessible </a:t>
          </a:r>
          <a:r>
            <a:rPr lang="en-US" dirty="0" err="1"/>
            <a:t>Redologs</a:t>
          </a:r>
          <a:endParaRPr lang="en-US" dirty="0"/>
        </a:p>
      </dgm:t>
    </dgm:pt>
    <dgm:pt modelId="{16EB16E3-BD07-473B-85EE-710AC963A788}" type="sibTrans" cxnId="{B58E77E2-BD6A-4DDB-81C7-3E3F82AAF66D}">
      <dgm:prSet/>
      <dgm:spPr/>
      <dgm:t>
        <a:bodyPr/>
        <a:lstStyle/>
        <a:p>
          <a:endParaRPr lang="en-US"/>
        </a:p>
      </dgm:t>
    </dgm:pt>
    <dgm:pt modelId="{B7D6EA97-8B1B-43FE-9444-C06C227931FF}" type="parTrans" cxnId="{B58E77E2-BD6A-4DDB-81C7-3E3F82AAF66D}">
      <dgm:prSet/>
      <dgm:spPr/>
      <dgm:t>
        <a:bodyPr/>
        <a:lstStyle/>
        <a:p>
          <a:endParaRPr lang="en-US"/>
        </a:p>
      </dgm:t>
    </dgm:pt>
    <dgm:pt modelId="{D571431A-42D5-46CA-9118-B017E620A1A1}">
      <dgm:prSet phldrT="[Text]"/>
      <dgm:spPr/>
      <dgm:t>
        <a:bodyPr/>
        <a:lstStyle/>
        <a:p>
          <a:r>
            <a:rPr lang="en-US" dirty="0"/>
            <a:t>Stuck Archiver</a:t>
          </a:r>
        </a:p>
      </dgm:t>
    </dgm:pt>
    <dgm:pt modelId="{81B346E1-14C1-4168-874C-BD39FB2FB2E2}" type="sibTrans" cxnId="{44B32A84-D6FB-4B46-952D-19B6842B980F}">
      <dgm:prSet/>
      <dgm:spPr/>
      <dgm:t>
        <a:bodyPr/>
        <a:lstStyle/>
        <a:p>
          <a:endParaRPr lang="en-US"/>
        </a:p>
      </dgm:t>
    </dgm:pt>
    <dgm:pt modelId="{FA2AEC51-88D4-40A7-9CC0-B01B7D321791}" type="parTrans" cxnId="{44B32A84-D6FB-4B46-952D-19B6842B980F}">
      <dgm:prSet/>
      <dgm:spPr/>
      <dgm:t>
        <a:bodyPr/>
        <a:lstStyle/>
        <a:p>
          <a:endParaRPr lang="en-US"/>
        </a:p>
      </dgm:t>
    </dgm:pt>
    <dgm:pt modelId="{EDE746B8-0239-4DDA-8292-E6AD9461C5BB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2D489FEF-527A-44AA-B745-68F66DDEE361}" type="sibTrans" cxnId="{3FD896CB-7C13-484A-901B-77FDBCD70CEB}">
      <dgm:prSet/>
      <dgm:spPr/>
      <dgm:t>
        <a:bodyPr/>
        <a:lstStyle/>
        <a:p>
          <a:endParaRPr lang="en-US"/>
        </a:p>
      </dgm:t>
    </dgm:pt>
    <dgm:pt modelId="{817A7913-31CF-43DE-A829-4DDF3384E9A2}" type="parTrans" cxnId="{3FD896CB-7C13-484A-901B-77FDBCD70CEB}">
      <dgm:prSet/>
      <dgm:spPr/>
      <dgm:t>
        <a:bodyPr/>
        <a:lstStyle/>
        <a:p>
          <a:endParaRPr lang="en-US"/>
        </a:p>
      </dgm:t>
    </dgm:pt>
    <dgm:pt modelId="{7CC0A047-4E8E-4A12-841D-CFEE26D9319F}">
      <dgm:prSet phldrT="[Text]"/>
      <dgm:spPr/>
      <dgm:t>
        <a:bodyPr/>
        <a:lstStyle/>
        <a:p>
          <a:r>
            <a:rPr lang="en-US" dirty="0"/>
            <a:t>Failover to Standby</a:t>
          </a:r>
        </a:p>
      </dgm:t>
    </dgm:pt>
    <dgm:pt modelId="{59A22254-DFB5-4B5D-9E44-9D2D2637FCE9}" type="sibTrans" cxnId="{6E284BD6-D750-4806-9BEE-B42BFE44E52A}">
      <dgm:prSet/>
      <dgm:spPr/>
      <dgm:t>
        <a:bodyPr/>
        <a:lstStyle/>
        <a:p>
          <a:endParaRPr lang="en-US"/>
        </a:p>
      </dgm:t>
    </dgm:pt>
    <dgm:pt modelId="{5D5A968F-B604-446D-BD52-BAACFD865112}" type="parTrans" cxnId="{6E284BD6-D750-4806-9BEE-B42BFE44E52A}">
      <dgm:prSet/>
      <dgm:spPr/>
      <dgm:t>
        <a:bodyPr/>
        <a:lstStyle/>
        <a:p>
          <a:endParaRPr lang="en-US"/>
        </a:p>
      </dgm:t>
    </dgm:pt>
    <dgm:pt modelId="{5B988842-B099-4895-B2CD-E1E941BB7507}">
      <dgm:prSet phldrT="[Text]"/>
      <dgm:spPr/>
      <dgm:t>
        <a:bodyPr/>
        <a:lstStyle/>
        <a:p>
          <a:r>
            <a:rPr lang="en-US" dirty="0"/>
            <a:t>Failed primary do not recover</a:t>
          </a:r>
        </a:p>
      </dgm:t>
    </dgm:pt>
    <dgm:pt modelId="{D93F05FF-B879-4F5C-9A79-0388DE6FB60D}" type="parTrans" cxnId="{A408F1E1-2B62-49F0-ADA3-56D1B95D21CE}">
      <dgm:prSet/>
      <dgm:spPr/>
      <dgm:t>
        <a:bodyPr/>
        <a:lstStyle/>
        <a:p>
          <a:endParaRPr lang="en-US"/>
        </a:p>
      </dgm:t>
    </dgm:pt>
    <dgm:pt modelId="{8D16156E-7CC1-4122-A3AD-DF3047D2CA49}" type="sibTrans" cxnId="{A408F1E1-2B62-49F0-ADA3-56D1B95D21CE}">
      <dgm:prSet/>
      <dgm:spPr/>
      <dgm:t>
        <a:bodyPr/>
        <a:lstStyle/>
        <a:p>
          <a:endParaRPr lang="en-US"/>
        </a:p>
      </dgm:t>
    </dgm:pt>
    <dgm:pt modelId="{413CEC7B-B681-4C7D-9DD2-3566206B63A8}" type="pres">
      <dgm:prSet presAssocID="{A56F2DE6-CF5D-47E7-9DA9-9E3379D06DB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7E816-8BA6-49FC-97DA-6960843DE6D2}" type="pres">
      <dgm:prSet presAssocID="{1E15EED7-85C4-4746-B1AD-526CA9311034}" presName="root1" presStyleCnt="0"/>
      <dgm:spPr/>
    </dgm:pt>
    <dgm:pt modelId="{323F9FB9-81C3-4ABA-896A-7810A0590420}" type="pres">
      <dgm:prSet presAssocID="{1E15EED7-85C4-4746-B1AD-526CA9311034}" presName="LevelOneTextNode" presStyleLbl="node0" presStyleIdx="0" presStyleCnt="1" custScaleY="1147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961C0-2C53-49B6-A706-E3048F56197B}" type="pres">
      <dgm:prSet presAssocID="{1E15EED7-85C4-4746-B1AD-526CA9311034}" presName="level2hierChild" presStyleCnt="0"/>
      <dgm:spPr/>
    </dgm:pt>
    <dgm:pt modelId="{7C7CAC9F-E62A-4B09-AD3E-67E78A3BE446}" type="pres">
      <dgm:prSet presAssocID="{8A3B3F3A-C85D-420E-966A-3B083057B68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D19F3FD-8ACF-49A1-AC11-C9DE59850618}" type="pres">
      <dgm:prSet presAssocID="{8A3B3F3A-C85D-420E-966A-3B083057B68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9505675-3AFB-4C09-8423-86C70C1B9CEB}" type="pres">
      <dgm:prSet presAssocID="{A0530B97-516D-4178-BA79-B41148E5CBA7}" presName="root2" presStyleCnt="0"/>
      <dgm:spPr/>
    </dgm:pt>
    <dgm:pt modelId="{E1FF8F36-0B48-4382-8CC1-CBED41E04F2E}" type="pres">
      <dgm:prSet presAssocID="{A0530B97-516D-4178-BA79-B41148E5CBA7}" presName="LevelTwoTextNode" presStyleLbl="node2" presStyleIdx="0" presStyleCnt="2" custScaleX="186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539AF-980D-4F15-A7A1-4F64EBD39C9D}" type="pres">
      <dgm:prSet presAssocID="{A0530B97-516D-4178-BA79-B41148E5CBA7}" presName="level3hierChild" presStyleCnt="0"/>
      <dgm:spPr/>
    </dgm:pt>
    <dgm:pt modelId="{00455585-5D67-4DC9-886B-31A794181573}" type="pres">
      <dgm:prSet presAssocID="{EC819CE6-EADD-47A5-87BC-7006A46030F3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81FBDF11-7375-4F80-82BE-C5E287F67D28}" type="pres">
      <dgm:prSet presAssocID="{EC819CE6-EADD-47A5-87BC-7006A46030F3}" presName="connTx" presStyleLbl="parChTrans1D3" presStyleIdx="0" presStyleCnt="7"/>
      <dgm:spPr/>
      <dgm:t>
        <a:bodyPr/>
        <a:lstStyle/>
        <a:p>
          <a:endParaRPr lang="en-US"/>
        </a:p>
      </dgm:t>
    </dgm:pt>
    <dgm:pt modelId="{1E961836-49A9-496A-BBD0-C517E73F309A}" type="pres">
      <dgm:prSet presAssocID="{762697F4-0BB1-4A95-BE12-2AAA45556711}" presName="root2" presStyleCnt="0"/>
      <dgm:spPr/>
    </dgm:pt>
    <dgm:pt modelId="{717C92F2-CFAE-4CD7-94D8-F92B1D99BF96}" type="pres">
      <dgm:prSet presAssocID="{762697F4-0BB1-4A95-BE12-2AAA45556711}" presName="LevelTwoTextNode" presStyleLbl="node3" presStyleIdx="0" presStyleCnt="7" custScaleX="2020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83D4B3-1DAB-4408-A1C6-CC19FE21AFA5}" type="pres">
      <dgm:prSet presAssocID="{762697F4-0BB1-4A95-BE12-2AAA45556711}" presName="level3hierChild" presStyleCnt="0"/>
      <dgm:spPr/>
    </dgm:pt>
    <dgm:pt modelId="{1DEA96DB-E8FF-46C1-A504-05AD20EB8CDD}" type="pres">
      <dgm:prSet presAssocID="{EAA4C64D-5131-49D5-9953-A7A09D7ADA3A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523BACBD-0B3F-4A0F-A295-99B17C212802}" type="pres">
      <dgm:prSet presAssocID="{EAA4C64D-5131-49D5-9953-A7A09D7ADA3A}" presName="connTx" presStyleLbl="parChTrans1D3" presStyleIdx="1" presStyleCnt="7"/>
      <dgm:spPr/>
      <dgm:t>
        <a:bodyPr/>
        <a:lstStyle/>
        <a:p>
          <a:endParaRPr lang="en-US"/>
        </a:p>
      </dgm:t>
    </dgm:pt>
    <dgm:pt modelId="{E4F567F8-DC96-4781-8803-631BC98B9B34}" type="pres">
      <dgm:prSet presAssocID="{C2C3C3A6-95BC-465B-8EA3-790BA124C04E}" presName="root2" presStyleCnt="0"/>
      <dgm:spPr/>
    </dgm:pt>
    <dgm:pt modelId="{C5774623-B9A8-475C-BB90-C3D091094A49}" type="pres">
      <dgm:prSet presAssocID="{C2C3C3A6-95BC-465B-8EA3-790BA124C04E}" presName="LevelTwoTextNode" presStyleLbl="node3" presStyleIdx="1" presStyleCnt="7" custScaleX="2020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668BC-0EC8-4429-95C1-858BB3076970}" type="pres">
      <dgm:prSet presAssocID="{C2C3C3A6-95BC-465B-8EA3-790BA124C04E}" presName="level3hierChild" presStyleCnt="0"/>
      <dgm:spPr/>
    </dgm:pt>
    <dgm:pt modelId="{A7257AF6-6DD4-49B1-B4BE-DCB2AF2C82FF}" type="pres">
      <dgm:prSet presAssocID="{2E4136DA-3FBB-4582-A26B-C318AD15D348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2B607ADF-F25E-4FE4-9FE0-8C7B5F8A1395}" type="pres">
      <dgm:prSet presAssocID="{2E4136DA-3FBB-4582-A26B-C318AD15D348}" presName="connTx" presStyleLbl="parChTrans1D3" presStyleIdx="2" presStyleCnt="7"/>
      <dgm:spPr/>
      <dgm:t>
        <a:bodyPr/>
        <a:lstStyle/>
        <a:p>
          <a:endParaRPr lang="en-US"/>
        </a:p>
      </dgm:t>
    </dgm:pt>
    <dgm:pt modelId="{62612E17-8778-4174-96F3-CE6C326707D6}" type="pres">
      <dgm:prSet presAssocID="{115FF6D9-1D43-4AC0-9408-4B3BF7DCF493}" presName="root2" presStyleCnt="0"/>
      <dgm:spPr/>
    </dgm:pt>
    <dgm:pt modelId="{77BDF9E6-A8F0-4CB4-85FB-23DDC23200C4}" type="pres">
      <dgm:prSet presAssocID="{115FF6D9-1D43-4AC0-9408-4B3BF7DCF493}" presName="LevelTwoTextNode" presStyleLbl="node3" presStyleIdx="2" presStyleCnt="7" custScaleX="2020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113866-BCA6-4874-9C70-D0042B92D3DD}" type="pres">
      <dgm:prSet presAssocID="{115FF6D9-1D43-4AC0-9408-4B3BF7DCF493}" presName="level3hierChild" presStyleCnt="0"/>
      <dgm:spPr/>
    </dgm:pt>
    <dgm:pt modelId="{F4E92E12-0555-4D1C-B185-922982F028DB}" type="pres">
      <dgm:prSet presAssocID="{B7D6EA97-8B1B-43FE-9444-C06C227931FF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DD508598-234D-4A46-BE92-CA6DE071F8CA}" type="pres">
      <dgm:prSet presAssocID="{B7D6EA97-8B1B-43FE-9444-C06C227931FF}" presName="connTx" presStyleLbl="parChTrans1D3" presStyleIdx="3" presStyleCnt="7"/>
      <dgm:spPr/>
      <dgm:t>
        <a:bodyPr/>
        <a:lstStyle/>
        <a:p>
          <a:endParaRPr lang="en-US"/>
        </a:p>
      </dgm:t>
    </dgm:pt>
    <dgm:pt modelId="{7238B277-5B25-40F2-BA9E-AEF94226CAE5}" type="pres">
      <dgm:prSet presAssocID="{DC2C2044-361F-4624-9A51-F1D13FF9F4DD}" presName="root2" presStyleCnt="0"/>
      <dgm:spPr/>
    </dgm:pt>
    <dgm:pt modelId="{12BFE18E-E126-4A55-B1BA-9E8BC4D887FF}" type="pres">
      <dgm:prSet presAssocID="{DC2C2044-361F-4624-9A51-F1D13FF9F4DD}" presName="LevelTwoTextNode" presStyleLbl="node3" presStyleIdx="3" presStyleCnt="7" custScaleX="2020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D381CF-5DFA-4F5B-AC43-3B52198B059F}" type="pres">
      <dgm:prSet presAssocID="{DC2C2044-361F-4624-9A51-F1D13FF9F4DD}" presName="level3hierChild" presStyleCnt="0"/>
      <dgm:spPr/>
    </dgm:pt>
    <dgm:pt modelId="{489B13B7-4EAB-4AF9-9AF9-19F4A4570081}" type="pres">
      <dgm:prSet presAssocID="{FA2AEC51-88D4-40A7-9CC0-B01B7D321791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4B14FA2F-9824-4D17-BDD5-F01EB18B9C04}" type="pres">
      <dgm:prSet presAssocID="{FA2AEC51-88D4-40A7-9CC0-B01B7D321791}" presName="connTx" presStyleLbl="parChTrans1D3" presStyleIdx="4" presStyleCnt="7"/>
      <dgm:spPr/>
      <dgm:t>
        <a:bodyPr/>
        <a:lstStyle/>
        <a:p>
          <a:endParaRPr lang="en-US"/>
        </a:p>
      </dgm:t>
    </dgm:pt>
    <dgm:pt modelId="{0AFAE9F3-B681-4FAE-9825-385A7FB04805}" type="pres">
      <dgm:prSet presAssocID="{D571431A-42D5-46CA-9118-B017E620A1A1}" presName="root2" presStyleCnt="0"/>
      <dgm:spPr/>
    </dgm:pt>
    <dgm:pt modelId="{2C00B48B-2129-450B-BA6D-693D1002EBD7}" type="pres">
      <dgm:prSet presAssocID="{D571431A-42D5-46CA-9118-B017E620A1A1}" presName="LevelTwoTextNode" presStyleLbl="node3" presStyleIdx="4" presStyleCnt="7" custScaleX="2020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3977EB-8714-4C75-8E21-42EE54FF6A85}" type="pres">
      <dgm:prSet presAssocID="{D571431A-42D5-46CA-9118-B017E620A1A1}" presName="level3hierChild" presStyleCnt="0"/>
      <dgm:spPr/>
    </dgm:pt>
    <dgm:pt modelId="{B232CEDF-1845-4A4F-AB4F-D556B4D9E809}" type="pres">
      <dgm:prSet presAssocID="{817A7913-31CF-43DE-A829-4DDF3384E9A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F7ACB3C-27CD-4A7A-922A-B7794F9C8755}" type="pres">
      <dgm:prSet presAssocID="{817A7913-31CF-43DE-A829-4DDF3384E9A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9E07165-527E-4B09-97E1-BDD1432A064F}" type="pres">
      <dgm:prSet presAssocID="{EDE746B8-0239-4DDA-8292-E6AD9461C5BB}" presName="root2" presStyleCnt="0"/>
      <dgm:spPr/>
    </dgm:pt>
    <dgm:pt modelId="{D40EFB6D-E9DE-45BA-A32C-1D8056B4D56F}" type="pres">
      <dgm:prSet presAssocID="{EDE746B8-0239-4DDA-8292-E6AD9461C5BB}" presName="LevelTwoTextNode" presStyleLbl="node2" presStyleIdx="1" presStyleCnt="2" custScaleX="186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13D779-1344-4941-A8CB-F62C7413798A}" type="pres">
      <dgm:prSet presAssocID="{EDE746B8-0239-4DDA-8292-E6AD9461C5BB}" presName="level3hierChild" presStyleCnt="0"/>
      <dgm:spPr/>
    </dgm:pt>
    <dgm:pt modelId="{C27E95C3-DCC4-4A26-9A6D-323B266A5108}" type="pres">
      <dgm:prSet presAssocID="{5D5A968F-B604-446D-BD52-BAACFD865112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D97C3695-9424-405D-BE17-7420C7456E40}" type="pres">
      <dgm:prSet presAssocID="{5D5A968F-B604-446D-BD52-BAACFD865112}" presName="connTx" presStyleLbl="parChTrans1D3" presStyleIdx="5" presStyleCnt="7"/>
      <dgm:spPr/>
      <dgm:t>
        <a:bodyPr/>
        <a:lstStyle/>
        <a:p>
          <a:endParaRPr lang="en-US"/>
        </a:p>
      </dgm:t>
    </dgm:pt>
    <dgm:pt modelId="{2D206517-798C-4765-9FA7-1E7CC6BEF81A}" type="pres">
      <dgm:prSet presAssocID="{7CC0A047-4E8E-4A12-841D-CFEE26D9319F}" presName="root2" presStyleCnt="0"/>
      <dgm:spPr/>
    </dgm:pt>
    <dgm:pt modelId="{D8CF025F-49F0-47E0-BE98-526A45E83CBA}" type="pres">
      <dgm:prSet presAssocID="{7CC0A047-4E8E-4A12-841D-CFEE26D9319F}" presName="LevelTwoTextNode" presStyleLbl="node3" presStyleIdx="5" presStyleCnt="7" custScaleX="2020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4B9447-31FE-4926-8A69-70A0E6D5F7E0}" type="pres">
      <dgm:prSet presAssocID="{7CC0A047-4E8E-4A12-841D-CFEE26D9319F}" presName="level3hierChild" presStyleCnt="0"/>
      <dgm:spPr/>
    </dgm:pt>
    <dgm:pt modelId="{AA640AE1-9DDD-4BD4-956D-D85CC2CBB4E9}" type="pres">
      <dgm:prSet presAssocID="{D93F05FF-B879-4F5C-9A79-0388DE6FB60D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AD4B2AE7-A179-436B-B4A8-574A255242A6}" type="pres">
      <dgm:prSet presAssocID="{D93F05FF-B879-4F5C-9A79-0388DE6FB60D}" presName="connTx" presStyleLbl="parChTrans1D3" presStyleIdx="6" presStyleCnt="7"/>
      <dgm:spPr/>
      <dgm:t>
        <a:bodyPr/>
        <a:lstStyle/>
        <a:p>
          <a:endParaRPr lang="en-US"/>
        </a:p>
      </dgm:t>
    </dgm:pt>
    <dgm:pt modelId="{07537B7F-60DC-43DC-87FB-7BADD1A3CC51}" type="pres">
      <dgm:prSet presAssocID="{5B988842-B099-4895-B2CD-E1E941BB7507}" presName="root2" presStyleCnt="0"/>
      <dgm:spPr/>
    </dgm:pt>
    <dgm:pt modelId="{59BE53F5-A16C-45DD-BC35-B73EBF3AA61C}" type="pres">
      <dgm:prSet presAssocID="{5B988842-B099-4895-B2CD-E1E941BB7507}" presName="LevelTwoTextNode" presStyleLbl="node3" presStyleIdx="6" presStyleCnt="7" custScaleX="2020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4B21D8-4A84-4FEE-B723-D3972D82CB08}" type="pres">
      <dgm:prSet presAssocID="{5B988842-B099-4895-B2CD-E1E941BB7507}" presName="level3hierChild" presStyleCnt="0"/>
      <dgm:spPr/>
    </dgm:pt>
  </dgm:ptLst>
  <dgm:cxnLst>
    <dgm:cxn modelId="{A6C01657-C779-4FC3-B95E-828F757C4E4C}" type="presOf" srcId="{5D5A968F-B604-446D-BD52-BAACFD865112}" destId="{D97C3695-9424-405D-BE17-7420C7456E40}" srcOrd="1" destOrd="0" presId="urn:microsoft.com/office/officeart/2008/layout/HorizontalMultiLevelHierarchy"/>
    <dgm:cxn modelId="{A408F1E1-2B62-49F0-ADA3-56D1B95D21CE}" srcId="{EDE746B8-0239-4DDA-8292-E6AD9461C5BB}" destId="{5B988842-B099-4895-B2CD-E1E941BB7507}" srcOrd="1" destOrd="0" parTransId="{D93F05FF-B879-4F5C-9A79-0388DE6FB60D}" sibTransId="{8D16156E-7CC1-4122-A3AD-DF3047D2CA49}"/>
    <dgm:cxn modelId="{A338F75A-74F9-4CA1-A082-A9AE75203E36}" type="presOf" srcId="{2E4136DA-3FBB-4582-A26B-C318AD15D348}" destId="{A7257AF6-6DD4-49B1-B4BE-DCB2AF2C82FF}" srcOrd="0" destOrd="0" presId="urn:microsoft.com/office/officeart/2008/layout/HorizontalMultiLevelHierarchy"/>
    <dgm:cxn modelId="{EFB972E6-948E-4C30-B2A0-D16010D822EB}" type="presOf" srcId="{B7D6EA97-8B1B-43FE-9444-C06C227931FF}" destId="{DD508598-234D-4A46-BE92-CA6DE071F8CA}" srcOrd="1" destOrd="0" presId="urn:microsoft.com/office/officeart/2008/layout/HorizontalMultiLevelHierarchy"/>
    <dgm:cxn modelId="{6E284BD6-D750-4806-9BEE-B42BFE44E52A}" srcId="{EDE746B8-0239-4DDA-8292-E6AD9461C5BB}" destId="{7CC0A047-4E8E-4A12-841D-CFEE26D9319F}" srcOrd="0" destOrd="0" parTransId="{5D5A968F-B604-446D-BD52-BAACFD865112}" sibTransId="{59A22254-DFB5-4B5D-9E44-9D2D2637FCE9}"/>
    <dgm:cxn modelId="{35667E21-3D00-457B-9D17-FBB346EBBE96}" type="presOf" srcId="{FA2AEC51-88D4-40A7-9CC0-B01B7D321791}" destId="{489B13B7-4EAB-4AF9-9AF9-19F4A4570081}" srcOrd="0" destOrd="0" presId="urn:microsoft.com/office/officeart/2008/layout/HorizontalMultiLevelHierarchy"/>
    <dgm:cxn modelId="{C9ACD65F-DF13-45F2-8969-4CC513C9F7D0}" type="presOf" srcId="{C2C3C3A6-95BC-465B-8EA3-790BA124C04E}" destId="{C5774623-B9A8-475C-BB90-C3D091094A49}" srcOrd="0" destOrd="0" presId="urn:microsoft.com/office/officeart/2008/layout/HorizontalMultiLevelHierarchy"/>
    <dgm:cxn modelId="{0E9B5911-BEF0-4255-BD98-178F24E9092B}" type="presOf" srcId="{A56F2DE6-CF5D-47E7-9DA9-9E3379D06DBF}" destId="{413CEC7B-B681-4C7D-9DD2-3566206B63A8}" srcOrd="0" destOrd="0" presId="urn:microsoft.com/office/officeart/2008/layout/HorizontalMultiLevelHierarchy"/>
    <dgm:cxn modelId="{B58E77E2-BD6A-4DDB-81C7-3E3F82AAF66D}" srcId="{A0530B97-516D-4178-BA79-B41148E5CBA7}" destId="{DC2C2044-361F-4624-9A51-F1D13FF9F4DD}" srcOrd="3" destOrd="0" parTransId="{B7D6EA97-8B1B-43FE-9444-C06C227931FF}" sibTransId="{16EB16E3-BD07-473B-85EE-710AC963A788}"/>
    <dgm:cxn modelId="{88F51788-44AF-4938-A00C-E19333B4C078}" type="presOf" srcId="{8A3B3F3A-C85D-420E-966A-3B083057B68B}" destId="{BD19F3FD-8ACF-49A1-AC11-C9DE59850618}" srcOrd="1" destOrd="0" presId="urn:microsoft.com/office/officeart/2008/layout/HorizontalMultiLevelHierarchy"/>
    <dgm:cxn modelId="{E0E2FFF2-E5C9-4C07-B46E-3A5CA7144AA0}" type="presOf" srcId="{D93F05FF-B879-4F5C-9A79-0388DE6FB60D}" destId="{AA640AE1-9DDD-4BD4-956D-D85CC2CBB4E9}" srcOrd="0" destOrd="0" presId="urn:microsoft.com/office/officeart/2008/layout/HorizontalMultiLevelHierarchy"/>
    <dgm:cxn modelId="{A311A808-2299-42F0-B6C5-01569193C470}" type="presOf" srcId="{FA2AEC51-88D4-40A7-9CC0-B01B7D321791}" destId="{4B14FA2F-9824-4D17-BDD5-F01EB18B9C04}" srcOrd="1" destOrd="0" presId="urn:microsoft.com/office/officeart/2008/layout/HorizontalMultiLevelHierarchy"/>
    <dgm:cxn modelId="{3060F8A9-459A-4734-93CB-3DDC871187A7}" type="presOf" srcId="{B7D6EA97-8B1B-43FE-9444-C06C227931FF}" destId="{F4E92E12-0555-4D1C-B185-922982F028DB}" srcOrd="0" destOrd="0" presId="urn:microsoft.com/office/officeart/2008/layout/HorizontalMultiLevelHierarchy"/>
    <dgm:cxn modelId="{42796E84-BEB7-42E2-BC04-DDF19906A86A}" type="presOf" srcId="{817A7913-31CF-43DE-A829-4DDF3384E9A2}" destId="{DF7ACB3C-27CD-4A7A-922A-B7794F9C8755}" srcOrd="1" destOrd="0" presId="urn:microsoft.com/office/officeart/2008/layout/HorizontalMultiLevelHierarchy"/>
    <dgm:cxn modelId="{AECD9476-8E8D-4097-95D4-AD59EDB169B4}" type="presOf" srcId="{2E4136DA-3FBB-4582-A26B-C318AD15D348}" destId="{2B607ADF-F25E-4FE4-9FE0-8C7B5F8A1395}" srcOrd="1" destOrd="0" presId="urn:microsoft.com/office/officeart/2008/layout/HorizontalMultiLevelHierarchy"/>
    <dgm:cxn modelId="{DB8885E0-2CB4-48BE-9A11-9ECD3B49EB43}" type="presOf" srcId="{762697F4-0BB1-4A95-BE12-2AAA45556711}" destId="{717C92F2-CFAE-4CD7-94D8-F92B1D99BF96}" srcOrd="0" destOrd="0" presId="urn:microsoft.com/office/officeart/2008/layout/HorizontalMultiLevelHierarchy"/>
    <dgm:cxn modelId="{3B885479-14AA-4865-88C3-0D38CA821B60}" type="presOf" srcId="{8A3B3F3A-C85D-420E-966A-3B083057B68B}" destId="{7C7CAC9F-E62A-4B09-AD3E-67E78A3BE446}" srcOrd="0" destOrd="0" presId="urn:microsoft.com/office/officeart/2008/layout/HorizontalMultiLevelHierarchy"/>
    <dgm:cxn modelId="{F8E3FF10-4E04-4C06-A7B9-580F21545599}" type="presOf" srcId="{D93F05FF-B879-4F5C-9A79-0388DE6FB60D}" destId="{AD4B2AE7-A179-436B-B4A8-574A255242A6}" srcOrd="1" destOrd="0" presId="urn:microsoft.com/office/officeart/2008/layout/HorizontalMultiLevelHierarchy"/>
    <dgm:cxn modelId="{4DE204A0-4CD1-4A9A-9CC5-57B5FEF90368}" type="presOf" srcId="{5B988842-B099-4895-B2CD-E1E941BB7507}" destId="{59BE53F5-A16C-45DD-BC35-B73EBF3AA61C}" srcOrd="0" destOrd="0" presId="urn:microsoft.com/office/officeart/2008/layout/HorizontalMultiLevelHierarchy"/>
    <dgm:cxn modelId="{2583097C-085A-4C85-9980-8318B4C48297}" type="presOf" srcId="{EDE746B8-0239-4DDA-8292-E6AD9461C5BB}" destId="{D40EFB6D-E9DE-45BA-A32C-1D8056B4D56F}" srcOrd="0" destOrd="0" presId="urn:microsoft.com/office/officeart/2008/layout/HorizontalMultiLevelHierarchy"/>
    <dgm:cxn modelId="{B8AF39A1-856D-4308-8D26-FE5EDBFC31F4}" type="presOf" srcId="{EAA4C64D-5131-49D5-9953-A7A09D7ADA3A}" destId="{1DEA96DB-E8FF-46C1-A504-05AD20EB8CDD}" srcOrd="0" destOrd="0" presId="urn:microsoft.com/office/officeart/2008/layout/HorizontalMultiLevelHierarchy"/>
    <dgm:cxn modelId="{94D9EF9E-0BBD-416B-A23D-121D2CBEEC74}" type="presOf" srcId="{817A7913-31CF-43DE-A829-4DDF3384E9A2}" destId="{B232CEDF-1845-4A4F-AB4F-D556B4D9E809}" srcOrd="0" destOrd="0" presId="urn:microsoft.com/office/officeart/2008/layout/HorizontalMultiLevelHierarchy"/>
    <dgm:cxn modelId="{EE042735-4B53-47C7-A82A-F00626A61AC9}" type="presOf" srcId="{EC819CE6-EADD-47A5-87BC-7006A46030F3}" destId="{00455585-5D67-4DC9-886B-31A794181573}" srcOrd="0" destOrd="0" presId="urn:microsoft.com/office/officeart/2008/layout/HorizontalMultiLevelHierarchy"/>
    <dgm:cxn modelId="{E51EB706-A43B-4E74-A84F-04DE9235FC13}" type="presOf" srcId="{EAA4C64D-5131-49D5-9953-A7A09D7ADA3A}" destId="{523BACBD-0B3F-4A0F-A295-99B17C212802}" srcOrd="1" destOrd="0" presId="urn:microsoft.com/office/officeart/2008/layout/HorizontalMultiLevelHierarchy"/>
    <dgm:cxn modelId="{4D6117C2-1492-4418-AA7C-7DC24E3BF72F}" type="presOf" srcId="{D571431A-42D5-46CA-9118-B017E620A1A1}" destId="{2C00B48B-2129-450B-BA6D-693D1002EBD7}" srcOrd="0" destOrd="0" presId="urn:microsoft.com/office/officeart/2008/layout/HorizontalMultiLevelHierarchy"/>
    <dgm:cxn modelId="{DB565318-4E5B-4A77-AE37-8BE2EC37A0DE}" type="presOf" srcId="{EC819CE6-EADD-47A5-87BC-7006A46030F3}" destId="{81FBDF11-7375-4F80-82BE-C5E287F67D28}" srcOrd="1" destOrd="0" presId="urn:microsoft.com/office/officeart/2008/layout/HorizontalMultiLevelHierarchy"/>
    <dgm:cxn modelId="{3FD896CB-7C13-484A-901B-77FDBCD70CEB}" srcId="{1E15EED7-85C4-4746-B1AD-526CA9311034}" destId="{EDE746B8-0239-4DDA-8292-E6AD9461C5BB}" srcOrd="1" destOrd="0" parTransId="{817A7913-31CF-43DE-A829-4DDF3384E9A2}" sibTransId="{2D489FEF-527A-44AA-B745-68F66DDEE361}"/>
    <dgm:cxn modelId="{1F62ABE9-0F1D-4DFE-A2AD-6DD859E1DA2F}" srcId="{A0530B97-516D-4178-BA79-B41148E5CBA7}" destId="{762697F4-0BB1-4A95-BE12-2AAA45556711}" srcOrd="0" destOrd="0" parTransId="{EC819CE6-EADD-47A5-87BC-7006A46030F3}" sibTransId="{78B30EC1-F438-4962-BE58-9E9231A4F6B5}"/>
    <dgm:cxn modelId="{44B32A84-D6FB-4B46-952D-19B6842B980F}" srcId="{A0530B97-516D-4178-BA79-B41148E5CBA7}" destId="{D571431A-42D5-46CA-9118-B017E620A1A1}" srcOrd="4" destOrd="0" parTransId="{FA2AEC51-88D4-40A7-9CC0-B01B7D321791}" sibTransId="{81B346E1-14C1-4168-874C-BD39FB2FB2E2}"/>
    <dgm:cxn modelId="{4B925C56-6878-48E0-9684-AA9E74C9A1B1}" srcId="{A56F2DE6-CF5D-47E7-9DA9-9E3379D06DBF}" destId="{1E15EED7-85C4-4746-B1AD-526CA9311034}" srcOrd="0" destOrd="0" parTransId="{F7578162-E1F8-45D2-858D-A7D9B1751DB8}" sibTransId="{F6E8C6B6-1999-4752-AB69-F331BC75AB6D}"/>
    <dgm:cxn modelId="{8C59890D-7CE8-4D49-A330-DFE95081C3FF}" srcId="{A0530B97-516D-4178-BA79-B41148E5CBA7}" destId="{115FF6D9-1D43-4AC0-9408-4B3BF7DCF493}" srcOrd="2" destOrd="0" parTransId="{2E4136DA-3FBB-4582-A26B-C318AD15D348}" sibTransId="{274F53AC-4E6C-4C37-B07F-1E4A9B405B57}"/>
    <dgm:cxn modelId="{434CE87F-54EF-4C58-9C11-9C670D7C820D}" type="presOf" srcId="{5D5A968F-B604-446D-BD52-BAACFD865112}" destId="{C27E95C3-DCC4-4A26-9A6D-323B266A5108}" srcOrd="0" destOrd="0" presId="urn:microsoft.com/office/officeart/2008/layout/HorizontalMultiLevelHierarchy"/>
    <dgm:cxn modelId="{995C282E-EF37-43DC-9CC3-18C979C52BD4}" type="presOf" srcId="{1E15EED7-85C4-4746-B1AD-526CA9311034}" destId="{323F9FB9-81C3-4ABA-896A-7810A0590420}" srcOrd="0" destOrd="0" presId="urn:microsoft.com/office/officeart/2008/layout/HorizontalMultiLevelHierarchy"/>
    <dgm:cxn modelId="{9D1F7C38-8F5D-47BA-8CF4-86200E5ED792}" srcId="{1E15EED7-85C4-4746-B1AD-526CA9311034}" destId="{A0530B97-516D-4178-BA79-B41148E5CBA7}" srcOrd="0" destOrd="0" parTransId="{8A3B3F3A-C85D-420E-966A-3B083057B68B}" sibTransId="{241CE712-E2E5-45C1-AF3C-A11CA9F15E18}"/>
    <dgm:cxn modelId="{69E9B959-29DC-419A-935B-F3B229E3D420}" type="presOf" srcId="{7CC0A047-4E8E-4A12-841D-CFEE26D9319F}" destId="{D8CF025F-49F0-47E0-BE98-526A45E83CBA}" srcOrd="0" destOrd="0" presId="urn:microsoft.com/office/officeart/2008/layout/HorizontalMultiLevelHierarchy"/>
    <dgm:cxn modelId="{7F0BCB43-45FD-48A0-8C90-6510D564CC40}" type="presOf" srcId="{A0530B97-516D-4178-BA79-B41148E5CBA7}" destId="{E1FF8F36-0B48-4382-8CC1-CBED41E04F2E}" srcOrd="0" destOrd="0" presId="urn:microsoft.com/office/officeart/2008/layout/HorizontalMultiLevelHierarchy"/>
    <dgm:cxn modelId="{EB1A3773-63C6-45C4-8343-06C1F13E35D7}" type="presOf" srcId="{115FF6D9-1D43-4AC0-9408-4B3BF7DCF493}" destId="{77BDF9E6-A8F0-4CB4-85FB-23DDC23200C4}" srcOrd="0" destOrd="0" presId="urn:microsoft.com/office/officeart/2008/layout/HorizontalMultiLevelHierarchy"/>
    <dgm:cxn modelId="{9D4B10B3-D559-47ED-91F2-4883069CFE9D}" type="presOf" srcId="{DC2C2044-361F-4624-9A51-F1D13FF9F4DD}" destId="{12BFE18E-E126-4A55-B1BA-9E8BC4D887FF}" srcOrd="0" destOrd="0" presId="urn:microsoft.com/office/officeart/2008/layout/HorizontalMultiLevelHierarchy"/>
    <dgm:cxn modelId="{1A17217B-6F03-46B4-B4FA-B037EFABC670}" srcId="{A0530B97-516D-4178-BA79-B41148E5CBA7}" destId="{C2C3C3A6-95BC-465B-8EA3-790BA124C04E}" srcOrd="1" destOrd="0" parTransId="{EAA4C64D-5131-49D5-9953-A7A09D7ADA3A}" sibTransId="{760666CE-5FF6-4FB3-AD80-F92E4B09C4E5}"/>
    <dgm:cxn modelId="{CDDE033B-446F-44FE-92E9-5191C0C1594A}" type="presParOf" srcId="{413CEC7B-B681-4C7D-9DD2-3566206B63A8}" destId="{6957E816-8BA6-49FC-97DA-6960843DE6D2}" srcOrd="0" destOrd="0" presId="urn:microsoft.com/office/officeart/2008/layout/HorizontalMultiLevelHierarchy"/>
    <dgm:cxn modelId="{BB61BBCB-00D7-46D1-9897-25428CD924DB}" type="presParOf" srcId="{6957E816-8BA6-49FC-97DA-6960843DE6D2}" destId="{323F9FB9-81C3-4ABA-896A-7810A0590420}" srcOrd="0" destOrd="0" presId="urn:microsoft.com/office/officeart/2008/layout/HorizontalMultiLevelHierarchy"/>
    <dgm:cxn modelId="{C2D73819-ED38-449A-9EF5-C1218F43A522}" type="presParOf" srcId="{6957E816-8BA6-49FC-97DA-6960843DE6D2}" destId="{AE4961C0-2C53-49B6-A706-E3048F56197B}" srcOrd="1" destOrd="0" presId="urn:microsoft.com/office/officeart/2008/layout/HorizontalMultiLevelHierarchy"/>
    <dgm:cxn modelId="{3DE853E7-7EAE-47BA-B200-A892DC7F73AD}" type="presParOf" srcId="{AE4961C0-2C53-49B6-A706-E3048F56197B}" destId="{7C7CAC9F-E62A-4B09-AD3E-67E78A3BE446}" srcOrd="0" destOrd="0" presId="urn:microsoft.com/office/officeart/2008/layout/HorizontalMultiLevelHierarchy"/>
    <dgm:cxn modelId="{365D763C-FA78-4A25-A962-0744D2AFA6E1}" type="presParOf" srcId="{7C7CAC9F-E62A-4B09-AD3E-67E78A3BE446}" destId="{BD19F3FD-8ACF-49A1-AC11-C9DE59850618}" srcOrd="0" destOrd="0" presId="urn:microsoft.com/office/officeart/2008/layout/HorizontalMultiLevelHierarchy"/>
    <dgm:cxn modelId="{067B2B31-031D-471A-B7B6-00440476E181}" type="presParOf" srcId="{AE4961C0-2C53-49B6-A706-E3048F56197B}" destId="{79505675-3AFB-4C09-8423-86C70C1B9CEB}" srcOrd="1" destOrd="0" presId="urn:microsoft.com/office/officeart/2008/layout/HorizontalMultiLevelHierarchy"/>
    <dgm:cxn modelId="{9E560E76-2351-4A0F-B4E9-514A657B6766}" type="presParOf" srcId="{79505675-3AFB-4C09-8423-86C70C1B9CEB}" destId="{E1FF8F36-0B48-4382-8CC1-CBED41E04F2E}" srcOrd="0" destOrd="0" presId="urn:microsoft.com/office/officeart/2008/layout/HorizontalMultiLevelHierarchy"/>
    <dgm:cxn modelId="{186AA4F1-0B52-4E87-9A16-240387BF9512}" type="presParOf" srcId="{79505675-3AFB-4C09-8423-86C70C1B9CEB}" destId="{CB1539AF-980D-4F15-A7A1-4F64EBD39C9D}" srcOrd="1" destOrd="0" presId="urn:microsoft.com/office/officeart/2008/layout/HorizontalMultiLevelHierarchy"/>
    <dgm:cxn modelId="{3CDB7BCE-6B9E-4569-A973-C8813CD0ED72}" type="presParOf" srcId="{CB1539AF-980D-4F15-A7A1-4F64EBD39C9D}" destId="{00455585-5D67-4DC9-886B-31A794181573}" srcOrd="0" destOrd="0" presId="urn:microsoft.com/office/officeart/2008/layout/HorizontalMultiLevelHierarchy"/>
    <dgm:cxn modelId="{838E1E40-3B2F-46A0-B383-225D992351C5}" type="presParOf" srcId="{00455585-5D67-4DC9-886B-31A794181573}" destId="{81FBDF11-7375-4F80-82BE-C5E287F67D28}" srcOrd="0" destOrd="0" presId="urn:microsoft.com/office/officeart/2008/layout/HorizontalMultiLevelHierarchy"/>
    <dgm:cxn modelId="{15E3ABAA-83C8-494D-8E2C-CBEC31B48351}" type="presParOf" srcId="{CB1539AF-980D-4F15-A7A1-4F64EBD39C9D}" destId="{1E961836-49A9-496A-BBD0-C517E73F309A}" srcOrd="1" destOrd="0" presId="urn:microsoft.com/office/officeart/2008/layout/HorizontalMultiLevelHierarchy"/>
    <dgm:cxn modelId="{48A06D79-0A02-482F-AC44-70BC5456CF24}" type="presParOf" srcId="{1E961836-49A9-496A-BBD0-C517E73F309A}" destId="{717C92F2-CFAE-4CD7-94D8-F92B1D99BF96}" srcOrd="0" destOrd="0" presId="urn:microsoft.com/office/officeart/2008/layout/HorizontalMultiLevelHierarchy"/>
    <dgm:cxn modelId="{F24345A2-B258-4D14-BA77-24713DBA327E}" type="presParOf" srcId="{1E961836-49A9-496A-BBD0-C517E73F309A}" destId="{2C83D4B3-1DAB-4408-A1C6-CC19FE21AFA5}" srcOrd="1" destOrd="0" presId="urn:microsoft.com/office/officeart/2008/layout/HorizontalMultiLevelHierarchy"/>
    <dgm:cxn modelId="{D8380B93-7929-4167-9C59-1E5C4EE38CE5}" type="presParOf" srcId="{CB1539AF-980D-4F15-A7A1-4F64EBD39C9D}" destId="{1DEA96DB-E8FF-46C1-A504-05AD20EB8CDD}" srcOrd="2" destOrd="0" presId="urn:microsoft.com/office/officeart/2008/layout/HorizontalMultiLevelHierarchy"/>
    <dgm:cxn modelId="{7B6A50CC-148A-4618-9287-45DEAB186CF0}" type="presParOf" srcId="{1DEA96DB-E8FF-46C1-A504-05AD20EB8CDD}" destId="{523BACBD-0B3F-4A0F-A295-99B17C212802}" srcOrd="0" destOrd="0" presId="urn:microsoft.com/office/officeart/2008/layout/HorizontalMultiLevelHierarchy"/>
    <dgm:cxn modelId="{DE828DB4-49DE-4F1C-B8B3-FA204973B745}" type="presParOf" srcId="{CB1539AF-980D-4F15-A7A1-4F64EBD39C9D}" destId="{E4F567F8-DC96-4781-8803-631BC98B9B34}" srcOrd="3" destOrd="0" presId="urn:microsoft.com/office/officeart/2008/layout/HorizontalMultiLevelHierarchy"/>
    <dgm:cxn modelId="{9B5F83A8-4557-494F-8CF7-EB7E06868207}" type="presParOf" srcId="{E4F567F8-DC96-4781-8803-631BC98B9B34}" destId="{C5774623-B9A8-475C-BB90-C3D091094A49}" srcOrd="0" destOrd="0" presId="urn:microsoft.com/office/officeart/2008/layout/HorizontalMultiLevelHierarchy"/>
    <dgm:cxn modelId="{F65FC393-6EE2-4D2C-AB0D-6B7F07702108}" type="presParOf" srcId="{E4F567F8-DC96-4781-8803-631BC98B9B34}" destId="{4E3668BC-0EC8-4429-95C1-858BB3076970}" srcOrd="1" destOrd="0" presId="urn:microsoft.com/office/officeart/2008/layout/HorizontalMultiLevelHierarchy"/>
    <dgm:cxn modelId="{8E88C016-3054-49C1-9545-250FDD3E2AEA}" type="presParOf" srcId="{CB1539AF-980D-4F15-A7A1-4F64EBD39C9D}" destId="{A7257AF6-6DD4-49B1-B4BE-DCB2AF2C82FF}" srcOrd="4" destOrd="0" presId="urn:microsoft.com/office/officeart/2008/layout/HorizontalMultiLevelHierarchy"/>
    <dgm:cxn modelId="{0AA5F69E-04B5-4E08-A39A-881585E0141E}" type="presParOf" srcId="{A7257AF6-6DD4-49B1-B4BE-DCB2AF2C82FF}" destId="{2B607ADF-F25E-4FE4-9FE0-8C7B5F8A1395}" srcOrd="0" destOrd="0" presId="urn:microsoft.com/office/officeart/2008/layout/HorizontalMultiLevelHierarchy"/>
    <dgm:cxn modelId="{11C9B72A-EE63-407F-BA6E-F676E621E8E3}" type="presParOf" srcId="{CB1539AF-980D-4F15-A7A1-4F64EBD39C9D}" destId="{62612E17-8778-4174-96F3-CE6C326707D6}" srcOrd="5" destOrd="0" presId="urn:microsoft.com/office/officeart/2008/layout/HorizontalMultiLevelHierarchy"/>
    <dgm:cxn modelId="{14B7E720-A45B-4EF6-BF6B-382947442E51}" type="presParOf" srcId="{62612E17-8778-4174-96F3-CE6C326707D6}" destId="{77BDF9E6-A8F0-4CB4-85FB-23DDC23200C4}" srcOrd="0" destOrd="0" presId="urn:microsoft.com/office/officeart/2008/layout/HorizontalMultiLevelHierarchy"/>
    <dgm:cxn modelId="{C848A0F6-87AC-48F0-B00A-B0C1FD80164B}" type="presParOf" srcId="{62612E17-8778-4174-96F3-CE6C326707D6}" destId="{21113866-BCA6-4874-9C70-D0042B92D3DD}" srcOrd="1" destOrd="0" presId="urn:microsoft.com/office/officeart/2008/layout/HorizontalMultiLevelHierarchy"/>
    <dgm:cxn modelId="{E66745D1-ABF3-4BAF-82EA-50AD3B86C4B1}" type="presParOf" srcId="{CB1539AF-980D-4F15-A7A1-4F64EBD39C9D}" destId="{F4E92E12-0555-4D1C-B185-922982F028DB}" srcOrd="6" destOrd="0" presId="urn:microsoft.com/office/officeart/2008/layout/HorizontalMultiLevelHierarchy"/>
    <dgm:cxn modelId="{861371B0-8553-4880-BF17-5718BA0189FD}" type="presParOf" srcId="{F4E92E12-0555-4D1C-B185-922982F028DB}" destId="{DD508598-234D-4A46-BE92-CA6DE071F8CA}" srcOrd="0" destOrd="0" presId="urn:microsoft.com/office/officeart/2008/layout/HorizontalMultiLevelHierarchy"/>
    <dgm:cxn modelId="{1B61293A-AF70-4D17-B3A8-C248826354DD}" type="presParOf" srcId="{CB1539AF-980D-4F15-A7A1-4F64EBD39C9D}" destId="{7238B277-5B25-40F2-BA9E-AEF94226CAE5}" srcOrd="7" destOrd="0" presId="urn:microsoft.com/office/officeart/2008/layout/HorizontalMultiLevelHierarchy"/>
    <dgm:cxn modelId="{40EE0A07-7D71-424B-88C0-BBC949E88929}" type="presParOf" srcId="{7238B277-5B25-40F2-BA9E-AEF94226CAE5}" destId="{12BFE18E-E126-4A55-B1BA-9E8BC4D887FF}" srcOrd="0" destOrd="0" presId="urn:microsoft.com/office/officeart/2008/layout/HorizontalMultiLevelHierarchy"/>
    <dgm:cxn modelId="{2AEB1C5D-4958-4DD7-B29C-C5251919CB1D}" type="presParOf" srcId="{7238B277-5B25-40F2-BA9E-AEF94226CAE5}" destId="{54D381CF-5DFA-4F5B-AC43-3B52198B059F}" srcOrd="1" destOrd="0" presId="urn:microsoft.com/office/officeart/2008/layout/HorizontalMultiLevelHierarchy"/>
    <dgm:cxn modelId="{D485B0F4-AA7B-49A9-8A49-8C4E1EC48C8A}" type="presParOf" srcId="{CB1539AF-980D-4F15-A7A1-4F64EBD39C9D}" destId="{489B13B7-4EAB-4AF9-9AF9-19F4A4570081}" srcOrd="8" destOrd="0" presId="urn:microsoft.com/office/officeart/2008/layout/HorizontalMultiLevelHierarchy"/>
    <dgm:cxn modelId="{88DEF1F3-0D86-45BC-AB5A-609AF24F2045}" type="presParOf" srcId="{489B13B7-4EAB-4AF9-9AF9-19F4A4570081}" destId="{4B14FA2F-9824-4D17-BDD5-F01EB18B9C04}" srcOrd="0" destOrd="0" presId="urn:microsoft.com/office/officeart/2008/layout/HorizontalMultiLevelHierarchy"/>
    <dgm:cxn modelId="{1456AE34-4582-4B61-8263-0A65C5B485FF}" type="presParOf" srcId="{CB1539AF-980D-4F15-A7A1-4F64EBD39C9D}" destId="{0AFAE9F3-B681-4FAE-9825-385A7FB04805}" srcOrd="9" destOrd="0" presId="urn:microsoft.com/office/officeart/2008/layout/HorizontalMultiLevelHierarchy"/>
    <dgm:cxn modelId="{D787BD87-FF68-4AFA-B18E-E8559494BAA3}" type="presParOf" srcId="{0AFAE9F3-B681-4FAE-9825-385A7FB04805}" destId="{2C00B48B-2129-450B-BA6D-693D1002EBD7}" srcOrd="0" destOrd="0" presId="urn:microsoft.com/office/officeart/2008/layout/HorizontalMultiLevelHierarchy"/>
    <dgm:cxn modelId="{07F5D1FB-2C41-4DD9-BD60-E80B6FAB6793}" type="presParOf" srcId="{0AFAE9F3-B681-4FAE-9825-385A7FB04805}" destId="{D23977EB-8714-4C75-8E21-42EE54FF6A85}" srcOrd="1" destOrd="0" presId="urn:microsoft.com/office/officeart/2008/layout/HorizontalMultiLevelHierarchy"/>
    <dgm:cxn modelId="{EA7DF532-75B7-4927-BE53-EBA70DA50573}" type="presParOf" srcId="{AE4961C0-2C53-49B6-A706-E3048F56197B}" destId="{B232CEDF-1845-4A4F-AB4F-D556B4D9E809}" srcOrd="2" destOrd="0" presId="urn:microsoft.com/office/officeart/2008/layout/HorizontalMultiLevelHierarchy"/>
    <dgm:cxn modelId="{01F2F9D5-A1ED-4BFC-ACB5-69A6C04DD10D}" type="presParOf" srcId="{B232CEDF-1845-4A4F-AB4F-D556B4D9E809}" destId="{DF7ACB3C-27CD-4A7A-922A-B7794F9C8755}" srcOrd="0" destOrd="0" presId="urn:microsoft.com/office/officeart/2008/layout/HorizontalMultiLevelHierarchy"/>
    <dgm:cxn modelId="{7CA9263F-5EFA-4B2A-94CB-FCB4BAD607EC}" type="presParOf" srcId="{AE4961C0-2C53-49B6-A706-E3048F56197B}" destId="{39E07165-527E-4B09-97E1-BDD1432A064F}" srcOrd="3" destOrd="0" presId="urn:microsoft.com/office/officeart/2008/layout/HorizontalMultiLevelHierarchy"/>
    <dgm:cxn modelId="{BA69432A-D2A6-4F34-A6D5-1C8C81281443}" type="presParOf" srcId="{39E07165-527E-4B09-97E1-BDD1432A064F}" destId="{D40EFB6D-E9DE-45BA-A32C-1D8056B4D56F}" srcOrd="0" destOrd="0" presId="urn:microsoft.com/office/officeart/2008/layout/HorizontalMultiLevelHierarchy"/>
    <dgm:cxn modelId="{36D29CCF-09E8-4366-9E1D-A59B92AAF666}" type="presParOf" srcId="{39E07165-527E-4B09-97E1-BDD1432A064F}" destId="{E713D779-1344-4941-A8CB-F62C7413798A}" srcOrd="1" destOrd="0" presId="urn:microsoft.com/office/officeart/2008/layout/HorizontalMultiLevelHierarchy"/>
    <dgm:cxn modelId="{891D297C-F868-41E5-911A-3751ABF5902E}" type="presParOf" srcId="{E713D779-1344-4941-A8CB-F62C7413798A}" destId="{C27E95C3-DCC4-4A26-9A6D-323B266A5108}" srcOrd="0" destOrd="0" presId="urn:microsoft.com/office/officeart/2008/layout/HorizontalMultiLevelHierarchy"/>
    <dgm:cxn modelId="{7750272E-27B9-4251-8E2D-CFA2CC9D6A09}" type="presParOf" srcId="{C27E95C3-DCC4-4A26-9A6D-323B266A5108}" destId="{D97C3695-9424-405D-BE17-7420C7456E40}" srcOrd="0" destOrd="0" presId="urn:microsoft.com/office/officeart/2008/layout/HorizontalMultiLevelHierarchy"/>
    <dgm:cxn modelId="{D87CB60D-C108-4487-9BED-D0C682F08FA3}" type="presParOf" srcId="{E713D779-1344-4941-A8CB-F62C7413798A}" destId="{2D206517-798C-4765-9FA7-1E7CC6BEF81A}" srcOrd="1" destOrd="0" presId="urn:microsoft.com/office/officeart/2008/layout/HorizontalMultiLevelHierarchy"/>
    <dgm:cxn modelId="{1B25996A-3AF5-4DFC-88C7-EBB10788D0FC}" type="presParOf" srcId="{2D206517-798C-4765-9FA7-1E7CC6BEF81A}" destId="{D8CF025F-49F0-47E0-BE98-526A45E83CBA}" srcOrd="0" destOrd="0" presId="urn:microsoft.com/office/officeart/2008/layout/HorizontalMultiLevelHierarchy"/>
    <dgm:cxn modelId="{93661058-5BAF-46C6-8A9F-028CD96A8A84}" type="presParOf" srcId="{2D206517-798C-4765-9FA7-1E7CC6BEF81A}" destId="{144B9447-31FE-4926-8A69-70A0E6D5F7E0}" srcOrd="1" destOrd="0" presId="urn:microsoft.com/office/officeart/2008/layout/HorizontalMultiLevelHierarchy"/>
    <dgm:cxn modelId="{F434773B-6DF9-4532-9D8C-159477187895}" type="presParOf" srcId="{E713D779-1344-4941-A8CB-F62C7413798A}" destId="{AA640AE1-9DDD-4BD4-956D-D85CC2CBB4E9}" srcOrd="2" destOrd="0" presId="urn:microsoft.com/office/officeart/2008/layout/HorizontalMultiLevelHierarchy"/>
    <dgm:cxn modelId="{277B97D0-35DF-4CAA-A807-5D68210490A5}" type="presParOf" srcId="{AA640AE1-9DDD-4BD4-956D-D85CC2CBB4E9}" destId="{AD4B2AE7-A179-436B-B4A8-574A255242A6}" srcOrd="0" destOrd="0" presId="urn:microsoft.com/office/officeart/2008/layout/HorizontalMultiLevelHierarchy"/>
    <dgm:cxn modelId="{9A492A73-0332-43A7-B202-8ACDAC1EE926}" type="presParOf" srcId="{E713D779-1344-4941-A8CB-F62C7413798A}" destId="{07537B7F-60DC-43DC-87FB-7BADD1A3CC51}" srcOrd="3" destOrd="0" presId="urn:microsoft.com/office/officeart/2008/layout/HorizontalMultiLevelHierarchy"/>
    <dgm:cxn modelId="{649E7376-CF7F-4525-8833-05E306BA1670}" type="presParOf" srcId="{07537B7F-60DC-43DC-87FB-7BADD1A3CC51}" destId="{59BE53F5-A16C-45DD-BC35-B73EBF3AA61C}" srcOrd="0" destOrd="0" presId="urn:microsoft.com/office/officeart/2008/layout/HorizontalMultiLevelHierarchy"/>
    <dgm:cxn modelId="{D995D87C-536B-46B6-9051-8482F64F7744}" type="presParOf" srcId="{07537B7F-60DC-43DC-87FB-7BADD1A3CC51}" destId="{174B21D8-4A84-4FEE-B723-D3972D82CB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8AE324-F7C4-4A57-862F-3F9EE914F4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D8C41-93E8-4D47-923B-D88F8952D772}">
      <dgm:prSet phldrT="[Text]" custT="1"/>
      <dgm:spPr/>
      <dgm:t>
        <a:bodyPr/>
        <a:lstStyle/>
        <a:p>
          <a:r>
            <a:rPr lang="en-US" sz="1400" dirty="0" err="1"/>
            <a:t>Não</a:t>
          </a:r>
          <a:r>
            <a:rPr lang="en-US" sz="1400" dirty="0"/>
            <a:t> se </a:t>
          </a:r>
          <a:r>
            <a:rPr lang="en-US" sz="1400" dirty="0" err="1"/>
            <a:t>aplica</a:t>
          </a:r>
          <a:r>
            <a:rPr lang="en-US" sz="1400" dirty="0"/>
            <a:t> switchover</a:t>
          </a:r>
        </a:p>
      </dgm:t>
    </dgm:pt>
    <dgm:pt modelId="{4BB191AD-E90B-4516-904A-A2436AFFBA85}" type="parTrans" cxnId="{D9CB709C-D3DA-49B5-AECE-4828533FF53D}">
      <dgm:prSet/>
      <dgm:spPr/>
      <dgm:t>
        <a:bodyPr/>
        <a:lstStyle/>
        <a:p>
          <a:endParaRPr lang="en-US" sz="1400"/>
        </a:p>
      </dgm:t>
    </dgm:pt>
    <dgm:pt modelId="{AF00AE85-33CC-443C-B038-035EF1D63D42}" type="sibTrans" cxnId="{D9CB709C-D3DA-49B5-AECE-4828533FF53D}">
      <dgm:prSet/>
      <dgm:spPr/>
      <dgm:t>
        <a:bodyPr/>
        <a:lstStyle/>
        <a:p>
          <a:endParaRPr lang="en-US" sz="1400"/>
        </a:p>
      </dgm:t>
    </dgm:pt>
    <dgm:pt modelId="{A434B22D-F8E0-46FB-B29E-FCEE0AA28CCB}">
      <dgm:prSet phldrT="[Text]" custT="1"/>
      <dgm:spPr/>
      <dgm:t>
        <a:bodyPr/>
        <a:lstStyle/>
        <a:p>
          <a:r>
            <a:rPr lang="en-US" sz="1400" dirty="0"/>
            <a:t>Tempo de failover – </a:t>
          </a:r>
          <a:r>
            <a:rPr lang="en-US" sz="1400" dirty="0" err="1"/>
            <a:t>Segundos</a:t>
          </a:r>
          <a:endParaRPr lang="en-US" sz="1400" dirty="0"/>
        </a:p>
      </dgm:t>
    </dgm:pt>
    <dgm:pt modelId="{DF941BA1-DB2F-44B9-AEFA-2A79BED37ECF}" type="parTrans" cxnId="{6CAB91E9-C2DC-4D6E-A58D-8C143B465486}">
      <dgm:prSet/>
      <dgm:spPr/>
      <dgm:t>
        <a:bodyPr/>
        <a:lstStyle/>
        <a:p>
          <a:endParaRPr lang="en-US" sz="1400"/>
        </a:p>
      </dgm:t>
    </dgm:pt>
    <dgm:pt modelId="{662E1B60-C55C-4D00-A0DE-36397175A9F7}" type="sibTrans" cxnId="{6CAB91E9-C2DC-4D6E-A58D-8C143B465486}">
      <dgm:prSet/>
      <dgm:spPr/>
      <dgm:t>
        <a:bodyPr/>
        <a:lstStyle/>
        <a:p>
          <a:endParaRPr lang="en-US" sz="1400"/>
        </a:p>
      </dgm:t>
    </dgm:pt>
    <dgm:pt modelId="{F0BE86D0-A04A-4AAC-842D-A6D6BFF8EAEF}">
      <dgm:prSet phldrT="[Text]" custT="1"/>
      <dgm:spPr/>
      <dgm:t>
        <a:bodyPr/>
        <a:lstStyle/>
        <a:p>
          <a:r>
            <a:rPr lang="en-US" sz="1400" dirty="0" err="1"/>
            <a:t>Regras</a:t>
          </a:r>
          <a:r>
            <a:rPr lang="en-US" sz="1400" dirty="0"/>
            <a:t> de failover pre-</a:t>
          </a:r>
          <a:r>
            <a:rPr lang="en-US" sz="1400" dirty="0" err="1"/>
            <a:t>configuradas</a:t>
          </a:r>
          <a:endParaRPr lang="en-US" sz="1400" dirty="0"/>
        </a:p>
      </dgm:t>
    </dgm:pt>
    <dgm:pt modelId="{BDC485C0-E558-49C9-9E04-6C26B00C0115}" type="parTrans" cxnId="{1DB24BD7-F08D-4382-9390-0E55209EDB4F}">
      <dgm:prSet/>
      <dgm:spPr/>
      <dgm:t>
        <a:bodyPr/>
        <a:lstStyle/>
        <a:p>
          <a:endParaRPr lang="en-US" sz="1400"/>
        </a:p>
      </dgm:t>
    </dgm:pt>
    <dgm:pt modelId="{30440CA3-CBF6-4558-B65B-0DF173231885}" type="sibTrans" cxnId="{1DB24BD7-F08D-4382-9390-0E55209EDB4F}">
      <dgm:prSet/>
      <dgm:spPr/>
      <dgm:t>
        <a:bodyPr/>
        <a:lstStyle/>
        <a:p>
          <a:endParaRPr lang="en-US" sz="1400"/>
        </a:p>
      </dgm:t>
    </dgm:pt>
    <dgm:pt modelId="{C12D42D8-45F3-419E-8FA1-36B49187A05F}">
      <dgm:prSet phldrT="[Text]" custT="1"/>
      <dgm:spPr/>
      <dgm:t>
        <a:bodyPr/>
        <a:lstStyle/>
        <a:p>
          <a:r>
            <a:rPr lang="en-US" sz="1400" dirty="0" err="1"/>
            <a:t>Administração</a:t>
          </a:r>
          <a:r>
            <a:rPr lang="en-US" sz="1400" dirty="0"/>
            <a:t> </a:t>
          </a:r>
          <a:r>
            <a:rPr lang="en-US" sz="1400" dirty="0" err="1"/>
            <a:t>Complexa</a:t>
          </a:r>
          <a:endParaRPr lang="en-US" sz="1400" dirty="0"/>
        </a:p>
      </dgm:t>
    </dgm:pt>
    <dgm:pt modelId="{6A8B120F-F67A-455A-8142-F0ABAA9D4F7B}" type="parTrans" cxnId="{42014406-D9AD-42FA-A5A2-E4258872F3AE}">
      <dgm:prSet/>
      <dgm:spPr/>
      <dgm:t>
        <a:bodyPr/>
        <a:lstStyle/>
        <a:p>
          <a:endParaRPr lang="en-US" sz="1400"/>
        </a:p>
      </dgm:t>
    </dgm:pt>
    <dgm:pt modelId="{D7654CCD-6324-483A-826D-75EE380E5F6D}" type="sibTrans" cxnId="{42014406-D9AD-42FA-A5A2-E4258872F3AE}">
      <dgm:prSet/>
      <dgm:spPr/>
      <dgm:t>
        <a:bodyPr/>
        <a:lstStyle/>
        <a:p>
          <a:endParaRPr lang="en-US" sz="1400"/>
        </a:p>
      </dgm:t>
    </dgm:pt>
    <dgm:pt modelId="{F2A63BD7-4800-49B7-8F45-A59748D3CBA5}">
      <dgm:prSet phldrT="[Text]" custT="1"/>
      <dgm:spPr/>
      <dgm:t>
        <a:bodyPr/>
        <a:lstStyle/>
        <a:p>
          <a:r>
            <a:rPr lang="en-US" sz="1400" dirty="0" err="1"/>
            <a:t>Clientes</a:t>
          </a:r>
          <a:r>
            <a:rPr lang="en-US" sz="1400" dirty="0"/>
            <a:t> </a:t>
          </a:r>
          <a:r>
            <a:rPr lang="en-US" sz="1400" dirty="0" err="1"/>
            <a:t>precisam</a:t>
          </a:r>
          <a:r>
            <a:rPr lang="en-US" sz="1400" dirty="0"/>
            <a:t> </a:t>
          </a:r>
          <a:r>
            <a:rPr lang="en-US" sz="1400" dirty="0" err="1"/>
            <a:t>ser</a:t>
          </a:r>
          <a:r>
            <a:rPr lang="en-US" sz="1400" dirty="0"/>
            <a:t> </a:t>
          </a:r>
          <a:r>
            <a:rPr lang="en-US" sz="1400" dirty="0" err="1"/>
            <a:t>configurados</a:t>
          </a:r>
          <a:r>
            <a:rPr lang="en-US" sz="1400" dirty="0"/>
            <a:t> antes da </a:t>
          </a:r>
          <a:r>
            <a:rPr lang="en-US" sz="1400" dirty="0" err="1"/>
            <a:t>configuração</a:t>
          </a:r>
          <a:r>
            <a:rPr lang="en-US" sz="1400" dirty="0"/>
            <a:t> do </a:t>
          </a:r>
          <a:r>
            <a:rPr lang="en-US" sz="1400" dirty="0" err="1"/>
            <a:t>Dataguard</a:t>
          </a:r>
          <a:endParaRPr lang="en-US" sz="1400" dirty="0"/>
        </a:p>
      </dgm:t>
    </dgm:pt>
    <dgm:pt modelId="{3BF59A42-7881-4C07-870C-8E7452EEED6F}" type="parTrans" cxnId="{3C4D36F9-1038-4889-9E41-C8A5D67A4872}">
      <dgm:prSet/>
      <dgm:spPr/>
      <dgm:t>
        <a:bodyPr/>
        <a:lstStyle/>
        <a:p>
          <a:endParaRPr lang="en-US" sz="1400"/>
        </a:p>
      </dgm:t>
    </dgm:pt>
    <dgm:pt modelId="{3807E6A2-67CB-4692-B8F0-338B81917C06}" type="sibTrans" cxnId="{3C4D36F9-1038-4889-9E41-C8A5D67A4872}">
      <dgm:prSet/>
      <dgm:spPr/>
      <dgm:t>
        <a:bodyPr/>
        <a:lstStyle/>
        <a:p>
          <a:endParaRPr lang="en-US" sz="1400"/>
        </a:p>
      </dgm:t>
    </dgm:pt>
    <dgm:pt modelId="{BE3EA83B-18E9-484E-B621-130FB4416685}">
      <dgm:prSet phldrT="[Text]" custT="1"/>
      <dgm:spPr/>
      <dgm:t>
        <a:bodyPr/>
        <a:lstStyle/>
        <a:p>
          <a:r>
            <a:rPr lang="en-US" sz="1400" dirty="0" err="1"/>
            <a:t>Perda</a:t>
          </a:r>
          <a:r>
            <a:rPr lang="en-US" sz="1400" dirty="0"/>
            <a:t> de dados </a:t>
          </a:r>
          <a:r>
            <a:rPr lang="en-US" sz="1400" dirty="0" err="1"/>
            <a:t>depende</a:t>
          </a:r>
          <a:r>
            <a:rPr lang="en-US" sz="1400" dirty="0"/>
            <a:t> da </a:t>
          </a:r>
          <a:r>
            <a:rPr lang="en-US" sz="1400" dirty="0" err="1"/>
            <a:t>configuração</a:t>
          </a:r>
          <a:endParaRPr lang="en-US" sz="1400" dirty="0"/>
        </a:p>
      </dgm:t>
    </dgm:pt>
    <dgm:pt modelId="{65C7FCFF-4DFE-4FEC-A200-D34E3D475F2D}" type="parTrans" cxnId="{C71CC4B1-5822-43F8-B73E-C2C9C21AF0CA}">
      <dgm:prSet/>
      <dgm:spPr/>
      <dgm:t>
        <a:bodyPr/>
        <a:lstStyle/>
        <a:p>
          <a:endParaRPr lang="en-US"/>
        </a:p>
      </dgm:t>
    </dgm:pt>
    <dgm:pt modelId="{DB504F1B-8E6E-420C-8804-E3065D0183CF}" type="sibTrans" cxnId="{C71CC4B1-5822-43F8-B73E-C2C9C21AF0CA}">
      <dgm:prSet/>
      <dgm:spPr/>
      <dgm:t>
        <a:bodyPr/>
        <a:lstStyle/>
        <a:p>
          <a:endParaRPr lang="en-US"/>
        </a:p>
      </dgm:t>
    </dgm:pt>
    <dgm:pt modelId="{49C5657F-D614-42DF-9ECF-AF3C8C225DFC}">
      <dgm:prSet phldrT="[Text]" custT="1"/>
      <dgm:spPr/>
      <dgm:t>
        <a:bodyPr/>
        <a:lstStyle/>
        <a:p>
          <a:r>
            <a:rPr lang="en-US" sz="1400" dirty="0"/>
            <a:t>Standby </a:t>
          </a:r>
          <a:r>
            <a:rPr lang="en-US" sz="1400" dirty="0" err="1"/>
            <a:t>devem</a:t>
          </a:r>
          <a:r>
            <a:rPr lang="en-US" sz="1400" dirty="0"/>
            <a:t> </a:t>
          </a:r>
          <a:r>
            <a:rPr lang="en-US" sz="1400" dirty="0" err="1"/>
            <a:t>ser</a:t>
          </a:r>
          <a:r>
            <a:rPr lang="en-US" sz="1400" dirty="0"/>
            <a:t> </a:t>
          </a:r>
          <a:r>
            <a:rPr lang="en-US" sz="1400" dirty="0" err="1"/>
            <a:t>monitorados</a:t>
          </a:r>
          <a:endParaRPr lang="en-US" sz="1400" dirty="0"/>
        </a:p>
      </dgm:t>
    </dgm:pt>
    <dgm:pt modelId="{7FB65E8A-676B-4BB7-8E36-1AE44C595F0C}" type="parTrans" cxnId="{B8845355-278B-4A75-AD29-4E2E79C9C6F1}">
      <dgm:prSet/>
      <dgm:spPr/>
      <dgm:t>
        <a:bodyPr/>
        <a:lstStyle/>
        <a:p>
          <a:endParaRPr lang="en-US"/>
        </a:p>
      </dgm:t>
    </dgm:pt>
    <dgm:pt modelId="{FDF25BC2-2050-41EA-9C1D-67AB2763DA43}" type="sibTrans" cxnId="{B8845355-278B-4A75-AD29-4E2E79C9C6F1}">
      <dgm:prSet/>
      <dgm:spPr/>
      <dgm:t>
        <a:bodyPr/>
        <a:lstStyle/>
        <a:p>
          <a:endParaRPr lang="en-US"/>
        </a:p>
      </dgm:t>
    </dgm:pt>
    <dgm:pt modelId="{F056090B-0C7F-4431-8AD4-D4710032E6BA}" type="pres">
      <dgm:prSet presAssocID="{DE8AE324-F7C4-4A57-862F-3F9EE914F4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BECF145-143C-44AE-BE9F-37C189EF8BFA}" type="pres">
      <dgm:prSet presAssocID="{DE8AE324-F7C4-4A57-862F-3F9EE914F43A}" presName="Name1" presStyleCnt="0"/>
      <dgm:spPr/>
    </dgm:pt>
    <dgm:pt modelId="{143C6A03-690E-4A81-94C7-13579ECFDF7C}" type="pres">
      <dgm:prSet presAssocID="{DE8AE324-F7C4-4A57-862F-3F9EE914F43A}" presName="cycle" presStyleCnt="0"/>
      <dgm:spPr/>
    </dgm:pt>
    <dgm:pt modelId="{C00A310E-ECC4-4575-BD33-8D83D4FD78B8}" type="pres">
      <dgm:prSet presAssocID="{DE8AE324-F7C4-4A57-862F-3F9EE914F43A}" presName="srcNode" presStyleLbl="node1" presStyleIdx="0" presStyleCnt="7"/>
      <dgm:spPr/>
    </dgm:pt>
    <dgm:pt modelId="{96E69588-C9F8-4D19-8798-02B3E45EF1AC}" type="pres">
      <dgm:prSet presAssocID="{DE8AE324-F7C4-4A57-862F-3F9EE914F43A}" presName="conn" presStyleLbl="parChTrans1D2" presStyleIdx="0" presStyleCnt="1"/>
      <dgm:spPr/>
      <dgm:t>
        <a:bodyPr/>
        <a:lstStyle/>
        <a:p>
          <a:endParaRPr lang="en-US"/>
        </a:p>
      </dgm:t>
    </dgm:pt>
    <dgm:pt modelId="{413E98C4-FA1A-4082-88E0-524967A1EBD5}" type="pres">
      <dgm:prSet presAssocID="{DE8AE324-F7C4-4A57-862F-3F9EE914F43A}" presName="extraNode" presStyleLbl="node1" presStyleIdx="0" presStyleCnt="7"/>
      <dgm:spPr/>
    </dgm:pt>
    <dgm:pt modelId="{A1F5C4C3-763D-49A8-AEEA-9628F05748DE}" type="pres">
      <dgm:prSet presAssocID="{DE8AE324-F7C4-4A57-862F-3F9EE914F43A}" presName="dstNode" presStyleLbl="node1" presStyleIdx="0" presStyleCnt="7"/>
      <dgm:spPr/>
    </dgm:pt>
    <dgm:pt modelId="{F101F684-F274-4206-A6C9-FE359021EECB}" type="pres">
      <dgm:prSet presAssocID="{E93D8C41-93E8-4D47-923B-D88F8952D772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D993F-13C9-4C78-8297-FAE708872338}" type="pres">
      <dgm:prSet presAssocID="{E93D8C41-93E8-4D47-923B-D88F8952D772}" presName="accent_1" presStyleCnt="0"/>
      <dgm:spPr/>
    </dgm:pt>
    <dgm:pt modelId="{E6AFCE31-73B8-4306-A354-F5CECEC04100}" type="pres">
      <dgm:prSet presAssocID="{E93D8C41-93E8-4D47-923B-D88F8952D772}" presName="accentRepeatNode" presStyleLbl="solidFgAcc1" presStyleIdx="0" presStyleCnt="7"/>
      <dgm:spPr/>
    </dgm:pt>
    <dgm:pt modelId="{6DA4BE91-B9EE-4217-962A-EF66DD1327D9}" type="pres">
      <dgm:prSet presAssocID="{A434B22D-F8E0-46FB-B29E-FCEE0AA28CCB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FE4BD-E458-44ED-A654-228C69299732}" type="pres">
      <dgm:prSet presAssocID="{A434B22D-F8E0-46FB-B29E-FCEE0AA28CCB}" presName="accent_2" presStyleCnt="0"/>
      <dgm:spPr/>
    </dgm:pt>
    <dgm:pt modelId="{8952E1E4-122E-4DE3-BE78-D12A3EBF4284}" type="pres">
      <dgm:prSet presAssocID="{A434B22D-F8E0-46FB-B29E-FCEE0AA28CCB}" presName="accentRepeatNode" presStyleLbl="solidFgAcc1" presStyleIdx="1" presStyleCnt="7"/>
      <dgm:spPr/>
    </dgm:pt>
    <dgm:pt modelId="{DB1BB616-E8D0-4DFF-BD76-2D11C2AD46D6}" type="pres">
      <dgm:prSet presAssocID="{F0BE86D0-A04A-4AAC-842D-A6D6BFF8EAE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72BE4-86AB-4FCB-9172-FFAF8FFB7BFA}" type="pres">
      <dgm:prSet presAssocID="{F0BE86D0-A04A-4AAC-842D-A6D6BFF8EAEF}" presName="accent_3" presStyleCnt="0"/>
      <dgm:spPr/>
    </dgm:pt>
    <dgm:pt modelId="{62E5F5E5-EA83-45F5-A417-4C8385A00945}" type="pres">
      <dgm:prSet presAssocID="{F0BE86D0-A04A-4AAC-842D-A6D6BFF8EAEF}" presName="accentRepeatNode" presStyleLbl="solidFgAcc1" presStyleIdx="2" presStyleCnt="7"/>
      <dgm:spPr/>
    </dgm:pt>
    <dgm:pt modelId="{23741B3F-7489-432E-BCEC-D146E077F459}" type="pres">
      <dgm:prSet presAssocID="{C12D42D8-45F3-419E-8FA1-36B49187A05F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C7807-C595-4336-A993-E6F909414985}" type="pres">
      <dgm:prSet presAssocID="{C12D42D8-45F3-419E-8FA1-36B49187A05F}" presName="accent_4" presStyleCnt="0"/>
      <dgm:spPr/>
    </dgm:pt>
    <dgm:pt modelId="{E073EEBA-B7E6-419F-8CB8-F3DC6B1B70F0}" type="pres">
      <dgm:prSet presAssocID="{C12D42D8-45F3-419E-8FA1-36B49187A05F}" presName="accentRepeatNode" presStyleLbl="solidFgAcc1" presStyleIdx="3" presStyleCnt="7"/>
      <dgm:spPr/>
    </dgm:pt>
    <dgm:pt modelId="{DB4CDCEF-C396-4872-A41A-55FD6E07EDDC}" type="pres">
      <dgm:prSet presAssocID="{F2A63BD7-4800-49B7-8F45-A59748D3CBA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48FA6-AF54-4E4D-89D8-15A54A9B25A0}" type="pres">
      <dgm:prSet presAssocID="{F2A63BD7-4800-49B7-8F45-A59748D3CBA5}" presName="accent_5" presStyleCnt="0"/>
      <dgm:spPr/>
    </dgm:pt>
    <dgm:pt modelId="{A6908057-8D40-4862-9A01-76051B04B707}" type="pres">
      <dgm:prSet presAssocID="{F2A63BD7-4800-49B7-8F45-A59748D3CBA5}" presName="accentRepeatNode" presStyleLbl="solidFgAcc1" presStyleIdx="4" presStyleCnt="7"/>
      <dgm:spPr/>
    </dgm:pt>
    <dgm:pt modelId="{F27B6928-B2CC-435E-86BA-7251A6ED4F18}" type="pres">
      <dgm:prSet presAssocID="{49C5657F-D614-42DF-9ECF-AF3C8C225DF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3CDFC-582D-40B1-9695-A2A3B8358FCE}" type="pres">
      <dgm:prSet presAssocID="{49C5657F-D614-42DF-9ECF-AF3C8C225DFC}" presName="accent_6" presStyleCnt="0"/>
      <dgm:spPr/>
    </dgm:pt>
    <dgm:pt modelId="{DCD43210-EAA0-4049-B6B0-21FF54CC21FC}" type="pres">
      <dgm:prSet presAssocID="{49C5657F-D614-42DF-9ECF-AF3C8C225DFC}" presName="accentRepeatNode" presStyleLbl="solidFgAcc1" presStyleIdx="5" presStyleCnt="7"/>
      <dgm:spPr/>
    </dgm:pt>
    <dgm:pt modelId="{EB5F7B16-DDC3-4D4C-861E-F65AC8E730B4}" type="pres">
      <dgm:prSet presAssocID="{BE3EA83B-18E9-484E-B621-130FB4416685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1C5C6-9C54-48FB-A61D-D8E168C00624}" type="pres">
      <dgm:prSet presAssocID="{BE3EA83B-18E9-484E-B621-130FB4416685}" presName="accent_7" presStyleCnt="0"/>
      <dgm:spPr/>
    </dgm:pt>
    <dgm:pt modelId="{1E3CFE10-6648-4E2A-9495-0B813BC9B6B9}" type="pres">
      <dgm:prSet presAssocID="{BE3EA83B-18E9-484E-B621-130FB4416685}" presName="accentRepeatNode" presStyleLbl="solidFgAcc1" presStyleIdx="6" presStyleCnt="7"/>
      <dgm:spPr/>
    </dgm:pt>
  </dgm:ptLst>
  <dgm:cxnLst>
    <dgm:cxn modelId="{1DB24BD7-F08D-4382-9390-0E55209EDB4F}" srcId="{DE8AE324-F7C4-4A57-862F-3F9EE914F43A}" destId="{F0BE86D0-A04A-4AAC-842D-A6D6BFF8EAEF}" srcOrd="2" destOrd="0" parTransId="{BDC485C0-E558-49C9-9E04-6C26B00C0115}" sibTransId="{30440CA3-CBF6-4558-B65B-0DF173231885}"/>
    <dgm:cxn modelId="{C71CC4B1-5822-43F8-B73E-C2C9C21AF0CA}" srcId="{DE8AE324-F7C4-4A57-862F-3F9EE914F43A}" destId="{BE3EA83B-18E9-484E-B621-130FB4416685}" srcOrd="6" destOrd="0" parTransId="{65C7FCFF-4DFE-4FEC-A200-D34E3D475F2D}" sibTransId="{DB504F1B-8E6E-420C-8804-E3065D0183CF}"/>
    <dgm:cxn modelId="{3ECD2433-379B-4F2C-B8D8-71915A7A1CA1}" type="presOf" srcId="{DE8AE324-F7C4-4A57-862F-3F9EE914F43A}" destId="{F056090B-0C7F-4431-8AD4-D4710032E6BA}" srcOrd="0" destOrd="0" presId="urn:microsoft.com/office/officeart/2008/layout/VerticalCurvedList"/>
    <dgm:cxn modelId="{6CAB91E9-C2DC-4D6E-A58D-8C143B465486}" srcId="{DE8AE324-F7C4-4A57-862F-3F9EE914F43A}" destId="{A434B22D-F8E0-46FB-B29E-FCEE0AA28CCB}" srcOrd="1" destOrd="0" parTransId="{DF941BA1-DB2F-44B9-AEFA-2A79BED37ECF}" sibTransId="{662E1B60-C55C-4D00-A0DE-36397175A9F7}"/>
    <dgm:cxn modelId="{D9CB709C-D3DA-49B5-AECE-4828533FF53D}" srcId="{DE8AE324-F7C4-4A57-862F-3F9EE914F43A}" destId="{E93D8C41-93E8-4D47-923B-D88F8952D772}" srcOrd="0" destOrd="0" parTransId="{4BB191AD-E90B-4516-904A-A2436AFFBA85}" sibTransId="{AF00AE85-33CC-443C-B038-035EF1D63D42}"/>
    <dgm:cxn modelId="{E73365DC-094B-4B77-952D-0E54E4EDF4A0}" type="presOf" srcId="{A434B22D-F8E0-46FB-B29E-FCEE0AA28CCB}" destId="{6DA4BE91-B9EE-4217-962A-EF66DD1327D9}" srcOrd="0" destOrd="0" presId="urn:microsoft.com/office/officeart/2008/layout/VerticalCurvedList"/>
    <dgm:cxn modelId="{C02E0635-4DD5-4A34-97A7-37796555652B}" type="presOf" srcId="{49C5657F-D614-42DF-9ECF-AF3C8C225DFC}" destId="{F27B6928-B2CC-435E-86BA-7251A6ED4F18}" srcOrd="0" destOrd="0" presId="urn:microsoft.com/office/officeart/2008/layout/VerticalCurvedList"/>
    <dgm:cxn modelId="{42014406-D9AD-42FA-A5A2-E4258872F3AE}" srcId="{DE8AE324-F7C4-4A57-862F-3F9EE914F43A}" destId="{C12D42D8-45F3-419E-8FA1-36B49187A05F}" srcOrd="3" destOrd="0" parTransId="{6A8B120F-F67A-455A-8142-F0ABAA9D4F7B}" sibTransId="{D7654CCD-6324-483A-826D-75EE380E5F6D}"/>
    <dgm:cxn modelId="{265F3B3C-7853-4C95-8DFB-FE53362769E3}" type="presOf" srcId="{BE3EA83B-18E9-484E-B621-130FB4416685}" destId="{EB5F7B16-DDC3-4D4C-861E-F65AC8E730B4}" srcOrd="0" destOrd="0" presId="urn:microsoft.com/office/officeart/2008/layout/VerticalCurvedList"/>
    <dgm:cxn modelId="{3C4D36F9-1038-4889-9E41-C8A5D67A4872}" srcId="{DE8AE324-F7C4-4A57-862F-3F9EE914F43A}" destId="{F2A63BD7-4800-49B7-8F45-A59748D3CBA5}" srcOrd="4" destOrd="0" parTransId="{3BF59A42-7881-4C07-870C-8E7452EEED6F}" sibTransId="{3807E6A2-67CB-4692-B8F0-338B81917C06}"/>
    <dgm:cxn modelId="{4A385E59-570B-4780-AAEA-C3CB7EAC8BCA}" type="presOf" srcId="{F2A63BD7-4800-49B7-8F45-A59748D3CBA5}" destId="{DB4CDCEF-C396-4872-A41A-55FD6E07EDDC}" srcOrd="0" destOrd="0" presId="urn:microsoft.com/office/officeart/2008/layout/VerticalCurvedList"/>
    <dgm:cxn modelId="{AB4DD715-90B5-4F04-B83A-0C1CE1FE15E0}" type="presOf" srcId="{E93D8C41-93E8-4D47-923B-D88F8952D772}" destId="{F101F684-F274-4206-A6C9-FE359021EECB}" srcOrd="0" destOrd="0" presId="urn:microsoft.com/office/officeart/2008/layout/VerticalCurvedList"/>
    <dgm:cxn modelId="{B8845355-278B-4A75-AD29-4E2E79C9C6F1}" srcId="{DE8AE324-F7C4-4A57-862F-3F9EE914F43A}" destId="{49C5657F-D614-42DF-9ECF-AF3C8C225DFC}" srcOrd="5" destOrd="0" parTransId="{7FB65E8A-676B-4BB7-8E36-1AE44C595F0C}" sibTransId="{FDF25BC2-2050-41EA-9C1D-67AB2763DA43}"/>
    <dgm:cxn modelId="{B95EB20B-7C44-4AF4-BA65-E303D4156F50}" type="presOf" srcId="{C12D42D8-45F3-419E-8FA1-36B49187A05F}" destId="{23741B3F-7489-432E-BCEC-D146E077F459}" srcOrd="0" destOrd="0" presId="urn:microsoft.com/office/officeart/2008/layout/VerticalCurvedList"/>
    <dgm:cxn modelId="{E80F6B2D-F39D-4E6A-B235-5549AB5927A4}" type="presOf" srcId="{F0BE86D0-A04A-4AAC-842D-A6D6BFF8EAEF}" destId="{DB1BB616-E8D0-4DFF-BD76-2D11C2AD46D6}" srcOrd="0" destOrd="0" presId="urn:microsoft.com/office/officeart/2008/layout/VerticalCurvedList"/>
    <dgm:cxn modelId="{0402A76C-F329-481A-A774-8C139C22BB53}" type="presOf" srcId="{AF00AE85-33CC-443C-B038-035EF1D63D42}" destId="{96E69588-C9F8-4D19-8798-02B3E45EF1AC}" srcOrd="0" destOrd="0" presId="urn:microsoft.com/office/officeart/2008/layout/VerticalCurvedList"/>
    <dgm:cxn modelId="{35A04AAA-9141-406B-9D2A-747D8320BCA8}" type="presParOf" srcId="{F056090B-0C7F-4431-8AD4-D4710032E6BA}" destId="{9BECF145-143C-44AE-BE9F-37C189EF8BFA}" srcOrd="0" destOrd="0" presId="urn:microsoft.com/office/officeart/2008/layout/VerticalCurvedList"/>
    <dgm:cxn modelId="{1E9A0470-B5D6-419B-A2DF-86B7B90A5FA9}" type="presParOf" srcId="{9BECF145-143C-44AE-BE9F-37C189EF8BFA}" destId="{143C6A03-690E-4A81-94C7-13579ECFDF7C}" srcOrd="0" destOrd="0" presId="urn:microsoft.com/office/officeart/2008/layout/VerticalCurvedList"/>
    <dgm:cxn modelId="{35CF6EA6-CFF3-4A37-BE40-B6C3AD2EFF6C}" type="presParOf" srcId="{143C6A03-690E-4A81-94C7-13579ECFDF7C}" destId="{C00A310E-ECC4-4575-BD33-8D83D4FD78B8}" srcOrd="0" destOrd="0" presId="urn:microsoft.com/office/officeart/2008/layout/VerticalCurvedList"/>
    <dgm:cxn modelId="{20E36E3D-AC17-450A-9620-42D625E7924E}" type="presParOf" srcId="{143C6A03-690E-4A81-94C7-13579ECFDF7C}" destId="{96E69588-C9F8-4D19-8798-02B3E45EF1AC}" srcOrd="1" destOrd="0" presId="urn:microsoft.com/office/officeart/2008/layout/VerticalCurvedList"/>
    <dgm:cxn modelId="{5153D6E4-4158-4748-87E0-093B73866E13}" type="presParOf" srcId="{143C6A03-690E-4A81-94C7-13579ECFDF7C}" destId="{413E98C4-FA1A-4082-88E0-524967A1EBD5}" srcOrd="2" destOrd="0" presId="urn:microsoft.com/office/officeart/2008/layout/VerticalCurvedList"/>
    <dgm:cxn modelId="{7623015E-8433-4171-BF4C-0A27A2A6ADC3}" type="presParOf" srcId="{143C6A03-690E-4A81-94C7-13579ECFDF7C}" destId="{A1F5C4C3-763D-49A8-AEEA-9628F05748DE}" srcOrd="3" destOrd="0" presId="urn:microsoft.com/office/officeart/2008/layout/VerticalCurvedList"/>
    <dgm:cxn modelId="{D030268B-9D30-428F-9196-89934CC34D36}" type="presParOf" srcId="{9BECF145-143C-44AE-BE9F-37C189EF8BFA}" destId="{F101F684-F274-4206-A6C9-FE359021EECB}" srcOrd="1" destOrd="0" presId="urn:microsoft.com/office/officeart/2008/layout/VerticalCurvedList"/>
    <dgm:cxn modelId="{35371998-D617-4C6F-A92F-68B7196C13B1}" type="presParOf" srcId="{9BECF145-143C-44AE-BE9F-37C189EF8BFA}" destId="{EB5D993F-13C9-4C78-8297-FAE708872338}" srcOrd="2" destOrd="0" presId="urn:microsoft.com/office/officeart/2008/layout/VerticalCurvedList"/>
    <dgm:cxn modelId="{67419A4A-2807-442E-A196-5FF3B8578FDB}" type="presParOf" srcId="{EB5D993F-13C9-4C78-8297-FAE708872338}" destId="{E6AFCE31-73B8-4306-A354-F5CECEC04100}" srcOrd="0" destOrd="0" presId="urn:microsoft.com/office/officeart/2008/layout/VerticalCurvedList"/>
    <dgm:cxn modelId="{9E6909CA-56E3-4B09-B50D-32DFF1186562}" type="presParOf" srcId="{9BECF145-143C-44AE-BE9F-37C189EF8BFA}" destId="{6DA4BE91-B9EE-4217-962A-EF66DD1327D9}" srcOrd="3" destOrd="0" presId="urn:microsoft.com/office/officeart/2008/layout/VerticalCurvedList"/>
    <dgm:cxn modelId="{F0982AF5-AB90-497A-BC22-5C8CDE7A330F}" type="presParOf" srcId="{9BECF145-143C-44AE-BE9F-37C189EF8BFA}" destId="{562FE4BD-E458-44ED-A654-228C69299732}" srcOrd="4" destOrd="0" presId="urn:microsoft.com/office/officeart/2008/layout/VerticalCurvedList"/>
    <dgm:cxn modelId="{7EC1F715-E57A-4492-847F-4EC19C3CAF3C}" type="presParOf" srcId="{562FE4BD-E458-44ED-A654-228C69299732}" destId="{8952E1E4-122E-4DE3-BE78-D12A3EBF4284}" srcOrd="0" destOrd="0" presId="urn:microsoft.com/office/officeart/2008/layout/VerticalCurvedList"/>
    <dgm:cxn modelId="{83920619-57B7-4661-A3AB-CC248D88869B}" type="presParOf" srcId="{9BECF145-143C-44AE-BE9F-37C189EF8BFA}" destId="{DB1BB616-E8D0-4DFF-BD76-2D11C2AD46D6}" srcOrd="5" destOrd="0" presId="urn:microsoft.com/office/officeart/2008/layout/VerticalCurvedList"/>
    <dgm:cxn modelId="{CA6DFE56-F283-47FF-B382-BF8803001735}" type="presParOf" srcId="{9BECF145-143C-44AE-BE9F-37C189EF8BFA}" destId="{3E172BE4-86AB-4FCB-9172-FFAF8FFB7BFA}" srcOrd="6" destOrd="0" presId="urn:microsoft.com/office/officeart/2008/layout/VerticalCurvedList"/>
    <dgm:cxn modelId="{4DA220C1-6CA2-456B-B849-AB77D767E594}" type="presParOf" srcId="{3E172BE4-86AB-4FCB-9172-FFAF8FFB7BFA}" destId="{62E5F5E5-EA83-45F5-A417-4C8385A00945}" srcOrd="0" destOrd="0" presId="urn:microsoft.com/office/officeart/2008/layout/VerticalCurvedList"/>
    <dgm:cxn modelId="{FD252C8E-75F8-49D0-9B83-C91CDC1F9FCD}" type="presParOf" srcId="{9BECF145-143C-44AE-BE9F-37C189EF8BFA}" destId="{23741B3F-7489-432E-BCEC-D146E077F459}" srcOrd="7" destOrd="0" presId="urn:microsoft.com/office/officeart/2008/layout/VerticalCurvedList"/>
    <dgm:cxn modelId="{9CFC1D63-5C3A-43C9-96F4-7873EE7AD806}" type="presParOf" srcId="{9BECF145-143C-44AE-BE9F-37C189EF8BFA}" destId="{D0DC7807-C595-4336-A993-E6F909414985}" srcOrd="8" destOrd="0" presId="urn:microsoft.com/office/officeart/2008/layout/VerticalCurvedList"/>
    <dgm:cxn modelId="{730869BB-8DFA-402D-9D8E-7D0A2FF16E18}" type="presParOf" srcId="{D0DC7807-C595-4336-A993-E6F909414985}" destId="{E073EEBA-B7E6-419F-8CB8-F3DC6B1B70F0}" srcOrd="0" destOrd="0" presId="urn:microsoft.com/office/officeart/2008/layout/VerticalCurvedList"/>
    <dgm:cxn modelId="{64EA6166-8913-44BB-97B4-600CAC8F9EE7}" type="presParOf" srcId="{9BECF145-143C-44AE-BE9F-37C189EF8BFA}" destId="{DB4CDCEF-C396-4872-A41A-55FD6E07EDDC}" srcOrd="9" destOrd="0" presId="urn:microsoft.com/office/officeart/2008/layout/VerticalCurvedList"/>
    <dgm:cxn modelId="{F8249767-04EB-4C53-BD99-9623114B05E7}" type="presParOf" srcId="{9BECF145-143C-44AE-BE9F-37C189EF8BFA}" destId="{CB648FA6-AF54-4E4D-89D8-15A54A9B25A0}" srcOrd="10" destOrd="0" presId="urn:microsoft.com/office/officeart/2008/layout/VerticalCurvedList"/>
    <dgm:cxn modelId="{273458AA-F62A-4008-8799-F0A788E46798}" type="presParOf" srcId="{CB648FA6-AF54-4E4D-89D8-15A54A9B25A0}" destId="{A6908057-8D40-4862-9A01-76051B04B707}" srcOrd="0" destOrd="0" presId="urn:microsoft.com/office/officeart/2008/layout/VerticalCurvedList"/>
    <dgm:cxn modelId="{1D9FD12F-26C3-442D-B8BC-2FF525C60582}" type="presParOf" srcId="{9BECF145-143C-44AE-BE9F-37C189EF8BFA}" destId="{F27B6928-B2CC-435E-86BA-7251A6ED4F18}" srcOrd="11" destOrd="0" presId="urn:microsoft.com/office/officeart/2008/layout/VerticalCurvedList"/>
    <dgm:cxn modelId="{D75A56A4-7345-4FA2-8774-8B48870FFC00}" type="presParOf" srcId="{9BECF145-143C-44AE-BE9F-37C189EF8BFA}" destId="{2833CDFC-582D-40B1-9695-A2A3B8358FCE}" srcOrd="12" destOrd="0" presId="urn:microsoft.com/office/officeart/2008/layout/VerticalCurvedList"/>
    <dgm:cxn modelId="{46D18766-0FD9-4527-B150-6FD646B2512D}" type="presParOf" srcId="{2833CDFC-582D-40B1-9695-A2A3B8358FCE}" destId="{DCD43210-EAA0-4049-B6B0-21FF54CC21FC}" srcOrd="0" destOrd="0" presId="urn:microsoft.com/office/officeart/2008/layout/VerticalCurvedList"/>
    <dgm:cxn modelId="{D198995B-67F3-4D1D-A5C0-46BFC9B41C86}" type="presParOf" srcId="{9BECF145-143C-44AE-BE9F-37C189EF8BFA}" destId="{EB5F7B16-DDC3-4D4C-861E-F65AC8E730B4}" srcOrd="13" destOrd="0" presId="urn:microsoft.com/office/officeart/2008/layout/VerticalCurvedList"/>
    <dgm:cxn modelId="{96632768-4B0B-474D-99FF-5F13E037ECC5}" type="presParOf" srcId="{9BECF145-143C-44AE-BE9F-37C189EF8BFA}" destId="{C4D1C5C6-9C54-48FB-A61D-D8E168C00624}" srcOrd="14" destOrd="0" presId="urn:microsoft.com/office/officeart/2008/layout/VerticalCurvedList"/>
    <dgm:cxn modelId="{6D0A2CD5-B04F-4A19-A625-2C0C0501DA77}" type="presParOf" srcId="{C4D1C5C6-9C54-48FB-A61D-D8E168C00624}" destId="{1E3CFE10-6648-4E2A-9495-0B813BC9B6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6669E-5925-41F3-B45D-21049D094B3E}">
      <dsp:nvSpPr>
        <dsp:cNvPr id="0" name=""/>
        <dsp:cNvSpPr/>
      </dsp:nvSpPr>
      <dsp:spPr>
        <a:xfrm>
          <a:off x="0" y="3736288"/>
          <a:ext cx="8594725" cy="61296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Cenários de Falha</a:t>
          </a:r>
        </a:p>
      </dsp:txBody>
      <dsp:txXfrm>
        <a:off x="0" y="3736288"/>
        <a:ext cx="8594725" cy="612969"/>
      </dsp:txXfrm>
    </dsp:sp>
    <dsp:sp modelId="{F0EB106C-2A9E-43A9-B043-E68E4CBBCA93}">
      <dsp:nvSpPr>
        <dsp:cNvPr id="0" name=""/>
        <dsp:cNvSpPr/>
      </dsp:nvSpPr>
      <dsp:spPr>
        <a:xfrm rot="10800000">
          <a:off x="0" y="2802736"/>
          <a:ext cx="8594725" cy="942746"/>
        </a:xfrm>
        <a:prstGeom prst="upArrowCallout">
          <a:avLst/>
        </a:prstGeom>
        <a:solidFill>
          <a:schemeClr val="accent1">
            <a:shade val="80000"/>
            <a:hueOff val="0"/>
            <a:satOff val="-245"/>
            <a:lumOff val="692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Restrições no Uso</a:t>
          </a:r>
        </a:p>
      </dsp:txBody>
      <dsp:txXfrm rot="10800000">
        <a:off x="0" y="2802736"/>
        <a:ext cx="8594725" cy="612568"/>
      </dsp:txXfrm>
    </dsp:sp>
    <dsp:sp modelId="{E1648687-8022-450D-88DD-302FFF8A0F36}">
      <dsp:nvSpPr>
        <dsp:cNvPr id="0" name=""/>
        <dsp:cNvSpPr/>
      </dsp:nvSpPr>
      <dsp:spPr>
        <a:xfrm rot="10800000">
          <a:off x="0" y="1869184"/>
          <a:ext cx="8594725" cy="942746"/>
        </a:xfrm>
        <a:prstGeom prst="upArrowCallout">
          <a:avLst/>
        </a:prstGeom>
        <a:solidFill>
          <a:schemeClr val="accent1">
            <a:shade val="80000"/>
            <a:hueOff val="0"/>
            <a:satOff val="-491"/>
            <a:lumOff val="1384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Apresentar o Fast-Failover</a:t>
          </a:r>
        </a:p>
      </dsp:txBody>
      <dsp:txXfrm rot="10800000">
        <a:off x="0" y="1869184"/>
        <a:ext cx="8594725" cy="612568"/>
      </dsp:txXfrm>
    </dsp:sp>
    <dsp:sp modelId="{BB8DDCB9-33A4-4FA3-A62F-54B77F12FE90}">
      <dsp:nvSpPr>
        <dsp:cNvPr id="0" name=""/>
        <dsp:cNvSpPr/>
      </dsp:nvSpPr>
      <dsp:spPr>
        <a:xfrm rot="10800000">
          <a:off x="0" y="935632"/>
          <a:ext cx="8594725" cy="942746"/>
        </a:xfrm>
        <a:prstGeom prst="upArrowCallout">
          <a:avLst/>
        </a:prstGeom>
        <a:solidFill>
          <a:schemeClr val="accent1">
            <a:shade val="80000"/>
            <a:hueOff val="0"/>
            <a:satOff val="-736"/>
            <a:lumOff val="2076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Resvisão do Dataguard</a:t>
          </a:r>
        </a:p>
      </dsp:txBody>
      <dsp:txXfrm rot="10800000">
        <a:off x="0" y="935632"/>
        <a:ext cx="8594725" cy="612568"/>
      </dsp:txXfrm>
    </dsp:sp>
    <dsp:sp modelId="{1D138CE4-DD8E-4B08-9DA2-48F1820476FB}">
      <dsp:nvSpPr>
        <dsp:cNvPr id="0" name=""/>
        <dsp:cNvSpPr/>
      </dsp:nvSpPr>
      <dsp:spPr>
        <a:xfrm rot="10800000">
          <a:off x="0" y="2080"/>
          <a:ext cx="8594725" cy="942746"/>
        </a:xfrm>
        <a:prstGeom prst="upArrowCallout">
          <a:avLst/>
        </a:prstGeom>
        <a:solidFill>
          <a:schemeClr val="accent1">
            <a:shade val="80000"/>
            <a:hueOff val="0"/>
            <a:satOff val="-982"/>
            <a:lumOff val="2769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Soluções de DR e HA da Oracle</a:t>
          </a:r>
          <a:endParaRPr lang="en-US" sz="2100" kern="1200" dirty="0"/>
        </a:p>
      </dsp:txBody>
      <dsp:txXfrm rot="10800000">
        <a:off x="0" y="2080"/>
        <a:ext cx="8594725" cy="612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69588-C9F8-4D19-8798-02B3E45EF1AC}">
      <dsp:nvSpPr>
        <dsp:cNvPr id="0" name=""/>
        <dsp:cNvSpPr/>
      </dsp:nvSpPr>
      <dsp:spPr>
        <a:xfrm>
          <a:off x="-5156437" y="-790189"/>
          <a:ext cx="6143107" cy="6143107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1F684-F274-4206-A6C9-FE359021EECB}">
      <dsp:nvSpPr>
        <dsp:cNvPr id="0" name=""/>
        <dsp:cNvSpPr/>
      </dsp:nvSpPr>
      <dsp:spPr>
        <a:xfrm>
          <a:off x="320075" y="207421"/>
          <a:ext cx="4713524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Não</a:t>
          </a:r>
          <a:r>
            <a:rPr lang="en-US" sz="1400" kern="1200" dirty="0"/>
            <a:t> se </a:t>
          </a:r>
          <a:r>
            <a:rPr lang="en-US" sz="1400" kern="1200" dirty="0" err="1"/>
            <a:t>aplica</a:t>
          </a:r>
          <a:r>
            <a:rPr lang="en-US" sz="1400" kern="1200" dirty="0"/>
            <a:t> a switchover</a:t>
          </a:r>
        </a:p>
      </dsp:txBody>
      <dsp:txXfrm>
        <a:off x="320075" y="207421"/>
        <a:ext cx="4713524" cy="414660"/>
      </dsp:txXfrm>
    </dsp:sp>
    <dsp:sp modelId="{E6AFCE31-73B8-4306-A354-F5CECEC04100}">
      <dsp:nvSpPr>
        <dsp:cNvPr id="0" name=""/>
        <dsp:cNvSpPr/>
      </dsp:nvSpPr>
      <dsp:spPr>
        <a:xfrm>
          <a:off x="60912" y="155589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4BE91-B9EE-4217-962A-EF66DD1327D9}">
      <dsp:nvSpPr>
        <dsp:cNvPr id="0" name=""/>
        <dsp:cNvSpPr/>
      </dsp:nvSpPr>
      <dsp:spPr>
        <a:xfrm>
          <a:off x="754107" y="829777"/>
          <a:ext cx="4338011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Tempo de Failover - </a:t>
          </a:r>
          <a:r>
            <a:rPr lang="en-US" sz="1400" kern="1200" dirty="0" err="1"/>
            <a:t>minutos</a:t>
          </a:r>
          <a:endParaRPr lang="en-US" sz="1400" kern="1200" dirty="0"/>
        </a:p>
      </dsp:txBody>
      <dsp:txXfrm>
        <a:off x="754107" y="829777"/>
        <a:ext cx="4338011" cy="414660"/>
      </dsp:txXfrm>
    </dsp:sp>
    <dsp:sp modelId="{8952E1E4-122E-4DE3-BE78-D12A3EBF4284}">
      <dsp:nvSpPr>
        <dsp:cNvPr id="0" name=""/>
        <dsp:cNvSpPr/>
      </dsp:nvSpPr>
      <dsp:spPr>
        <a:xfrm>
          <a:off x="436425" y="777945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BB616-E8D0-4DFF-BD76-2D11C2AD46D6}">
      <dsp:nvSpPr>
        <dsp:cNvPr id="0" name=""/>
        <dsp:cNvSpPr/>
      </dsp:nvSpPr>
      <dsp:spPr>
        <a:xfrm>
          <a:off x="901367" y="1451677"/>
          <a:ext cx="4132232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Não</a:t>
          </a:r>
          <a:r>
            <a:rPr lang="en-US" sz="1400" kern="1200" dirty="0"/>
            <a:t> </a:t>
          </a:r>
          <a:r>
            <a:rPr lang="en-US" sz="1400" kern="1200" dirty="0" err="1"/>
            <a:t>há</a:t>
          </a:r>
          <a:r>
            <a:rPr lang="en-US" sz="1400" kern="1200" dirty="0"/>
            <a:t> </a:t>
          </a:r>
          <a:r>
            <a:rPr lang="en-US" sz="1400" kern="1200" dirty="0" err="1"/>
            <a:t>regras</a:t>
          </a:r>
          <a:r>
            <a:rPr lang="en-US" sz="1400" kern="1200" dirty="0"/>
            <a:t> para failover pre-</a:t>
          </a:r>
          <a:r>
            <a:rPr lang="en-US" sz="1400" kern="1200" dirty="0" err="1"/>
            <a:t>configuradas</a:t>
          </a:r>
          <a:r>
            <a:rPr lang="en-US" sz="1400" kern="1200" dirty="0"/>
            <a:t>, </a:t>
          </a:r>
          <a:r>
            <a:rPr lang="en-US" sz="1400" kern="1200" dirty="0" err="1"/>
            <a:t>decisão</a:t>
          </a:r>
          <a:r>
            <a:rPr lang="en-US" sz="1400" kern="1200" dirty="0"/>
            <a:t> do </a:t>
          </a:r>
          <a:r>
            <a:rPr lang="en-US" sz="1400" kern="1200" dirty="0" err="1"/>
            <a:t>usuário</a:t>
          </a:r>
          <a:endParaRPr lang="en-US" sz="1400" kern="1200" dirty="0"/>
        </a:p>
      </dsp:txBody>
      <dsp:txXfrm>
        <a:off x="901367" y="1451677"/>
        <a:ext cx="4132232" cy="414660"/>
      </dsp:txXfrm>
    </dsp:sp>
    <dsp:sp modelId="{62E5F5E5-EA83-45F5-A417-4C8385A00945}">
      <dsp:nvSpPr>
        <dsp:cNvPr id="0" name=""/>
        <dsp:cNvSpPr/>
      </dsp:nvSpPr>
      <dsp:spPr>
        <a:xfrm>
          <a:off x="642204" y="1399845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990AD-1EB4-4170-89B5-B45EF27BDBF1}">
      <dsp:nvSpPr>
        <dsp:cNvPr id="0" name=""/>
        <dsp:cNvSpPr/>
      </dsp:nvSpPr>
      <dsp:spPr>
        <a:xfrm>
          <a:off x="967070" y="2074034"/>
          <a:ext cx="4066529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Administração</a:t>
          </a:r>
          <a:r>
            <a:rPr lang="en-US" sz="1400" kern="1200" dirty="0"/>
            <a:t> Simples</a:t>
          </a:r>
        </a:p>
      </dsp:txBody>
      <dsp:txXfrm>
        <a:off x="967070" y="2074034"/>
        <a:ext cx="4066529" cy="414660"/>
      </dsp:txXfrm>
    </dsp:sp>
    <dsp:sp modelId="{4CAC1598-FC1F-43DD-917F-17F646EE432A}">
      <dsp:nvSpPr>
        <dsp:cNvPr id="0" name=""/>
        <dsp:cNvSpPr/>
      </dsp:nvSpPr>
      <dsp:spPr>
        <a:xfrm>
          <a:off x="707907" y="2022201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5C285-0E55-467C-9A30-AF08D11299B2}">
      <dsp:nvSpPr>
        <dsp:cNvPr id="0" name=""/>
        <dsp:cNvSpPr/>
      </dsp:nvSpPr>
      <dsp:spPr>
        <a:xfrm>
          <a:off x="901367" y="2696390"/>
          <a:ext cx="4132232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Clientes</a:t>
          </a:r>
          <a:r>
            <a:rPr lang="en-US" sz="1400" kern="1200" dirty="0"/>
            <a:t> </a:t>
          </a:r>
          <a:r>
            <a:rPr lang="en-US" sz="1400" kern="1200" dirty="0" err="1"/>
            <a:t>precisam</a:t>
          </a:r>
          <a:r>
            <a:rPr lang="en-US" sz="1400" kern="1200" dirty="0"/>
            <a:t> </a:t>
          </a:r>
          <a:r>
            <a:rPr lang="en-US" sz="1400" kern="1200" dirty="0" err="1"/>
            <a:t>ser</a:t>
          </a:r>
          <a:r>
            <a:rPr lang="en-US" sz="1400" kern="1200" dirty="0"/>
            <a:t> </a:t>
          </a:r>
          <a:r>
            <a:rPr lang="en-US" sz="1400" kern="1200" dirty="0" err="1"/>
            <a:t>configurados</a:t>
          </a:r>
          <a:r>
            <a:rPr lang="en-US" sz="1400" kern="1200" dirty="0"/>
            <a:t> antes da </a:t>
          </a:r>
          <a:r>
            <a:rPr lang="en-US" sz="1400" kern="1200" dirty="0" err="1"/>
            <a:t>configuração</a:t>
          </a:r>
          <a:r>
            <a:rPr lang="en-US" sz="1400" kern="1200" dirty="0"/>
            <a:t> do </a:t>
          </a:r>
          <a:r>
            <a:rPr lang="en-US" sz="1400" kern="1200" dirty="0" err="1"/>
            <a:t>Dataguard</a:t>
          </a:r>
          <a:endParaRPr lang="en-US" sz="1400" kern="1200" dirty="0"/>
        </a:p>
      </dsp:txBody>
      <dsp:txXfrm>
        <a:off x="901367" y="2696390"/>
        <a:ext cx="4132232" cy="414660"/>
      </dsp:txXfrm>
    </dsp:sp>
    <dsp:sp modelId="{3F4656E5-757C-4635-8E0C-48CC002E6C6D}">
      <dsp:nvSpPr>
        <dsp:cNvPr id="0" name=""/>
        <dsp:cNvSpPr/>
      </dsp:nvSpPr>
      <dsp:spPr>
        <a:xfrm>
          <a:off x="642204" y="2644557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51035-B047-4ED5-8625-C98DFA482014}">
      <dsp:nvSpPr>
        <dsp:cNvPr id="0" name=""/>
        <dsp:cNvSpPr/>
      </dsp:nvSpPr>
      <dsp:spPr>
        <a:xfrm>
          <a:off x="695588" y="3318290"/>
          <a:ext cx="4338011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Standby </a:t>
          </a:r>
          <a:r>
            <a:rPr lang="en-US" sz="1400" kern="1200" dirty="0" err="1"/>
            <a:t>podem</a:t>
          </a:r>
          <a:r>
            <a:rPr lang="en-US" sz="1400" kern="1200" dirty="0"/>
            <a:t> </a:t>
          </a:r>
          <a:r>
            <a:rPr lang="en-US" sz="1400" kern="1200" dirty="0" err="1"/>
            <a:t>ser</a:t>
          </a:r>
          <a:r>
            <a:rPr lang="en-US" sz="1400" kern="1200" dirty="0"/>
            <a:t> </a:t>
          </a:r>
          <a:r>
            <a:rPr lang="en-US" sz="1400" kern="1200" dirty="0" err="1"/>
            <a:t>monitorados</a:t>
          </a:r>
          <a:endParaRPr lang="en-US" sz="1400" kern="1200" dirty="0"/>
        </a:p>
      </dsp:txBody>
      <dsp:txXfrm>
        <a:off x="695588" y="3318290"/>
        <a:ext cx="4338011" cy="414660"/>
      </dsp:txXfrm>
    </dsp:sp>
    <dsp:sp modelId="{88DF1D09-28ED-4D05-895A-CA3279F9C2AE}">
      <dsp:nvSpPr>
        <dsp:cNvPr id="0" name=""/>
        <dsp:cNvSpPr/>
      </dsp:nvSpPr>
      <dsp:spPr>
        <a:xfrm>
          <a:off x="436425" y="3266457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A76B5-B1C5-4F9A-815E-53BD53774EC5}">
      <dsp:nvSpPr>
        <dsp:cNvPr id="0" name=""/>
        <dsp:cNvSpPr/>
      </dsp:nvSpPr>
      <dsp:spPr>
        <a:xfrm>
          <a:off x="320075" y="3940646"/>
          <a:ext cx="4713524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Perda</a:t>
          </a:r>
          <a:r>
            <a:rPr lang="en-US" sz="1400" kern="1200" dirty="0"/>
            <a:t> de dados </a:t>
          </a:r>
          <a:r>
            <a:rPr lang="en-US" sz="1400" kern="1200" dirty="0" err="1"/>
            <a:t>depende</a:t>
          </a:r>
          <a:r>
            <a:rPr lang="en-US" sz="1400" kern="1200" dirty="0"/>
            <a:t> da </a:t>
          </a:r>
          <a:r>
            <a:rPr lang="en-US" sz="1400" kern="1200" dirty="0" err="1"/>
            <a:t>configuração</a:t>
          </a:r>
          <a:endParaRPr lang="en-US" sz="1400" kern="1200" dirty="0"/>
        </a:p>
      </dsp:txBody>
      <dsp:txXfrm>
        <a:off x="320075" y="3940646"/>
        <a:ext cx="4713524" cy="414660"/>
      </dsp:txXfrm>
    </dsp:sp>
    <dsp:sp modelId="{D0BBA931-778E-4772-A46A-A093066E903C}">
      <dsp:nvSpPr>
        <dsp:cNvPr id="0" name=""/>
        <dsp:cNvSpPr/>
      </dsp:nvSpPr>
      <dsp:spPr>
        <a:xfrm>
          <a:off x="60912" y="3888813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9088-5B96-4123-90B3-EC38091A8CFE}">
      <dsp:nvSpPr>
        <dsp:cNvPr id="0" name=""/>
        <dsp:cNvSpPr/>
      </dsp:nvSpPr>
      <dsp:spPr>
        <a:xfrm>
          <a:off x="0" y="2181"/>
          <a:ext cx="47610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7102D-9895-4868-871B-3E93ED81118E}">
      <dsp:nvSpPr>
        <dsp:cNvPr id="0" name=""/>
        <dsp:cNvSpPr/>
      </dsp:nvSpPr>
      <dsp:spPr>
        <a:xfrm>
          <a:off x="0" y="2181"/>
          <a:ext cx="4761039" cy="148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/>
            <a:t>Objetivo</a:t>
          </a:r>
          <a:r>
            <a:rPr lang="en-US" sz="3000" kern="1200" dirty="0"/>
            <a:t/>
          </a:r>
          <a:br>
            <a:rPr lang="en-US" sz="3000" kern="1200" dirty="0"/>
          </a:br>
          <a:r>
            <a:rPr lang="en-US" sz="2000" kern="1200" dirty="0"/>
            <a:t>Alta </a:t>
          </a:r>
          <a:r>
            <a:rPr lang="en-US" sz="2000" kern="1200" dirty="0" err="1"/>
            <a:t>disponibilidade</a:t>
          </a:r>
          <a:r>
            <a:rPr lang="en-US" sz="2000" kern="1200" dirty="0"/>
            <a:t> e </a:t>
          </a:r>
          <a:r>
            <a:rPr lang="en-US" sz="2000" kern="1200" dirty="0" err="1"/>
            <a:t>Escalabilidade</a:t>
          </a:r>
          <a:endParaRPr lang="en-US" sz="2000" kern="1200" dirty="0"/>
        </a:p>
      </dsp:txBody>
      <dsp:txXfrm>
        <a:off x="0" y="2181"/>
        <a:ext cx="4761039" cy="1487879"/>
      </dsp:txXfrm>
    </dsp:sp>
    <dsp:sp modelId="{6AC14068-0233-42A1-912E-F326BB238A48}">
      <dsp:nvSpPr>
        <dsp:cNvPr id="0" name=""/>
        <dsp:cNvSpPr/>
      </dsp:nvSpPr>
      <dsp:spPr>
        <a:xfrm>
          <a:off x="0" y="1490061"/>
          <a:ext cx="47610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834B9-CAEB-45AD-83F7-FB657D9002EE}">
      <dsp:nvSpPr>
        <dsp:cNvPr id="0" name=""/>
        <dsp:cNvSpPr/>
      </dsp:nvSpPr>
      <dsp:spPr>
        <a:xfrm>
          <a:off x="0" y="1490061"/>
          <a:ext cx="4761039" cy="148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/>
            <a:t>Arquitetura</a:t>
          </a:r>
          <a:endParaRPr lang="en-US" sz="3000" b="1" kern="1200" dirty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Share Everything</a:t>
          </a:r>
        </a:p>
      </dsp:txBody>
      <dsp:txXfrm>
        <a:off x="0" y="1490061"/>
        <a:ext cx="4761039" cy="1487879"/>
      </dsp:txXfrm>
    </dsp:sp>
    <dsp:sp modelId="{B0976624-4F9B-489E-BC1D-07155FD49F3D}">
      <dsp:nvSpPr>
        <dsp:cNvPr id="0" name=""/>
        <dsp:cNvSpPr/>
      </dsp:nvSpPr>
      <dsp:spPr>
        <a:xfrm>
          <a:off x="0" y="2977940"/>
          <a:ext cx="47610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E2BC7-1223-425A-A3CB-E6CADA7275C9}">
      <dsp:nvSpPr>
        <dsp:cNvPr id="0" name=""/>
        <dsp:cNvSpPr/>
      </dsp:nvSpPr>
      <dsp:spPr>
        <a:xfrm>
          <a:off x="0" y="2977940"/>
          <a:ext cx="4761039" cy="148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/>
            <a:t>Metodo</a:t>
          </a:r>
          <a:r>
            <a:rPr lang="en-US" sz="3000" b="1" kern="1200" dirty="0"/>
            <a:t> de </a:t>
          </a:r>
          <a:r>
            <a:rPr lang="en-US" sz="3000" b="1" kern="1200" dirty="0" err="1"/>
            <a:t>Proteção</a:t>
          </a:r>
          <a:r>
            <a:rPr lang="en-US" sz="3800" b="1" kern="1200" dirty="0"/>
            <a:t> </a:t>
          </a:r>
          <a:r>
            <a:rPr lang="en-US" sz="2000" kern="1200" dirty="0"/>
            <a:t>Quorum Storage</a:t>
          </a:r>
        </a:p>
      </dsp:txBody>
      <dsp:txXfrm>
        <a:off x="0" y="2977940"/>
        <a:ext cx="4761039" cy="1487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9088-5B96-4123-90B3-EC38091A8CFE}">
      <dsp:nvSpPr>
        <dsp:cNvPr id="0" name=""/>
        <dsp:cNvSpPr/>
      </dsp:nvSpPr>
      <dsp:spPr>
        <a:xfrm>
          <a:off x="0" y="2181"/>
          <a:ext cx="47610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7102D-9895-4868-871B-3E93ED81118E}">
      <dsp:nvSpPr>
        <dsp:cNvPr id="0" name=""/>
        <dsp:cNvSpPr/>
      </dsp:nvSpPr>
      <dsp:spPr>
        <a:xfrm>
          <a:off x="0" y="2181"/>
          <a:ext cx="4761039" cy="148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/>
            <a:t>Objetivo</a:t>
          </a:r>
          <a:r>
            <a:rPr lang="en-US" sz="3000" kern="1200" dirty="0"/>
            <a:t/>
          </a:r>
          <a:br>
            <a:rPr lang="en-US" sz="3000" kern="1200" dirty="0"/>
          </a:br>
          <a:r>
            <a:rPr lang="en-US" sz="2000" kern="1200" dirty="0"/>
            <a:t>Disaster Recovery</a:t>
          </a:r>
        </a:p>
      </dsp:txBody>
      <dsp:txXfrm>
        <a:off x="0" y="2181"/>
        <a:ext cx="4761039" cy="1487879"/>
      </dsp:txXfrm>
    </dsp:sp>
    <dsp:sp modelId="{6AC14068-0233-42A1-912E-F326BB238A48}">
      <dsp:nvSpPr>
        <dsp:cNvPr id="0" name=""/>
        <dsp:cNvSpPr/>
      </dsp:nvSpPr>
      <dsp:spPr>
        <a:xfrm>
          <a:off x="0" y="1490061"/>
          <a:ext cx="47610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834B9-CAEB-45AD-83F7-FB657D9002EE}">
      <dsp:nvSpPr>
        <dsp:cNvPr id="0" name=""/>
        <dsp:cNvSpPr/>
      </dsp:nvSpPr>
      <dsp:spPr>
        <a:xfrm>
          <a:off x="0" y="1490061"/>
          <a:ext cx="4761039" cy="148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/>
            <a:t>Arquitetura</a:t>
          </a:r>
          <a:endParaRPr lang="en-US" sz="3000" b="1" kern="1200" dirty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Share Nothing</a:t>
          </a:r>
        </a:p>
      </dsp:txBody>
      <dsp:txXfrm>
        <a:off x="0" y="1490061"/>
        <a:ext cx="4761039" cy="1487879"/>
      </dsp:txXfrm>
    </dsp:sp>
    <dsp:sp modelId="{B0976624-4F9B-489E-BC1D-07155FD49F3D}">
      <dsp:nvSpPr>
        <dsp:cNvPr id="0" name=""/>
        <dsp:cNvSpPr/>
      </dsp:nvSpPr>
      <dsp:spPr>
        <a:xfrm>
          <a:off x="0" y="2977940"/>
          <a:ext cx="47610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E2BC7-1223-425A-A3CB-E6CADA7275C9}">
      <dsp:nvSpPr>
        <dsp:cNvPr id="0" name=""/>
        <dsp:cNvSpPr/>
      </dsp:nvSpPr>
      <dsp:spPr>
        <a:xfrm>
          <a:off x="0" y="2977940"/>
          <a:ext cx="4761039" cy="148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/>
            <a:t>Metodo</a:t>
          </a:r>
          <a:r>
            <a:rPr lang="en-US" sz="3000" b="1" kern="1200" dirty="0"/>
            <a:t> de </a:t>
          </a:r>
          <a:r>
            <a:rPr lang="en-US" sz="3000" b="1" kern="1200" dirty="0" err="1"/>
            <a:t>Proteção</a:t>
          </a:r>
          <a:r>
            <a:rPr lang="en-US" sz="3800" b="1" kern="1200" dirty="0"/>
            <a:t> </a:t>
          </a:r>
          <a:br>
            <a:rPr lang="en-US" sz="3800" b="1" kern="1200" dirty="0"/>
          </a:br>
          <a:r>
            <a:rPr lang="en-US" sz="2000" b="0" kern="1200" dirty="0"/>
            <a:t>Log Stream</a:t>
          </a:r>
        </a:p>
      </dsp:txBody>
      <dsp:txXfrm>
        <a:off x="0" y="2977940"/>
        <a:ext cx="4761039" cy="14878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F5E03-D147-46CB-BC8F-536D3A24BD80}">
      <dsp:nvSpPr>
        <dsp:cNvPr id="0" name=""/>
        <dsp:cNvSpPr/>
      </dsp:nvSpPr>
      <dsp:spPr>
        <a:xfrm rot="10800000">
          <a:off x="1034063" y="1027"/>
          <a:ext cx="3695750" cy="4127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9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Database Broker</a:t>
          </a:r>
        </a:p>
      </dsp:txBody>
      <dsp:txXfrm rot="10800000">
        <a:off x="1137242" y="1027"/>
        <a:ext cx="3592571" cy="412716"/>
      </dsp:txXfrm>
    </dsp:sp>
    <dsp:sp modelId="{D52D2116-0ED9-466F-97F5-746DE6F1321C}">
      <dsp:nvSpPr>
        <dsp:cNvPr id="0" name=""/>
        <dsp:cNvSpPr/>
      </dsp:nvSpPr>
      <dsp:spPr>
        <a:xfrm>
          <a:off x="827705" y="1027"/>
          <a:ext cx="412716" cy="41271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CD33F-9F2D-40FF-A8C8-ADC0653CFC88}">
      <dsp:nvSpPr>
        <dsp:cNvPr id="0" name=""/>
        <dsp:cNvSpPr/>
      </dsp:nvSpPr>
      <dsp:spPr>
        <a:xfrm rot="10800000">
          <a:off x="1034063" y="536943"/>
          <a:ext cx="3695750" cy="4127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9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Database Server</a:t>
          </a:r>
        </a:p>
      </dsp:txBody>
      <dsp:txXfrm rot="10800000">
        <a:off x="1137242" y="536943"/>
        <a:ext cx="3592571" cy="412716"/>
      </dsp:txXfrm>
    </dsp:sp>
    <dsp:sp modelId="{0DB68F9F-C97B-4995-8DA5-CF1690CCE8F8}">
      <dsp:nvSpPr>
        <dsp:cNvPr id="0" name=""/>
        <dsp:cNvSpPr/>
      </dsp:nvSpPr>
      <dsp:spPr>
        <a:xfrm>
          <a:off x="827705" y="536943"/>
          <a:ext cx="412716" cy="41271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8CFD4-F939-4697-A400-73A82B252AA4}">
      <dsp:nvSpPr>
        <dsp:cNvPr id="0" name=""/>
        <dsp:cNvSpPr/>
      </dsp:nvSpPr>
      <dsp:spPr>
        <a:xfrm rot="10800000">
          <a:off x="1034063" y="1072858"/>
          <a:ext cx="3695750" cy="4127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9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Database</a:t>
          </a:r>
        </a:p>
      </dsp:txBody>
      <dsp:txXfrm rot="10800000">
        <a:off x="1137242" y="1072858"/>
        <a:ext cx="3592571" cy="412716"/>
      </dsp:txXfrm>
    </dsp:sp>
    <dsp:sp modelId="{CC9D0AEC-CA32-4BC9-8008-E2079F0E8916}">
      <dsp:nvSpPr>
        <dsp:cNvPr id="0" name=""/>
        <dsp:cNvSpPr/>
      </dsp:nvSpPr>
      <dsp:spPr>
        <a:xfrm>
          <a:off x="827705" y="1072858"/>
          <a:ext cx="412716" cy="41271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464E9-C3E5-4CB3-9793-9F9458E7106C}">
      <dsp:nvSpPr>
        <dsp:cNvPr id="0" name=""/>
        <dsp:cNvSpPr/>
      </dsp:nvSpPr>
      <dsp:spPr>
        <a:xfrm rot="10800000">
          <a:off x="1034063" y="1608773"/>
          <a:ext cx="3695750" cy="4127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9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Database Service</a:t>
          </a:r>
        </a:p>
      </dsp:txBody>
      <dsp:txXfrm rot="10800000">
        <a:off x="1137242" y="1608773"/>
        <a:ext cx="3592571" cy="412716"/>
      </dsp:txXfrm>
    </dsp:sp>
    <dsp:sp modelId="{9C26F4C2-2C9F-410D-B080-133513D76611}">
      <dsp:nvSpPr>
        <dsp:cNvPr id="0" name=""/>
        <dsp:cNvSpPr/>
      </dsp:nvSpPr>
      <dsp:spPr>
        <a:xfrm>
          <a:off x="827705" y="1608773"/>
          <a:ext cx="412716" cy="41271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261DA-A8B1-4D11-AF99-D75B02C20D88}">
      <dsp:nvSpPr>
        <dsp:cNvPr id="0" name=""/>
        <dsp:cNvSpPr/>
      </dsp:nvSpPr>
      <dsp:spPr>
        <a:xfrm rot="10800000">
          <a:off x="1034063" y="2144689"/>
          <a:ext cx="3695750" cy="4127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9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Listener</a:t>
          </a:r>
        </a:p>
      </dsp:txBody>
      <dsp:txXfrm rot="10800000">
        <a:off x="1137242" y="2144689"/>
        <a:ext cx="3592571" cy="412716"/>
      </dsp:txXfrm>
    </dsp:sp>
    <dsp:sp modelId="{5D041D0D-9143-45B6-B945-69EE3DBAB206}">
      <dsp:nvSpPr>
        <dsp:cNvPr id="0" name=""/>
        <dsp:cNvSpPr/>
      </dsp:nvSpPr>
      <dsp:spPr>
        <a:xfrm>
          <a:off x="827705" y="2144689"/>
          <a:ext cx="412716" cy="412716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2F9AB-3008-436A-B81A-EFCD4476083C}">
      <dsp:nvSpPr>
        <dsp:cNvPr id="0" name=""/>
        <dsp:cNvSpPr/>
      </dsp:nvSpPr>
      <dsp:spPr>
        <a:xfrm rot="10800000">
          <a:off x="1034063" y="2680604"/>
          <a:ext cx="3695750" cy="4127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9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DNS</a:t>
          </a:r>
        </a:p>
      </dsp:txBody>
      <dsp:txXfrm rot="10800000">
        <a:off x="1137242" y="2680604"/>
        <a:ext cx="3592571" cy="412716"/>
      </dsp:txXfrm>
    </dsp:sp>
    <dsp:sp modelId="{E110A0D7-E76E-4C85-9DE7-AC7013021DF5}">
      <dsp:nvSpPr>
        <dsp:cNvPr id="0" name=""/>
        <dsp:cNvSpPr/>
      </dsp:nvSpPr>
      <dsp:spPr>
        <a:xfrm>
          <a:off x="827705" y="2680604"/>
          <a:ext cx="412716" cy="412716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E3D7D-CA7C-4353-BDBB-BFACD54747EF}">
      <dsp:nvSpPr>
        <dsp:cNvPr id="0" name=""/>
        <dsp:cNvSpPr/>
      </dsp:nvSpPr>
      <dsp:spPr>
        <a:xfrm rot="10800000">
          <a:off x="1034063" y="3216519"/>
          <a:ext cx="3695750" cy="4127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9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Redo Transfer Method</a:t>
          </a:r>
        </a:p>
      </dsp:txBody>
      <dsp:txXfrm rot="10800000">
        <a:off x="1137242" y="3216519"/>
        <a:ext cx="3592571" cy="412716"/>
      </dsp:txXfrm>
    </dsp:sp>
    <dsp:sp modelId="{AB3F18DA-0C42-47FE-AB66-E854FAC9655B}">
      <dsp:nvSpPr>
        <dsp:cNvPr id="0" name=""/>
        <dsp:cNvSpPr/>
      </dsp:nvSpPr>
      <dsp:spPr>
        <a:xfrm>
          <a:off x="827705" y="3216519"/>
          <a:ext cx="412716" cy="412716"/>
        </a:xfrm>
        <a:prstGeom prst="ellipse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F5E03-D147-46CB-BC8F-536D3A24BD80}">
      <dsp:nvSpPr>
        <dsp:cNvPr id="0" name=""/>
        <dsp:cNvSpPr/>
      </dsp:nvSpPr>
      <dsp:spPr>
        <a:xfrm rot="10800000">
          <a:off x="1020768" y="1353"/>
          <a:ext cx="3695750" cy="35953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4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Database Broker</a:t>
          </a:r>
        </a:p>
      </dsp:txBody>
      <dsp:txXfrm rot="10800000">
        <a:off x="1110652" y="1353"/>
        <a:ext cx="3605866" cy="359535"/>
      </dsp:txXfrm>
    </dsp:sp>
    <dsp:sp modelId="{D52D2116-0ED9-466F-97F5-746DE6F1321C}">
      <dsp:nvSpPr>
        <dsp:cNvPr id="0" name=""/>
        <dsp:cNvSpPr/>
      </dsp:nvSpPr>
      <dsp:spPr>
        <a:xfrm>
          <a:off x="841000" y="1353"/>
          <a:ext cx="359535" cy="35953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CD33F-9F2D-40FF-A8C8-ADC0653CFC88}">
      <dsp:nvSpPr>
        <dsp:cNvPr id="0" name=""/>
        <dsp:cNvSpPr/>
      </dsp:nvSpPr>
      <dsp:spPr>
        <a:xfrm rot="10800000">
          <a:off x="1020768" y="468213"/>
          <a:ext cx="3695750" cy="35953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4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Database Server</a:t>
          </a:r>
        </a:p>
      </dsp:txBody>
      <dsp:txXfrm rot="10800000">
        <a:off x="1110652" y="468213"/>
        <a:ext cx="3605866" cy="359535"/>
      </dsp:txXfrm>
    </dsp:sp>
    <dsp:sp modelId="{0DB68F9F-C97B-4995-8DA5-CF1690CCE8F8}">
      <dsp:nvSpPr>
        <dsp:cNvPr id="0" name=""/>
        <dsp:cNvSpPr/>
      </dsp:nvSpPr>
      <dsp:spPr>
        <a:xfrm>
          <a:off x="841000" y="468213"/>
          <a:ext cx="359535" cy="35953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8CFD4-F939-4697-A400-73A82B252AA4}">
      <dsp:nvSpPr>
        <dsp:cNvPr id="0" name=""/>
        <dsp:cNvSpPr/>
      </dsp:nvSpPr>
      <dsp:spPr>
        <a:xfrm rot="10800000">
          <a:off x="1020768" y="935073"/>
          <a:ext cx="3695750" cy="35953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4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Database</a:t>
          </a:r>
        </a:p>
      </dsp:txBody>
      <dsp:txXfrm rot="10800000">
        <a:off x="1110652" y="935073"/>
        <a:ext cx="3605866" cy="359535"/>
      </dsp:txXfrm>
    </dsp:sp>
    <dsp:sp modelId="{CC9D0AEC-CA32-4BC9-8008-E2079F0E8916}">
      <dsp:nvSpPr>
        <dsp:cNvPr id="0" name=""/>
        <dsp:cNvSpPr/>
      </dsp:nvSpPr>
      <dsp:spPr>
        <a:xfrm>
          <a:off x="841000" y="935073"/>
          <a:ext cx="359535" cy="35953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464E9-C3E5-4CB3-9793-9F9458E7106C}">
      <dsp:nvSpPr>
        <dsp:cNvPr id="0" name=""/>
        <dsp:cNvSpPr/>
      </dsp:nvSpPr>
      <dsp:spPr>
        <a:xfrm rot="10800000">
          <a:off x="1020768" y="1401933"/>
          <a:ext cx="3695750" cy="35953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4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Database Service</a:t>
          </a:r>
        </a:p>
      </dsp:txBody>
      <dsp:txXfrm rot="10800000">
        <a:off x="1110652" y="1401933"/>
        <a:ext cx="3605866" cy="359535"/>
      </dsp:txXfrm>
    </dsp:sp>
    <dsp:sp modelId="{9C26F4C2-2C9F-410D-B080-133513D76611}">
      <dsp:nvSpPr>
        <dsp:cNvPr id="0" name=""/>
        <dsp:cNvSpPr/>
      </dsp:nvSpPr>
      <dsp:spPr>
        <a:xfrm>
          <a:off x="841000" y="1401933"/>
          <a:ext cx="359535" cy="35953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261DA-A8B1-4D11-AF99-D75B02C20D88}">
      <dsp:nvSpPr>
        <dsp:cNvPr id="0" name=""/>
        <dsp:cNvSpPr/>
      </dsp:nvSpPr>
      <dsp:spPr>
        <a:xfrm rot="10800000">
          <a:off x="1020768" y="1868794"/>
          <a:ext cx="3695750" cy="35953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4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Listener</a:t>
          </a:r>
        </a:p>
      </dsp:txBody>
      <dsp:txXfrm rot="10800000">
        <a:off x="1110652" y="1868794"/>
        <a:ext cx="3605866" cy="359535"/>
      </dsp:txXfrm>
    </dsp:sp>
    <dsp:sp modelId="{5D041D0D-9143-45B6-B945-69EE3DBAB206}">
      <dsp:nvSpPr>
        <dsp:cNvPr id="0" name=""/>
        <dsp:cNvSpPr/>
      </dsp:nvSpPr>
      <dsp:spPr>
        <a:xfrm>
          <a:off x="841000" y="1868794"/>
          <a:ext cx="359535" cy="359535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2F9AB-3008-436A-B81A-EFCD4476083C}">
      <dsp:nvSpPr>
        <dsp:cNvPr id="0" name=""/>
        <dsp:cNvSpPr/>
      </dsp:nvSpPr>
      <dsp:spPr>
        <a:xfrm rot="10800000">
          <a:off x="1020768" y="2335654"/>
          <a:ext cx="3695750" cy="35953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4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DNS</a:t>
          </a:r>
        </a:p>
      </dsp:txBody>
      <dsp:txXfrm rot="10800000">
        <a:off x="1110652" y="2335654"/>
        <a:ext cx="3605866" cy="359535"/>
      </dsp:txXfrm>
    </dsp:sp>
    <dsp:sp modelId="{E110A0D7-E76E-4C85-9DE7-AC7013021DF5}">
      <dsp:nvSpPr>
        <dsp:cNvPr id="0" name=""/>
        <dsp:cNvSpPr/>
      </dsp:nvSpPr>
      <dsp:spPr>
        <a:xfrm>
          <a:off x="841000" y="2335654"/>
          <a:ext cx="359535" cy="359535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E3D7D-CA7C-4353-BDBB-BFACD54747EF}">
      <dsp:nvSpPr>
        <dsp:cNvPr id="0" name=""/>
        <dsp:cNvSpPr/>
      </dsp:nvSpPr>
      <dsp:spPr>
        <a:xfrm rot="10800000">
          <a:off x="1020768" y="2802514"/>
          <a:ext cx="3695750" cy="35953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4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Redo Transfer Method</a:t>
          </a:r>
        </a:p>
      </dsp:txBody>
      <dsp:txXfrm rot="10800000">
        <a:off x="1110652" y="2802514"/>
        <a:ext cx="3605866" cy="359535"/>
      </dsp:txXfrm>
    </dsp:sp>
    <dsp:sp modelId="{AB3F18DA-0C42-47FE-AB66-E854FAC9655B}">
      <dsp:nvSpPr>
        <dsp:cNvPr id="0" name=""/>
        <dsp:cNvSpPr/>
      </dsp:nvSpPr>
      <dsp:spPr>
        <a:xfrm>
          <a:off x="841000" y="2802514"/>
          <a:ext cx="359535" cy="359535"/>
        </a:xfrm>
        <a:prstGeom prst="ellipse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3191E-9EAA-4AAC-B7A4-2DCF67C649E8}">
      <dsp:nvSpPr>
        <dsp:cNvPr id="0" name=""/>
        <dsp:cNvSpPr/>
      </dsp:nvSpPr>
      <dsp:spPr>
        <a:xfrm rot="10800000">
          <a:off x="1020768" y="3269374"/>
          <a:ext cx="3695750" cy="35953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4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Observer</a:t>
          </a:r>
        </a:p>
      </dsp:txBody>
      <dsp:txXfrm rot="10800000">
        <a:off x="1110652" y="3269374"/>
        <a:ext cx="3605866" cy="359535"/>
      </dsp:txXfrm>
    </dsp:sp>
    <dsp:sp modelId="{039059F3-DF10-41CA-AD28-F759D3172456}">
      <dsp:nvSpPr>
        <dsp:cNvPr id="0" name=""/>
        <dsp:cNvSpPr/>
      </dsp:nvSpPr>
      <dsp:spPr>
        <a:xfrm>
          <a:off x="841000" y="3269374"/>
          <a:ext cx="359535" cy="359535"/>
        </a:xfrm>
        <a:prstGeom prst="ellipse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29BCC-E8E5-4610-AB31-343A93E69E20}">
      <dsp:nvSpPr>
        <dsp:cNvPr id="0" name=""/>
        <dsp:cNvSpPr/>
      </dsp:nvSpPr>
      <dsp:spPr>
        <a:xfrm rot="10800000">
          <a:off x="2223949" y="551"/>
          <a:ext cx="7514081" cy="13252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86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Transfer method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Maximum protection — SYNC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Maximum availability — SYNC or FASTSYNC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Maximum performance — ASYNC</a:t>
          </a:r>
          <a:endParaRPr lang="en-US" sz="1400" kern="1200" dirty="0"/>
        </a:p>
      </dsp:txBody>
      <dsp:txXfrm rot="10800000">
        <a:off x="2555254" y="551"/>
        <a:ext cx="7182776" cy="1325220"/>
      </dsp:txXfrm>
    </dsp:sp>
    <dsp:sp modelId="{7DC67DB2-11D0-400A-95E7-94B649DC47D1}">
      <dsp:nvSpPr>
        <dsp:cNvPr id="0" name=""/>
        <dsp:cNvSpPr/>
      </dsp:nvSpPr>
      <dsp:spPr>
        <a:xfrm>
          <a:off x="1561339" y="551"/>
          <a:ext cx="1325220" cy="132522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14A14-A8CA-420D-94FE-099E3FD244A3}">
      <dsp:nvSpPr>
        <dsp:cNvPr id="0" name=""/>
        <dsp:cNvSpPr/>
      </dsp:nvSpPr>
      <dsp:spPr>
        <a:xfrm rot="10800000">
          <a:off x="2223949" y="1721360"/>
          <a:ext cx="7514081" cy="13252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86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Lost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Maximum Availability no data lost – Impact on primary performance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Maximum Protection no data lost – Impact on primary performance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Maximum Performance data lost configured with </a:t>
          </a:r>
          <a:r>
            <a:rPr lang="en-US" sz="1400" b="1" i="1" kern="1200" dirty="0" err="1"/>
            <a:t>FastStartFailoverLagLimit</a:t>
          </a:r>
          <a:r>
            <a:rPr lang="en-US" sz="1400" kern="1200" dirty="0"/>
            <a:t> parameter – No Impact on primary performance</a:t>
          </a:r>
        </a:p>
      </dsp:txBody>
      <dsp:txXfrm rot="10800000">
        <a:off x="2555254" y="1721360"/>
        <a:ext cx="7182776" cy="1325220"/>
      </dsp:txXfrm>
    </dsp:sp>
    <dsp:sp modelId="{67594EA7-DE1D-4BCE-9B55-EDF235B8FE5C}">
      <dsp:nvSpPr>
        <dsp:cNvPr id="0" name=""/>
        <dsp:cNvSpPr/>
      </dsp:nvSpPr>
      <dsp:spPr>
        <a:xfrm>
          <a:off x="1561339" y="1721360"/>
          <a:ext cx="1325220" cy="132522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0C852-F0BD-4CA9-BC67-9153A49F7A04}">
      <dsp:nvSpPr>
        <dsp:cNvPr id="0" name=""/>
        <dsp:cNvSpPr/>
      </dsp:nvSpPr>
      <dsp:spPr>
        <a:xfrm rot="10800000">
          <a:off x="2223949" y="3442169"/>
          <a:ext cx="7514081" cy="13252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86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Network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Observer must know all database inside the configuration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DNS </a:t>
          </a:r>
          <a:r>
            <a:rPr lang="en-US" sz="1400" kern="1200" dirty="0" err="1"/>
            <a:t>shuld</a:t>
          </a:r>
          <a:r>
            <a:rPr lang="en-US" sz="1400" kern="1200" dirty="0"/>
            <a:t> point all database </a:t>
          </a:r>
          <a:r>
            <a:rPr lang="en-US" sz="1400" kern="1200" dirty="0" err="1"/>
            <a:t>Ips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One Network Database Service is configured to start at the primary</a:t>
          </a:r>
        </a:p>
      </dsp:txBody>
      <dsp:txXfrm rot="10800000">
        <a:off x="2555254" y="3442169"/>
        <a:ext cx="7182776" cy="1325220"/>
      </dsp:txXfrm>
    </dsp:sp>
    <dsp:sp modelId="{935CD669-B33E-4B2D-B5BB-03B2E821D16F}">
      <dsp:nvSpPr>
        <dsp:cNvPr id="0" name=""/>
        <dsp:cNvSpPr/>
      </dsp:nvSpPr>
      <dsp:spPr>
        <a:xfrm>
          <a:off x="1561339" y="3442169"/>
          <a:ext cx="1325220" cy="132522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29BCC-E8E5-4610-AB31-343A93E69E20}">
      <dsp:nvSpPr>
        <dsp:cNvPr id="0" name=""/>
        <dsp:cNvSpPr/>
      </dsp:nvSpPr>
      <dsp:spPr>
        <a:xfrm rot="10800000">
          <a:off x="2143457" y="675"/>
          <a:ext cx="7514081" cy="20737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78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Usabilidade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/>
            <a:t>Diminuir</a:t>
          </a:r>
          <a:r>
            <a:rPr lang="en-US" sz="1900" kern="1200" dirty="0"/>
            <a:t> </a:t>
          </a:r>
          <a:r>
            <a:rPr lang="en-US" sz="1900" kern="1200" dirty="0" err="1"/>
            <a:t>interveições</a:t>
          </a:r>
          <a:r>
            <a:rPr lang="en-US" sz="1900" kern="1200" dirty="0"/>
            <a:t> </a:t>
          </a:r>
          <a:r>
            <a:rPr lang="en-US" sz="1900" kern="1200" dirty="0" err="1"/>
            <a:t>manuais</a:t>
          </a:r>
          <a:r>
            <a:rPr lang="en-US" sz="1900" kern="1200" dirty="0"/>
            <a:t>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/>
            <a:t>Diminuir</a:t>
          </a:r>
          <a:r>
            <a:rPr lang="en-US" sz="1900" kern="1200" dirty="0"/>
            <a:t> o tempo de </a:t>
          </a:r>
          <a:r>
            <a:rPr lang="en-US" sz="1900" kern="1200" dirty="0" err="1"/>
            <a:t>restabelecer</a:t>
          </a:r>
          <a:r>
            <a:rPr lang="en-US" sz="1900" kern="1200" dirty="0"/>
            <a:t> o </a:t>
          </a:r>
          <a:r>
            <a:rPr lang="en-US" sz="1900" kern="1200" dirty="0" err="1"/>
            <a:t>ambiente</a:t>
          </a:r>
          <a:r>
            <a:rPr lang="en-US" sz="1900" kern="1200" dirty="0"/>
            <a:t> </a:t>
          </a:r>
          <a:r>
            <a:rPr lang="en-US" sz="1900" kern="1200" dirty="0" err="1"/>
            <a:t>em</a:t>
          </a:r>
          <a:r>
            <a:rPr lang="en-US" sz="1900" kern="1200" dirty="0"/>
            <a:t> </a:t>
          </a:r>
          <a:r>
            <a:rPr lang="en-US" sz="1900" kern="1200" dirty="0" err="1"/>
            <a:t>caso</a:t>
          </a:r>
          <a:r>
            <a:rPr lang="en-US" sz="1900" kern="1200" dirty="0"/>
            <a:t> de </a:t>
          </a:r>
          <a:r>
            <a:rPr lang="en-US" sz="1900" kern="1200" dirty="0" err="1"/>
            <a:t>falhas</a:t>
          </a:r>
          <a:r>
            <a:rPr lang="en-US" sz="1900" kern="1200" dirty="0"/>
            <a:t>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/>
            <a:t>Automatizar</a:t>
          </a:r>
          <a:r>
            <a:rPr lang="en-US" sz="1900" kern="1200" dirty="0"/>
            <a:t> o </a:t>
          </a:r>
          <a:r>
            <a:rPr lang="en-US" sz="1900" kern="1200" dirty="0" err="1"/>
            <a:t>processo</a:t>
          </a:r>
          <a:r>
            <a:rPr lang="en-US" sz="1900" kern="1200" dirty="0"/>
            <a:t> de </a:t>
          </a:r>
          <a:r>
            <a:rPr lang="en-US" sz="1900" kern="1200" dirty="0" err="1"/>
            <a:t>toma</a:t>
          </a:r>
          <a:r>
            <a:rPr lang="en-US" sz="1900" kern="1200" dirty="0"/>
            <a:t> de </a:t>
          </a:r>
          <a:r>
            <a:rPr lang="en-US" sz="1900" kern="1200" dirty="0" err="1"/>
            <a:t>decisão</a:t>
          </a:r>
          <a:r>
            <a:rPr lang="en-US" sz="1900" kern="1200" dirty="0"/>
            <a:t> com </a:t>
          </a:r>
          <a:r>
            <a:rPr lang="en-US" sz="1900" kern="1200" dirty="0" err="1"/>
            <a:t>regras</a:t>
          </a:r>
          <a:r>
            <a:rPr lang="en-US" sz="1900" kern="1200" dirty="0"/>
            <a:t> </a:t>
          </a:r>
          <a:r>
            <a:rPr lang="en-US" sz="1900" kern="1200" dirty="0" err="1"/>
            <a:t>estabelecidas</a:t>
          </a:r>
          <a:r>
            <a:rPr lang="en-US" sz="1900" kern="1200" dirty="0"/>
            <a:t> </a:t>
          </a:r>
          <a:r>
            <a:rPr lang="en-US" sz="1900" kern="1200" dirty="0" err="1"/>
            <a:t>previamente</a:t>
          </a:r>
          <a:r>
            <a:rPr lang="en-US" sz="1900" kern="1200" dirty="0"/>
            <a:t>.</a:t>
          </a:r>
        </a:p>
      </dsp:txBody>
      <dsp:txXfrm rot="10800000">
        <a:off x="2661901" y="675"/>
        <a:ext cx="6995637" cy="2073776"/>
      </dsp:txXfrm>
    </dsp:sp>
    <dsp:sp modelId="{7DC67DB2-11D0-400A-95E7-94B649DC47D1}">
      <dsp:nvSpPr>
        <dsp:cNvPr id="0" name=""/>
        <dsp:cNvSpPr/>
      </dsp:nvSpPr>
      <dsp:spPr>
        <a:xfrm>
          <a:off x="1641831" y="507589"/>
          <a:ext cx="1003251" cy="105994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14A14-A8CA-420D-94FE-099E3FD244A3}">
      <dsp:nvSpPr>
        <dsp:cNvPr id="0" name=""/>
        <dsp:cNvSpPr/>
      </dsp:nvSpPr>
      <dsp:spPr>
        <a:xfrm rot="10800000">
          <a:off x="2143457" y="2693489"/>
          <a:ext cx="7514081" cy="20737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78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Pre-</a:t>
          </a:r>
          <a:r>
            <a:rPr lang="en-US" sz="2400" kern="1200" dirty="0" err="1"/>
            <a:t>requisitos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/>
            <a:t>Servidor</a:t>
          </a:r>
          <a:r>
            <a:rPr lang="en-US" sz="1900" kern="1200" dirty="0"/>
            <a:t> </a:t>
          </a:r>
          <a:r>
            <a:rPr lang="en-US" sz="1900" kern="1200" dirty="0" err="1"/>
            <a:t>adicional</a:t>
          </a:r>
          <a:r>
            <a:rPr lang="en-US" sz="1900" kern="1200" dirty="0"/>
            <a:t> com Broker </a:t>
          </a:r>
          <a:r>
            <a:rPr lang="en-US" sz="1900" kern="1200" dirty="0" err="1"/>
            <a:t>configurado</a:t>
          </a:r>
          <a:r>
            <a:rPr lang="en-US" sz="1900" kern="1200" dirty="0"/>
            <a:t> para </a:t>
          </a:r>
          <a:r>
            <a:rPr lang="en-US" sz="1900" kern="1200" dirty="0" err="1"/>
            <a:t>ser</a:t>
          </a:r>
          <a:r>
            <a:rPr lang="en-US" sz="1900" kern="1200" dirty="0"/>
            <a:t> </a:t>
          </a:r>
          <a:r>
            <a:rPr lang="en-US" sz="1900" kern="1200" dirty="0" err="1"/>
            <a:t>utilizado</a:t>
          </a:r>
          <a:r>
            <a:rPr lang="en-US" sz="1900" kern="1200" dirty="0"/>
            <a:t> </a:t>
          </a:r>
          <a:r>
            <a:rPr lang="en-US" sz="1900" kern="1200" dirty="0" err="1"/>
            <a:t>como</a:t>
          </a:r>
          <a:r>
            <a:rPr lang="en-US" sz="1900" kern="1200" dirty="0"/>
            <a:t> Observer, </a:t>
          </a:r>
          <a:r>
            <a:rPr lang="en-US" sz="1900" kern="1200" dirty="0" err="1"/>
            <a:t>não</a:t>
          </a:r>
          <a:r>
            <a:rPr lang="en-US" sz="1900" kern="1200" dirty="0"/>
            <a:t> </a:t>
          </a:r>
          <a:r>
            <a:rPr lang="en-US" sz="1900" kern="1200" dirty="0" err="1"/>
            <a:t>podendo</a:t>
          </a:r>
          <a:r>
            <a:rPr lang="en-US" sz="1900" kern="1200" dirty="0"/>
            <a:t> </a:t>
          </a:r>
          <a:r>
            <a:rPr lang="en-US" sz="1900" kern="1200" dirty="0" err="1"/>
            <a:t>ser</a:t>
          </a:r>
          <a:r>
            <a:rPr lang="en-US" sz="1900" kern="1200" dirty="0"/>
            <a:t> </a:t>
          </a:r>
          <a:r>
            <a:rPr lang="en-US" sz="1900" kern="1200" dirty="0" err="1"/>
            <a:t>os</a:t>
          </a:r>
          <a:r>
            <a:rPr lang="en-US" sz="1900" kern="1200" dirty="0"/>
            <a:t> </a:t>
          </a:r>
          <a:r>
            <a:rPr lang="en-US" sz="1900" kern="1200" dirty="0" err="1"/>
            <a:t>mesmos</a:t>
          </a:r>
          <a:r>
            <a:rPr lang="en-US" sz="1900" kern="1200" dirty="0"/>
            <a:t> </a:t>
          </a:r>
          <a:r>
            <a:rPr lang="en-US" sz="1900" kern="1200" dirty="0" err="1"/>
            <a:t>servidores</a:t>
          </a:r>
          <a:r>
            <a:rPr lang="en-US" sz="1900" kern="1200" dirty="0"/>
            <a:t> da </a:t>
          </a:r>
          <a:r>
            <a:rPr lang="en-US" sz="1900" kern="1200" dirty="0" err="1"/>
            <a:t>arquitetura</a:t>
          </a:r>
          <a:r>
            <a:rPr lang="en-US" sz="1900" kern="1200" dirty="0"/>
            <a:t> </a:t>
          </a:r>
          <a:r>
            <a:rPr lang="en-US" sz="1900" kern="1200" dirty="0" err="1"/>
            <a:t>atual</a:t>
          </a:r>
          <a:r>
            <a:rPr lang="en-US" sz="1900" kern="1200" dirty="0"/>
            <a:t>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O dobro da </a:t>
          </a:r>
          <a:r>
            <a:rPr lang="en-US" sz="1900" kern="1200" dirty="0" err="1"/>
            <a:t>área</a:t>
          </a:r>
          <a:r>
            <a:rPr lang="en-US" sz="1900" kern="1200" dirty="0"/>
            <a:t> de archive de um banco single para flashback log.</a:t>
          </a:r>
        </a:p>
      </dsp:txBody>
      <dsp:txXfrm rot="10800000">
        <a:off x="2661901" y="2693489"/>
        <a:ext cx="6995637" cy="2073776"/>
      </dsp:txXfrm>
    </dsp:sp>
    <dsp:sp modelId="{67594EA7-DE1D-4BCE-9B55-EDF235B8FE5C}">
      <dsp:nvSpPr>
        <dsp:cNvPr id="0" name=""/>
        <dsp:cNvSpPr/>
      </dsp:nvSpPr>
      <dsp:spPr>
        <a:xfrm>
          <a:off x="1641831" y="3200403"/>
          <a:ext cx="1003251" cy="105994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40AE1-9DDD-4BD4-956D-D85CC2CBB4E9}">
      <dsp:nvSpPr>
        <dsp:cNvPr id="0" name=""/>
        <dsp:cNvSpPr/>
      </dsp:nvSpPr>
      <dsp:spPr>
        <a:xfrm>
          <a:off x="5282374" y="3763951"/>
          <a:ext cx="334783" cy="318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391" y="0"/>
              </a:lnTo>
              <a:lnTo>
                <a:pt x="167391" y="318962"/>
              </a:lnTo>
              <a:lnTo>
                <a:pt x="334783" y="318962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38206" y="3911872"/>
        <a:ext cx="23120" cy="23120"/>
      </dsp:txXfrm>
    </dsp:sp>
    <dsp:sp modelId="{C27E95C3-DCC4-4A26-9A6D-323B266A5108}">
      <dsp:nvSpPr>
        <dsp:cNvPr id="0" name=""/>
        <dsp:cNvSpPr/>
      </dsp:nvSpPr>
      <dsp:spPr>
        <a:xfrm>
          <a:off x="5282374" y="3444988"/>
          <a:ext cx="334783" cy="318962"/>
        </a:xfrm>
        <a:custGeom>
          <a:avLst/>
          <a:gdLst/>
          <a:ahLst/>
          <a:cxnLst/>
          <a:rect l="0" t="0" r="0" b="0"/>
          <a:pathLst>
            <a:path>
              <a:moveTo>
                <a:pt x="0" y="318962"/>
              </a:moveTo>
              <a:lnTo>
                <a:pt x="167391" y="318962"/>
              </a:lnTo>
              <a:lnTo>
                <a:pt x="167391" y="0"/>
              </a:lnTo>
              <a:lnTo>
                <a:pt x="334783" y="0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38206" y="3592909"/>
        <a:ext cx="23120" cy="23120"/>
      </dsp:txXfrm>
    </dsp:sp>
    <dsp:sp modelId="{B232CEDF-1845-4A4F-AB4F-D556B4D9E809}">
      <dsp:nvSpPr>
        <dsp:cNvPr id="0" name=""/>
        <dsp:cNvSpPr/>
      </dsp:nvSpPr>
      <dsp:spPr>
        <a:xfrm>
          <a:off x="1830691" y="2647581"/>
          <a:ext cx="334783" cy="1116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391" y="0"/>
              </a:lnTo>
              <a:lnTo>
                <a:pt x="167391" y="1116369"/>
              </a:lnTo>
              <a:lnTo>
                <a:pt x="334783" y="1116369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68946" y="3176629"/>
        <a:ext cx="58274" cy="58274"/>
      </dsp:txXfrm>
    </dsp:sp>
    <dsp:sp modelId="{489B13B7-4EAB-4AF9-9AF9-19F4A4570081}">
      <dsp:nvSpPr>
        <dsp:cNvPr id="0" name=""/>
        <dsp:cNvSpPr/>
      </dsp:nvSpPr>
      <dsp:spPr>
        <a:xfrm>
          <a:off x="5282374" y="1531211"/>
          <a:ext cx="334783" cy="127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391" y="0"/>
              </a:lnTo>
              <a:lnTo>
                <a:pt x="167391" y="1275851"/>
              </a:lnTo>
              <a:lnTo>
                <a:pt x="334783" y="1275851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16790" y="2136161"/>
        <a:ext cx="65952" cy="65952"/>
      </dsp:txXfrm>
    </dsp:sp>
    <dsp:sp modelId="{F4E92E12-0555-4D1C-B185-922982F028DB}">
      <dsp:nvSpPr>
        <dsp:cNvPr id="0" name=""/>
        <dsp:cNvSpPr/>
      </dsp:nvSpPr>
      <dsp:spPr>
        <a:xfrm>
          <a:off x="5282374" y="1531211"/>
          <a:ext cx="334783" cy="637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391" y="0"/>
              </a:lnTo>
              <a:lnTo>
                <a:pt x="167391" y="637925"/>
              </a:lnTo>
              <a:lnTo>
                <a:pt x="334783" y="637925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31755" y="1832163"/>
        <a:ext cx="36021" cy="36021"/>
      </dsp:txXfrm>
    </dsp:sp>
    <dsp:sp modelId="{A7257AF6-6DD4-49B1-B4BE-DCB2AF2C82FF}">
      <dsp:nvSpPr>
        <dsp:cNvPr id="0" name=""/>
        <dsp:cNvSpPr/>
      </dsp:nvSpPr>
      <dsp:spPr>
        <a:xfrm>
          <a:off x="5282374" y="1485491"/>
          <a:ext cx="3347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783" y="45720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41396" y="1522842"/>
        <a:ext cx="16739" cy="16739"/>
      </dsp:txXfrm>
    </dsp:sp>
    <dsp:sp modelId="{1DEA96DB-E8FF-46C1-A504-05AD20EB8CDD}">
      <dsp:nvSpPr>
        <dsp:cNvPr id="0" name=""/>
        <dsp:cNvSpPr/>
      </dsp:nvSpPr>
      <dsp:spPr>
        <a:xfrm>
          <a:off x="5282374" y="893286"/>
          <a:ext cx="334783" cy="637925"/>
        </a:xfrm>
        <a:custGeom>
          <a:avLst/>
          <a:gdLst/>
          <a:ahLst/>
          <a:cxnLst/>
          <a:rect l="0" t="0" r="0" b="0"/>
          <a:pathLst>
            <a:path>
              <a:moveTo>
                <a:pt x="0" y="637925"/>
              </a:moveTo>
              <a:lnTo>
                <a:pt x="167391" y="637925"/>
              </a:lnTo>
              <a:lnTo>
                <a:pt x="167391" y="0"/>
              </a:lnTo>
              <a:lnTo>
                <a:pt x="334783" y="0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31755" y="1194238"/>
        <a:ext cx="36021" cy="36021"/>
      </dsp:txXfrm>
    </dsp:sp>
    <dsp:sp modelId="{00455585-5D67-4DC9-886B-31A794181573}">
      <dsp:nvSpPr>
        <dsp:cNvPr id="0" name=""/>
        <dsp:cNvSpPr/>
      </dsp:nvSpPr>
      <dsp:spPr>
        <a:xfrm>
          <a:off x="5282374" y="255360"/>
          <a:ext cx="334783" cy="1275851"/>
        </a:xfrm>
        <a:custGeom>
          <a:avLst/>
          <a:gdLst/>
          <a:ahLst/>
          <a:cxnLst/>
          <a:rect l="0" t="0" r="0" b="0"/>
          <a:pathLst>
            <a:path>
              <a:moveTo>
                <a:pt x="0" y="1275851"/>
              </a:moveTo>
              <a:lnTo>
                <a:pt x="167391" y="1275851"/>
              </a:lnTo>
              <a:lnTo>
                <a:pt x="167391" y="0"/>
              </a:lnTo>
              <a:lnTo>
                <a:pt x="334783" y="0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16790" y="860310"/>
        <a:ext cx="65952" cy="65952"/>
      </dsp:txXfrm>
    </dsp:sp>
    <dsp:sp modelId="{7C7CAC9F-E62A-4B09-AD3E-67E78A3BE446}">
      <dsp:nvSpPr>
        <dsp:cNvPr id="0" name=""/>
        <dsp:cNvSpPr/>
      </dsp:nvSpPr>
      <dsp:spPr>
        <a:xfrm>
          <a:off x="1830691" y="1531211"/>
          <a:ext cx="334783" cy="1116369"/>
        </a:xfrm>
        <a:custGeom>
          <a:avLst/>
          <a:gdLst/>
          <a:ahLst/>
          <a:cxnLst/>
          <a:rect l="0" t="0" r="0" b="0"/>
          <a:pathLst>
            <a:path>
              <a:moveTo>
                <a:pt x="0" y="1116369"/>
              </a:moveTo>
              <a:lnTo>
                <a:pt x="167391" y="1116369"/>
              </a:lnTo>
              <a:lnTo>
                <a:pt x="167391" y="0"/>
              </a:lnTo>
              <a:lnTo>
                <a:pt x="334783" y="0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68946" y="2060259"/>
        <a:ext cx="58274" cy="58274"/>
      </dsp:txXfrm>
    </dsp:sp>
    <dsp:sp modelId="{323F9FB9-81C3-4ABA-896A-7810A0590420}">
      <dsp:nvSpPr>
        <dsp:cNvPr id="0" name=""/>
        <dsp:cNvSpPr/>
      </dsp:nvSpPr>
      <dsp:spPr>
        <a:xfrm rot="16200000">
          <a:off x="34951" y="2392411"/>
          <a:ext cx="3081140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User </a:t>
          </a:r>
          <a:r>
            <a:rPr lang="en-US" sz="2900" kern="1200" dirty="0" err="1"/>
            <a:t>Condictions</a:t>
          </a:r>
          <a:endParaRPr lang="en-US" sz="2900" kern="1200" dirty="0"/>
        </a:p>
      </dsp:txBody>
      <dsp:txXfrm>
        <a:off x="34951" y="2392411"/>
        <a:ext cx="3081140" cy="510340"/>
      </dsp:txXfrm>
    </dsp:sp>
    <dsp:sp modelId="{E1FF8F36-0B48-4382-8CC1-CBED41E04F2E}">
      <dsp:nvSpPr>
        <dsp:cNvPr id="0" name=""/>
        <dsp:cNvSpPr/>
      </dsp:nvSpPr>
      <dsp:spPr>
        <a:xfrm>
          <a:off x="2165475" y="1276041"/>
          <a:ext cx="3116899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Health Condition</a:t>
          </a:r>
        </a:p>
      </dsp:txBody>
      <dsp:txXfrm>
        <a:off x="2165475" y="1276041"/>
        <a:ext cx="3116899" cy="510340"/>
      </dsp:txXfrm>
    </dsp:sp>
    <dsp:sp modelId="{717C92F2-CFAE-4CD7-94D8-F92B1D99BF96}">
      <dsp:nvSpPr>
        <dsp:cNvPr id="0" name=""/>
        <dsp:cNvSpPr/>
      </dsp:nvSpPr>
      <dsp:spPr>
        <a:xfrm>
          <a:off x="5617158" y="190"/>
          <a:ext cx="3382148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Datafile</a:t>
          </a:r>
          <a:r>
            <a:rPr lang="en-US" sz="1700" kern="1200" dirty="0"/>
            <a:t> Errors</a:t>
          </a:r>
        </a:p>
      </dsp:txBody>
      <dsp:txXfrm>
        <a:off x="5617158" y="190"/>
        <a:ext cx="3382148" cy="510340"/>
      </dsp:txXfrm>
    </dsp:sp>
    <dsp:sp modelId="{C5774623-B9A8-475C-BB90-C3D091094A49}">
      <dsp:nvSpPr>
        <dsp:cNvPr id="0" name=""/>
        <dsp:cNvSpPr/>
      </dsp:nvSpPr>
      <dsp:spPr>
        <a:xfrm>
          <a:off x="5617158" y="638116"/>
          <a:ext cx="3382148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Corrupted Dictionary</a:t>
          </a:r>
        </a:p>
      </dsp:txBody>
      <dsp:txXfrm>
        <a:off x="5617158" y="638116"/>
        <a:ext cx="3382148" cy="510340"/>
      </dsp:txXfrm>
    </dsp:sp>
    <dsp:sp modelId="{77BDF9E6-A8F0-4CB4-85FB-23DDC23200C4}">
      <dsp:nvSpPr>
        <dsp:cNvPr id="0" name=""/>
        <dsp:cNvSpPr/>
      </dsp:nvSpPr>
      <dsp:spPr>
        <a:xfrm>
          <a:off x="5617158" y="1276041"/>
          <a:ext cx="3382148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Corrupted </a:t>
          </a:r>
          <a:r>
            <a:rPr lang="en-US" sz="1700" kern="1200" dirty="0" err="1"/>
            <a:t>Controlfile</a:t>
          </a:r>
          <a:endParaRPr lang="en-US" sz="1700" kern="1200" dirty="0"/>
        </a:p>
      </dsp:txBody>
      <dsp:txXfrm>
        <a:off x="5617158" y="1276041"/>
        <a:ext cx="3382148" cy="510340"/>
      </dsp:txXfrm>
    </dsp:sp>
    <dsp:sp modelId="{12BFE18E-E126-4A55-B1BA-9E8BC4D887FF}">
      <dsp:nvSpPr>
        <dsp:cNvPr id="0" name=""/>
        <dsp:cNvSpPr/>
      </dsp:nvSpPr>
      <dsp:spPr>
        <a:xfrm>
          <a:off x="5617158" y="1913967"/>
          <a:ext cx="3382148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Inaccessible </a:t>
          </a:r>
          <a:r>
            <a:rPr lang="en-US" sz="1700" kern="1200" dirty="0" err="1"/>
            <a:t>Redologs</a:t>
          </a:r>
          <a:endParaRPr lang="en-US" sz="1700" kern="1200" dirty="0"/>
        </a:p>
      </dsp:txBody>
      <dsp:txXfrm>
        <a:off x="5617158" y="1913967"/>
        <a:ext cx="3382148" cy="510340"/>
      </dsp:txXfrm>
    </dsp:sp>
    <dsp:sp modelId="{2C00B48B-2129-450B-BA6D-693D1002EBD7}">
      <dsp:nvSpPr>
        <dsp:cNvPr id="0" name=""/>
        <dsp:cNvSpPr/>
      </dsp:nvSpPr>
      <dsp:spPr>
        <a:xfrm>
          <a:off x="5617158" y="2551892"/>
          <a:ext cx="3382148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Stuck Archiver</a:t>
          </a:r>
        </a:p>
      </dsp:txBody>
      <dsp:txXfrm>
        <a:off x="5617158" y="2551892"/>
        <a:ext cx="3382148" cy="510340"/>
      </dsp:txXfrm>
    </dsp:sp>
    <dsp:sp modelId="{D40EFB6D-E9DE-45BA-A32C-1D8056B4D56F}">
      <dsp:nvSpPr>
        <dsp:cNvPr id="0" name=""/>
        <dsp:cNvSpPr/>
      </dsp:nvSpPr>
      <dsp:spPr>
        <a:xfrm>
          <a:off x="2165475" y="3508781"/>
          <a:ext cx="3116899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Action</a:t>
          </a:r>
        </a:p>
      </dsp:txBody>
      <dsp:txXfrm>
        <a:off x="2165475" y="3508781"/>
        <a:ext cx="3116899" cy="510340"/>
      </dsp:txXfrm>
    </dsp:sp>
    <dsp:sp modelId="{D8CF025F-49F0-47E0-BE98-526A45E83CBA}">
      <dsp:nvSpPr>
        <dsp:cNvPr id="0" name=""/>
        <dsp:cNvSpPr/>
      </dsp:nvSpPr>
      <dsp:spPr>
        <a:xfrm>
          <a:off x="5617158" y="3189818"/>
          <a:ext cx="3382148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Failover to Standby</a:t>
          </a:r>
        </a:p>
      </dsp:txBody>
      <dsp:txXfrm>
        <a:off x="5617158" y="3189818"/>
        <a:ext cx="3382148" cy="510340"/>
      </dsp:txXfrm>
    </dsp:sp>
    <dsp:sp modelId="{59BE53F5-A16C-45DD-BC35-B73EBF3AA61C}">
      <dsp:nvSpPr>
        <dsp:cNvPr id="0" name=""/>
        <dsp:cNvSpPr/>
      </dsp:nvSpPr>
      <dsp:spPr>
        <a:xfrm>
          <a:off x="5617158" y="3827743"/>
          <a:ext cx="3382148" cy="5103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Failed primary do not recover</a:t>
          </a:r>
        </a:p>
      </dsp:txBody>
      <dsp:txXfrm>
        <a:off x="5617158" y="3827743"/>
        <a:ext cx="3382148" cy="5103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69588-C9F8-4D19-8798-02B3E45EF1AC}">
      <dsp:nvSpPr>
        <dsp:cNvPr id="0" name=""/>
        <dsp:cNvSpPr/>
      </dsp:nvSpPr>
      <dsp:spPr>
        <a:xfrm>
          <a:off x="-5156437" y="-790189"/>
          <a:ext cx="6143107" cy="6143107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1F684-F274-4206-A6C9-FE359021EECB}">
      <dsp:nvSpPr>
        <dsp:cNvPr id="0" name=""/>
        <dsp:cNvSpPr/>
      </dsp:nvSpPr>
      <dsp:spPr>
        <a:xfrm>
          <a:off x="320075" y="207421"/>
          <a:ext cx="4715329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Não</a:t>
          </a:r>
          <a:r>
            <a:rPr lang="en-US" sz="1400" kern="1200" dirty="0"/>
            <a:t> se </a:t>
          </a:r>
          <a:r>
            <a:rPr lang="en-US" sz="1400" kern="1200" dirty="0" err="1"/>
            <a:t>aplica</a:t>
          </a:r>
          <a:r>
            <a:rPr lang="en-US" sz="1400" kern="1200" dirty="0"/>
            <a:t> switchover</a:t>
          </a:r>
        </a:p>
      </dsp:txBody>
      <dsp:txXfrm>
        <a:off x="320075" y="207421"/>
        <a:ext cx="4715329" cy="414660"/>
      </dsp:txXfrm>
    </dsp:sp>
    <dsp:sp modelId="{E6AFCE31-73B8-4306-A354-F5CECEC04100}">
      <dsp:nvSpPr>
        <dsp:cNvPr id="0" name=""/>
        <dsp:cNvSpPr/>
      </dsp:nvSpPr>
      <dsp:spPr>
        <a:xfrm>
          <a:off x="60912" y="155589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4BE91-B9EE-4217-962A-EF66DD1327D9}">
      <dsp:nvSpPr>
        <dsp:cNvPr id="0" name=""/>
        <dsp:cNvSpPr/>
      </dsp:nvSpPr>
      <dsp:spPr>
        <a:xfrm>
          <a:off x="695588" y="829777"/>
          <a:ext cx="4339816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Tempo de failover – </a:t>
          </a:r>
          <a:r>
            <a:rPr lang="en-US" sz="1400" kern="1200" dirty="0" err="1"/>
            <a:t>Segundos</a:t>
          </a:r>
          <a:endParaRPr lang="en-US" sz="1400" kern="1200" dirty="0"/>
        </a:p>
      </dsp:txBody>
      <dsp:txXfrm>
        <a:off x="695588" y="829777"/>
        <a:ext cx="4339816" cy="414660"/>
      </dsp:txXfrm>
    </dsp:sp>
    <dsp:sp modelId="{8952E1E4-122E-4DE3-BE78-D12A3EBF4284}">
      <dsp:nvSpPr>
        <dsp:cNvPr id="0" name=""/>
        <dsp:cNvSpPr/>
      </dsp:nvSpPr>
      <dsp:spPr>
        <a:xfrm>
          <a:off x="436425" y="777945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BB616-E8D0-4DFF-BD76-2D11C2AD46D6}">
      <dsp:nvSpPr>
        <dsp:cNvPr id="0" name=""/>
        <dsp:cNvSpPr/>
      </dsp:nvSpPr>
      <dsp:spPr>
        <a:xfrm>
          <a:off x="901367" y="1451677"/>
          <a:ext cx="4134037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Regras</a:t>
          </a:r>
          <a:r>
            <a:rPr lang="en-US" sz="1400" kern="1200" dirty="0"/>
            <a:t> de failover pre-</a:t>
          </a:r>
          <a:r>
            <a:rPr lang="en-US" sz="1400" kern="1200" dirty="0" err="1"/>
            <a:t>configuradas</a:t>
          </a:r>
          <a:endParaRPr lang="en-US" sz="1400" kern="1200" dirty="0"/>
        </a:p>
      </dsp:txBody>
      <dsp:txXfrm>
        <a:off x="901367" y="1451677"/>
        <a:ext cx="4134037" cy="414660"/>
      </dsp:txXfrm>
    </dsp:sp>
    <dsp:sp modelId="{62E5F5E5-EA83-45F5-A417-4C8385A00945}">
      <dsp:nvSpPr>
        <dsp:cNvPr id="0" name=""/>
        <dsp:cNvSpPr/>
      </dsp:nvSpPr>
      <dsp:spPr>
        <a:xfrm>
          <a:off x="642204" y="1399845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41B3F-7489-432E-BCEC-D146E077F459}">
      <dsp:nvSpPr>
        <dsp:cNvPr id="0" name=""/>
        <dsp:cNvSpPr/>
      </dsp:nvSpPr>
      <dsp:spPr>
        <a:xfrm>
          <a:off x="967070" y="2074034"/>
          <a:ext cx="4068334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Administração</a:t>
          </a:r>
          <a:r>
            <a:rPr lang="en-US" sz="1400" kern="1200" dirty="0"/>
            <a:t> </a:t>
          </a:r>
          <a:r>
            <a:rPr lang="en-US" sz="1400" kern="1200" dirty="0" err="1"/>
            <a:t>Complexa</a:t>
          </a:r>
          <a:endParaRPr lang="en-US" sz="1400" kern="1200" dirty="0"/>
        </a:p>
      </dsp:txBody>
      <dsp:txXfrm>
        <a:off x="967070" y="2074034"/>
        <a:ext cx="4068334" cy="414660"/>
      </dsp:txXfrm>
    </dsp:sp>
    <dsp:sp modelId="{E073EEBA-B7E6-419F-8CB8-F3DC6B1B70F0}">
      <dsp:nvSpPr>
        <dsp:cNvPr id="0" name=""/>
        <dsp:cNvSpPr/>
      </dsp:nvSpPr>
      <dsp:spPr>
        <a:xfrm>
          <a:off x="707907" y="2022201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DCEF-C396-4872-A41A-55FD6E07EDDC}">
      <dsp:nvSpPr>
        <dsp:cNvPr id="0" name=""/>
        <dsp:cNvSpPr/>
      </dsp:nvSpPr>
      <dsp:spPr>
        <a:xfrm>
          <a:off x="901367" y="2696390"/>
          <a:ext cx="4134037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Clientes</a:t>
          </a:r>
          <a:r>
            <a:rPr lang="en-US" sz="1400" kern="1200" dirty="0"/>
            <a:t> </a:t>
          </a:r>
          <a:r>
            <a:rPr lang="en-US" sz="1400" kern="1200" dirty="0" err="1"/>
            <a:t>precisam</a:t>
          </a:r>
          <a:r>
            <a:rPr lang="en-US" sz="1400" kern="1200" dirty="0"/>
            <a:t> </a:t>
          </a:r>
          <a:r>
            <a:rPr lang="en-US" sz="1400" kern="1200" dirty="0" err="1"/>
            <a:t>ser</a:t>
          </a:r>
          <a:r>
            <a:rPr lang="en-US" sz="1400" kern="1200" dirty="0"/>
            <a:t> </a:t>
          </a:r>
          <a:r>
            <a:rPr lang="en-US" sz="1400" kern="1200" dirty="0" err="1"/>
            <a:t>configurados</a:t>
          </a:r>
          <a:r>
            <a:rPr lang="en-US" sz="1400" kern="1200" dirty="0"/>
            <a:t> antes da </a:t>
          </a:r>
          <a:r>
            <a:rPr lang="en-US" sz="1400" kern="1200" dirty="0" err="1"/>
            <a:t>configuração</a:t>
          </a:r>
          <a:r>
            <a:rPr lang="en-US" sz="1400" kern="1200" dirty="0"/>
            <a:t> do </a:t>
          </a:r>
          <a:r>
            <a:rPr lang="en-US" sz="1400" kern="1200" dirty="0" err="1"/>
            <a:t>Dataguard</a:t>
          </a:r>
          <a:endParaRPr lang="en-US" sz="1400" kern="1200" dirty="0"/>
        </a:p>
      </dsp:txBody>
      <dsp:txXfrm>
        <a:off x="901367" y="2696390"/>
        <a:ext cx="4134037" cy="414660"/>
      </dsp:txXfrm>
    </dsp:sp>
    <dsp:sp modelId="{A6908057-8D40-4862-9A01-76051B04B707}">
      <dsp:nvSpPr>
        <dsp:cNvPr id="0" name=""/>
        <dsp:cNvSpPr/>
      </dsp:nvSpPr>
      <dsp:spPr>
        <a:xfrm>
          <a:off x="642204" y="2644557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B6928-B2CC-435E-86BA-7251A6ED4F18}">
      <dsp:nvSpPr>
        <dsp:cNvPr id="0" name=""/>
        <dsp:cNvSpPr/>
      </dsp:nvSpPr>
      <dsp:spPr>
        <a:xfrm>
          <a:off x="695588" y="3318290"/>
          <a:ext cx="4339816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Standby </a:t>
          </a:r>
          <a:r>
            <a:rPr lang="en-US" sz="1400" kern="1200" dirty="0" err="1"/>
            <a:t>devem</a:t>
          </a:r>
          <a:r>
            <a:rPr lang="en-US" sz="1400" kern="1200" dirty="0"/>
            <a:t> </a:t>
          </a:r>
          <a:r>
            <a:rPr lang="en-US" sz="1400" kern="1200" dirty="0" err="1"/>
            <a:t>ser</a:t>
          </a:r>
          <a:r>
            <a:rPr lang="en-US" sz="1400" kern="1200" dirty="0"/>
            <a:t> </a:t>
          </a:r>
          <a:r>
            <a:rPr lang="en-US" sz="1400" kern="1200" dirty="0" err="1"/>
            <a:t>monitorados</a:t>
          </a:r>
          <a:endParaRPr lang="en-US" sz="1400" kern="1200" dirty="0"/>
        </a:p>
      </dsp:txBody>
      <dsp:txXfrm>
        <a:off x="695588" y="3318290"/>
        <a:ext cx="4339816" cy="414660"/>
      </dsp:txXfrm>
    </dsp:sp>
    <dsp:sp modelId="{DCD43210-EAA0-4049-B6B0-21FF54CC21FC}">
      <dsp:nvSpPr>
        <dsp:cNvPr id="0" name=""/>
        <dsp:cNvSpPr/>
      </dsp:nvSpPr>
      <dsp:spPr>
        <a:xfrm>
          <a:off x="436425" y="3266457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F7B16-DDC3-4D4C-861E-F65AC8E730B4}">
      <dsp:nvSpPr>
        <dsp:cNvPr id="0" name=""/>
        <dsp:cNvSpPr/>
      </dsp:nvSpPr>
      <dsp:spPr>
        <a:xfrm>
          <a:off x="320075" y="3940646"/>
          <a:ext cx="4715329" cy="414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3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Perda</a:t>
          </a:r>
          <a:r>
            <a:rPr lang="en-US" sz="1400" kern="1200" dirty="0"/>
            <a:t> de dados </a:t>
          </a:r>
          <a:r>
            <a:rPr lang="en-US" sz="1400" kern="1200" dirty="0" err="1"/>
            <a:t>depende</a:t>
          </a:r>
          <a:r>
            <a:rPr lang="en-US" sz="1400" kern="1200" dirty="0"/>
            <a:t> da </a:t>
          </a:r>
          <a:r>
            <a:rPr lang="en-US" sz="1400" kern="1200" dirty="0" err="1"/>
            <a:t>configuração</a:t>
          </a:r>
          <a:endParaRPr lang="en-US" sz="1400" kern="1200" dirty="0"/>
        </a:p>
      </dsp:txBody>
      <dsp:txXfrm>
        <a:off x="320075" y="3940646"/>
        <a:ext cx="4715329" cy="414660"/>
      </dsp:txXfrm>
    </dsp:sp>
    <dsp:sp modelId="{1E3CFE10-6648-4E2A-9495-0B813BC9B6B9}">
      <dsp:nvSpPr>
        <dsp:cNvPr id="0" name=""/>
        <dsp:cNvSpPr/>
      </dsp:nvSpPr>
      <dsp:spPr>
        <a:xfrm>
          <a:off x="60912" y="3888813"/>
          <a:ext cx="518326" cy="518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00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1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8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64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6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1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2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2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5.svg"/><Relationship Id="rId10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Layout" Target="../diagrams/layout3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diagramData" Target="../diagrams/data3.xml"/><Relationship Id="rId2" Type="http://schemas.openxmlformats.org/officeDocument/2006/relationships/image" Target="../media/image2.pn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diagramColors" Target="../diagrams/colors3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svg"/><Relationship Id="rId18" Type="http://schemas.microsoft.com/office/2007/relationships/diagramDrawing" Target="../diagrams/drawing4.xml"/><Relationship Id="rId3" Type="http://schemas.openxmlformats.org/officeDocument/2006/relationships/image" Target="../media/image5.svg"/><Relationship Id="rId21" Type="http://schemas.openxmlformats.org/officeDocument/2006/relationships/image" Target="../media/image16.png"/><Relationship Id="rId7" Type="http://schemas.openxmlformats.org/officeDocument/2006/relationships/image" Target="../media/image7.svg"/><Relationship Id="rId12" Type="http://schemas.openxmlformats.org/officeDocument/2006/relationships/image" Target="../media/image6.png"/><Relationship Id="rId1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6" Type="http://schemas.openxmlformats.org/officeDocument/2006/relationships/diagramQuickStyle" Target="../diagrams/quickStyle4.xml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3.svg"/><Relationship Id="rId15" Type="http://schemas.openxmlformats.org/officeDocument/2006/relationships/diagramLayout" Target="../diagrams/layout4.xml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diagramData" Target="../diagrams/data4.xml"/><Relationship Id="rId22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diagramData" Target="../diagrams/data5.xml"/><Relationship Id="rId3" Type="http://schemas.openxmlformats.org/officeDocument/2006/relationships/image" Target="../media/image5.svg"/><Relationship Id="rId21" Type="http://schemas.openxmlformats.org/officeDocument/2006/relationships/diagramColors" Target="../diagrams/colors5.xml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diagramLayout" Target="../diagrams/layout5.xm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Relationship Id="rId22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Data Guard Fast-Failover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Descrição</a:t>
            </a:r>
            <a:r>
              <a:rPr lang="en-US" dirty="0">
                <a:cs typeface="Calibri Light"/>
              </a:rPr>
              <a:t> dos </a:t>
            </a:r>
            <a:r>
              <a:rPr lang="en-US" dirty="0" err="1">
                <a:cs typeface="Calibri Light"/>
              </a:rPr>
              <a:t>Componentes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Apply</a:t>
            </a:r>
            <a:r>
              <a:rPr lang="pt-BR" b="1" dirty="0"/>
              <a:t> Service </a:t>
            </a:r>
          </a:p>
          <a:p>
            <a:pPr lvl="1"/>
            <a:r>
              <a:rPr lang="pt-BR" dirty="0"/>
              <a:t>Serviço o qual irá aplicar a </a:t>
            </a:r>
            <a:r>
              <a:rPr lang="pt-BR" dirty="0" err="1"/>
              <a:t>stream</a:t>
            </a:r>
            <a:r>
              <a:rPr lang="pt-BR" dirty="0"/>
              <a:t> de </a:t>
            </a:r>
            <a:r>
              <a:rPr lang="pt-BR" dirty="0" err="1"/>
              <a:t>redo</a:t>
            </a:r>
            <a:r>
              <a:rPr lang="pt-BR" dirty="0"/>
              <a:t> nos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b="1" dirty="0" err="1"/>
              <a:t>Broker</a:t>
            </a:r>
            <a:endParaRPr lang="pt-BR" b="1" dirty="0"/>
          </a:p>
          <a:p>
            <a:pPr lvl="1"/>
            <a:r>
              <a:rPr lang="pt-BR" dirty="0"/>
              <a:t>Framework distribuído o qual possibilita criação e manutenção da infra estrutura e componentes do </a:t>
            </a:r>
            <a:r>
              <a:rPr lang="pt-BR" dirty="0" err="1"/>
              <a:t>Dataguard</a:t>
            </a:r>
            <a:r>
              <a:rPr lang="pt-BR" dirty="0"/>
              <a:t>, se configurado, cada componente terá um </a:t>
            </a:r>
            <a:r>
              <a:rPr lang="pt-BR" dirty="0" err="1"/>
              <a:t>broker</a:t>
            </a:r>
            <a:r>
              <a:rPr lang="pt-BR" dirty="0"/>
              <a:t> e papeis atribuídos a ele.</a:t>
            </a:r>
          </a:p>
          <a:p>
            <a:r>
              <a:rPr lang="pt-BR" b="1" dirty="0" err="1"/>
              <a:t>Observer</a:t>
            </a:r>
            <a:endParaRPr lang="pt-BR" b="1" dirty="0"/>
          </a:p>
          <a:p>
            <a:pPr lvl="1"/>
            <a:r>
              <a:rPr lang="pt-BR" dirty="0" err="1"/>
              <a:t>Observer</a:t>
            </a:r>
            <a:r>
              <a:rPr lang="pt-BR" dirty="0"/>
              <a:t> é um cliente OCI remoto, o qual monitora todos os componentes da configuração do </a:t>
            </a:r>
            <a:r>
              <a:rPr lang="pt-BR" dirty="0" err="1"/>
              <a:t>dataguard</a:t>
            </a:r>
            <a:r>
              <a:rPr lang="pt-BR" dirty="0"/>
              <a:t> com o objetivo de manter o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sempre disponível e diminuir as interações humanas. Deve ser instalado em uma máquina remota aos bancos </a:t>
            </a:r>
            <a:r>
              <a:rPr lang="pt-BR" dirty="0" err="1"/>
              <a:t>Primary</a:t>
            </a:r>
            <a:r>
              <a:rPr lang="pt-BR" dirty="0"/>
              <a:t> e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4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0CBB-4488-4F07-83C5-FA5E0F5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Protection Modes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142777"/>
              </p:ext>
            </p:extLst>
          </p:nvPr>
        </p:nvGraphicFramePr>
        <p:xfrm>
          <a:off x="0" y="1802675"/>
          <a:ext cx="11299371" cy="4767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1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Role Transitions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Switchover</a:t>
            </a:r>
            <a:endParaRPr lang="pt-BR" b="1" dirty="0"/>
          </a:p>
          <a:p>
            <a:pPr lvl="1"/>
            <a:r>
              <a:rPr lang="pt-BR" dirty="0"/>
              <a:t>Ocorre a troca das roles entre o </a:t>
            </a:r>
            <a:r>
              <a:rPr lang="pt-BR" dirty="0" err="1"/>
              <a:t>primary</a:t>
            </a:r>
            <a:r>
              <a:rPr lang="pt-BR" dirty="0"/>
              <a:t> e um dos </a:t>
            </a:r>
            <a:r>
              <a:rPr lang="pt-BR" dirty="0" err="1"/>
              <a:t>standby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, a operação de </a:t>
            </a:r>
            <a:r>
              <a:rPr lang="pt-BR" dirty="0" err="1"/>
              <a:t>Switchover</a:t>
            </a:r>
            <a:r>
              <a:rPr lang="pt-BR" dirty="0"/>
              <a:t> garante que não haverá perda de dados durante a inversão das roles, este método é o recomendável para manutenções programadas como stop/start, aplicação de patch (SO e Banco), </a:t>
            </a:r>
            <a:r>
              <a:rPr lang="pt-BR" dirty="0" err="1"/>
              <a:t>etc</a:t>
            </a:r>
            <a:r>
              <a:rPr lang="pt-BR" dirty="0"/>
              <a:t> e requer </a:t>
            </a:r>
            <a:r>
              <a:rPr lang="pt-BR" dirty="0" err="1"/>
              <a:t>interveição</a:t>
            </a:r>
            <a:r>
              <a:rPr lang="pt-BR" dirty="0"/>
              <a:t> manual.</a:t>
            </a:r>
          </a:p>
          <a:p>
            <a:pPr lvl="1"/>
            <a:r>
              <a:rPr lang="pt-BR" b="1" dirty="0"/>
              <a:t>O </a:t>
            </a:r>
            <a:r>
              <a:rPr lang="pt-BR" b="1" dirty="0" err="1"/>
              <a:t>Fast-failover</a:t>
            </a:r>
            <a:r>
              <a:rPr lang="pt-BR" b="1" dirty="0"/>
              <a:t> não executa </a:t>
            </a:r>
            <a:r>
              <a:rPr lang="pt-BR" b="1" dirty="0" err="1"/>
              <a:t>Switchover</a:t>
            </a:r>
            <a:r>
              <a:rPr lang="pt-BR" b="1" dirty="0"/>
              <a:t>!</a:t>
            </a:r>
          </a:p>
          <a:p>
            <a:r>
              <a:rPr lang="pt-BR" b="1" dirty="0" err="1"/>
              <a:t>Failover</a:t>
            </a:r>
            <a:endParaRPr lang="pt-BR" b="1" dirty="0"/>
          </a:p>
          <a:p>
            <a:pPr lvl="1"/>
            <a:r>
              <a:rPr lang="pt-BR" dirty="0" err="1"/>
              <a:t>Failover</a:t>
            </a:r>
            <a:r>
              <a:rPr lang="pt-BR" dirty="0"/>
              <a:t> ocorre quando a base de dados primária fica indisponível, a qual realiza a troca de regras entre primário e </a:t>
            </a:r>
            <a:r>
              <a:rPr lang="pt-BR" dirty="0" err="1"/>
              <a:t>standby</a:t>
            </a:r>
            <a:r>
              <a:rPr lang="pt-BR" dirty="0"/>
              <a:t>. Podendo haver perda ou não de dados. 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Failover</a:t>
            </a:r>
            <a:r>
              <a:rPr lang="pt-BR" dirty="0"/>
              <a:t> é sempre uma ação reativa e não deve ser utilizado em manutenção programadas.</a:t>
            </a:r>
          </a:p>
          <a:p>
            <a:pPr lvl="1"/>
            <a:r>
              <a:rPr lang="pt-BR" b="1" dirty="0"/>
              <a:t>O </a:t>
            </a:r>
            <a:r>
              <a:rPr lang="pt-BR" b="1" dirty="0" err="1"/>
              <a:t>Fast-failover</a:t>
            </a:r>
            <a:r>
              <a:rPr lang="pt-BR" b="1" dirty="0"/>
              <a:t> atua neste método.</a:t>
            </a:r>
          </a:p>
        </p:txBody>
      </p:sp>
    </p:spTree>
    <p:extLst>
      <p:ext uri="{BB962C8B-B14F-4D97-AF65-F5344CB8AC3E}">
        <p14:creationId xmlns:p14="http://schemas.microsoft.com/office/powerpoint/2010/main" val="30918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0CBB-4488-4F07-83C5-FA5E0F5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Fast Failover </a:t>
            </a:r>
            <a:r>
              <a:rPr lang="en-US" dirty="0" smtClean="0">
                <a:cs typeface="Calibri Light"/>
              </a:rPr>
              <a:t>Pre-</a:t>
            </a:r>
            <a:r>
              <a:rPr lang="en-US" dirty="0" err="1" smtClean="0">
                <a:cs typeface="Calibri Light"/>
              </a:rPr>
              <a:t>requisitos</a:t>
            </a:r>
            <a:r>
              <a:rPr lang="en-US" dirty="0" smtClean="0">
                <a:cs typeface="Calibri Light"/>
              </a:rPr>
              <a:t> </a:t>
            </a:r>
            <a:r>
              <a:rPr lang="en-US" dirty="0">
                <a:cs typeface="Calibri Light"/>
              </a:rPr>
              <a:t>e </a:t>
            </a:r>
            <a:r>
              <a:rPr lang="en-US" dirty="0" err="1">
                <a:cs typeface="Calibri Light"/>
              </a:rPr>
              <a:t>usabilidade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627069"/>
              </p:ext>
            </p:extLst>
          </p:nvPr>
        </p:nvGraphicFramePr>
        <p:xfrm>
          <a:off x="0" y="1802675"/>
          <a:ext cx="11299371" cy="4767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6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Rules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Transparant</a:t>
            </a:r>
            <a:r>
              <a:rPr lang="pt-BR" dirty="0"/>
              <a:t> </a:t>
            </a:r>
            <a:r>
              <a:rPr lang="pt-BR" dirty="0" err="1"/>
              <a:t>Failover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Network </a:t>
            </a:r>
            <a:r>
              <a:rPr lang="pt-BR" b="1" dirty="0" err="1"/>
              <a:t>Names</a:t>
            </a:r>
            <a:r>
              <a:rPr lang="pt-BR" b="1" dirty="0"/>
              <a:t> (DNS)</a:t>
            </a:r>
            <a:r>
              <a:rPr lang="pt-BR" dirty="0"/>
              <a:t> – Toda configuração Oracle é criado um nome com o serviço de banco e atrelado ao IP da máquina, exemplo ORAPR001 -&gt; 10.0.0.1, para casos com </a:t>
            </a:r>
            <a:r>
              <a:rPr lang="pt-BR" dirty="0" err="1"/>
              <a:t>Dataguard</a:t>
            </a:r>
            <a:r>
              <a:rPr lang="pt-BR" dirty="0"/>
              <a:t> é necessário que a resolução do nome aconteça para os dois bancos (</a:t>
            </a:r>
            <a:r>
              <a:rPr lang="pt-BR" dirty="0" err="1"/>
              <a:t>Primary</a:t>
            </a:r>
            <a:r>
              <a:rPr lang="pt-BR" dirty="0"/>
              <a:t> e </a:t>
            </a:r>
            <a:r>
              <a:rPr lang="pt-BR" dirty="0" err="1"/>
              <a:t>Standby</a:t>
            </a:r>
            <a:r>
              <a:rPr lang="pt-BR" dirty="0"/>
              <a:t>) em round </a:t>
            </a:r>
            <a:r>
              <a:rPr lang="pt-BR" dirty="0" err="1"/>
              <a:t>robin</a:t>
            </a:r>
            <a:r>
              <a:rPr lang="pt-BR" dirty="0"/>
              <a:t> e com resolução reversa. </a:t>
            </a:r>
          </a:p>
          <a:p>
            <a:r>
              <a:rPr lang="pt-BR" b="1" dirty="0" err="1"/>
              <a:t>Database</a:t>
            </a:r>
            <a:r>
              <a:rPr lang="pt-BR" b="1" dirty="0"/>
              <a:t> Service </a:t>
            </a:r>
            <a:r>
              <a:rPr lang="pt-BR" dirty="0"/>
              <a:t>– É então criado os mesmo serviços de network nos bancos de dados </a:t>
            </a:r>
            <a:r>
              <a:rPr lang="pt-BR" dirty="0" err="1"/>
              <a:t>primary</a:t>
            </a:r>
            <a:r>
              <a:rPr lang="pt-BR" dirty="0"/>
              <a:t> e </a:t>
            </a:r>
            <a:r>
              <a:rPr lang="pt-BR" dirty="0" err="1"/>
              <a:t>standby</a:t>
            </a:r>
            <a:r>
              <a:rPr lang="pt-BR" dirty="0"/>
              <a:t>, a disponibilidade deles ficam condicionados a regras de cada </a:t>
            </a:r>
            <a:r>
              <a:rPr lang="pt-BR" dirty="0" err="1"/>
              <a:t>database</a:t>
            </a:r>
            <a:r>
              <a:rPr lang="pt-BR" dirty="0"/>
              <a:t>.</a:t>
            </a:r>
          </a:p>
          <a:p>
            <a:r>
              <a:rPr lang="pt-BR" b="1" dirty="0" err="1"/>
              <a:t>Clients</a:t>
            </a:r>
            <a:r>
              <a:rPr lang="pt-BR" b="1" dirty="0"/>
              <a:t> </a:t>
            </a:r>
            <a:r>
              <a:rPr lang="pt-BR" b="1" dirty="0" err="1"/>
              <a:t>Application</a:t>
            </a:r>
            <a:r>
              <a:rPr lang="pt-BR" dirty="0"/>
              <a:t> – Como regra geral as conexões devem conhecer todos os nós da arquitetura do </a:t>
            </a:r>
            <a:r>
              <a:rPr lang="pt-BR" dirty="0" err="1"/>
              <a:t>Dataguard</a:t>
            </a:r>
            <a:r>
              <a:rPr lang="pt-BR" dirty="0"/>
              <a:t> e possuírem </a:t>
            </a:r>
            <a:r>
              <a:rPr lang="pt-BR" dirty="0" err="1"/>
              <a:t>Failover</a:t>
            </a:r>
            <a:r>
              <a:rPr lang="pt-BR" dirty="0"/>
              <a:t> e </a:t>
            </a:r>
            <a:r>
              <a:rPr lang="pt-BR" dirty="0" err="1"/>
              <a:t>Load</a:t>
            </a:r>
            <a:r>
              <a:rPr lang="pt-BR" dirty="0"/>
              <a:t> balance habilitado, essa resolução vale para </a:t>
            </a:r>
            <a:r>
              <a:rPr lang="pt-BR" dirty="0" err="1"/>
              <a:t>TNSNames</a:t>
            </a:r>
            <a:r>
              <a:rPr lang="pt-BR" dirty="0"/>
              <a:t>, ODBC, JDBC e OCI, a capacidade da aplicação se reconectar com o banco depende dessa configuração e da própria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9524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Client</a:t>
            </a:r>
            <a:r>
              <a:rPr lang="pt-BR" dirty="0" smtClean="0"/>
              <a:t> – FAN (</a:t>
            </a:r>
            <a:r>
              <a:rPr lang="pt-BR" dirty="0" err="1" smtClean="0"/>
              <a:t>Fast</a:t>
            </a:r>
            <a:r>
              <a:rPr lang="pt-BR" dirty="0" smtClean="0"/>
              <a:t> </a:t>
            </a:r>
            <a:r>
              <a:rPr lang="pt-BR" dirty="0" err="1" smtClean="0"/>
              <a:t>Failover</a:t>
            </a:r>
            <a:r>
              <a:rPr lang="pt-BR" dirty="0" smtClean="0"/>
              <a:t> </a:t>
            </a:r>
            <a:r>
              <a:rPr lang="pt-BR" dirty="0" err="1" smtClean="0"/>
              <a:t>Notification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FAN – </a:t>
            </a:r>
            <a:r>
              <a:rPr lang="pt-BR" dirty="0" err="1" smtClean="0"/>
              <a:t>Fast</a:t>
            </a:r>
            <a:r>
              <a:rPr lang="pt-BR" dirty="0" smtClean="0"/>
              <a:t> </a:t>
            </a:r>
            <a:r>
              <a:rPr lang="pt-BR" dirty="0" err="1" smtClean="0"/>
              <a:t>Faiolver</a:t>
            </a:r>
            <a:r>
              <a:rPr lang="pt-BR" dirty="0" smtClean="0"/>
              <a:t> </a:t>
            </a:r>
            <a:r>
              <a:rPr lang="pt-BR" dirty="0" err="1" smtClean="0"/>
              <a:t>Notification</a:t>
            </a:r>
            <a:r>
              <a:rPr lang="pt-BR" dirty="0" smtClean="0"/>
              <a:t> – Responsável por quebrar as conexões com após um </a:t>
            </a:r>
            <a:r>
              <a:rPr lang="pt-BR" dirty="0" err="1" smtClean="0"/>
              <a:t>failover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TAF / </a:t>
            </a:r>
            <a:r>
              <a:rPr lang="pt-BR" dirty="0" err="1" smtClean="0"/>
              <a:t>Fast</a:t>
            </a:r>
            <a:r>
              <a:rPr lang="pt-BR" dirty="0" smtClean="0"/>
              <a:t> Connect – Restabelece a configuração com o node ativo.</a:t>
            </a:r>
          </a:p>
          <a:p>
            <a:r>
              <a:rPr lang="pt-BR" dirty="0" err="1" smtClean="0"/>
              <a:t>Client</a:t>
            </a:r>
            <a:r>
              <a:rPr lang="pt-BR" dirty="0" smtClean="0"/>
              <a:t> Drivers – Os clientes a baixos podem ser configurados para utilizar o FAN em conjunto com o ONS, dessa forma não indisponibilidade, apenas pequena intermitência. Cada cliente possui uma configuração </a:t>
            </a:r>
            <a:r>
              <a:rPr lang="pt-BR" dirty="0" err="1" smtClean="0"/>
              <a:t>unica</a:t>
            </a:r>
            <a:r>
              <a:rPr lang="pt-BR" dirty="0" smtClean="0"/>
              <a:t>.:</a:t>
            </a:r>
          </a:p>
          <a:p>
            <a:pPr lvl="1"/>
            <a:r>
              <a:rPr lang="pt-BR" dirty="0" smtClean="0"/>
              <a:t>JDBC </a:t>
            </a:r>
            <a:r>
              <a:rPr lang="pt-BR" dirty="0" err="1"/>
              <a:t>Thin</a:t>
            </a:r>
            <a:r>
              <a:rPr lang="pt-BR" dirty="0"/>
              <a:t> (UCP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JDBC </a:t>
            </a:r>
            <a:r>
              <a:rPr lang="pt-BR" dirty="0" err="1"/>
              <a:t>Thick</a:t>
            </a:r>
            <a:r>
              <a:rPr lang="pt-BR" dirty="0"/>
              <a:t> (UCP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OCI</a:t>
            </a:r>
          </a:p>
          <a:p>
            <a:pPr lvl="1"/>
            <a:r>
              <a:rPr lang="pt-BR" dirty="0" smtClean="0"/>
              <a:t>ODP.NET</a:t>
            </a:r>
          </a:p>
          <a:p>
            <a:r>
              <a:rPr lang="pt-BR" dirty="0" smtClean="0"/>
              <a:t>Demais cliente sofrerão </a:t>
            </a:r>
            <a:r>
              <a:rPr lang="pt-BR" dirty="0" err="1" smtClean="0"/>
              <a:t>outage</a:t>
            </a:r>
            <a:r>
              <a:rPr lang="pt-BR" dirty="0" smtClean="0"/>
              <a:t>, podendo </a:t>
            </a:r>
            <a:r>
              <a:rPr lang="pt-BR" smtClean="0"/>
              <a:t>ficar indisponível até </a:t>
            </a:r>
            <a:r>
              <a:rPr lang="pt-BR" dirty="0" smtClean="0"/>
              <a:t>que seja reiniciada.</a:t>
            </a:r>
            <a:endParaRPr lang="pt-BR" dirty="0"/>
          </a:p>
          <a:p>
            <a:r>
              <a:rPr lang="pt-BR" b="1" dirty="0" err="1" smtClean="0"/>
              <a:t>Client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Application</a:t>
            </a:r>
            <a:r>
              <a:rPr lang="pt-BR" b="1" dirty="0"/>
              <a:t> </a:t>
            </a:r>
            <a:r>
              <a:rPr lang="pt-BR" b="1" dirty="0" err="1"/>
              <a:t>Failover</a:t>
            </a:r>
            <a:r>
              <a:rPr lang="pt-BR" b="1" dirty="0"/>
              <a:t> </a:t>
            </a:r>
            <a:r>
              <a:rPr lang="pt-BR" b="1" dirty="0" err="1"/>
              <a:t>Validation</a:t>
            </a:r>
            <a:r>
              <a:rPr lang="pt-BR" b="1" dirty="0"/>
              <a:t> Matrix (</a:t>
            </a:r>
            <a:r>
              <a:rPr lang="pt-BR" b="1" dirty="0" err="1"/>
              <a:t>Doc</a:t>
            </a:r>
            <a:r>
              <a:rPr lang="pt-BR" b="1" dirty="0"/>
              <a:t> ID 1617163.1)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480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do Manual </a:t>
            </a:r>
            <a:r>
              <a:rPr lang="pt-BR" dirty="0" err="1"/>
              <a:t>Switchover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FF0000"/>
                </a:solidFill>
              </a:rPr>
              <a:t>Quando pode se utilizar o Manual </a:t>
            </a:r>
            <a:r>
              <a:rPr lang="pt-BR" b="1" dirty="0" err="1">
                <a:solidFill>
                  <a:srgbClr val="FF0000"/>
                </a:solidFill>
              </a:rPr>
              <a:t>Switchover</a:t>
            </a:r>
            <a:endParaRPr lang="pt-B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/>
              <a:t>Manutenção programadas;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Aplicações de Patch (SO e DB);</a:t>
            </a:r>
          </a:p>
          <a:p>
            <a:pPr marL="285750" indent="-285750">
              <a:buFontTx/>
              <a:buChar char="-"/>
            </a:pPr>
            <a:r>
              <a:rPr lang="pt-BR" dirty="0"/>
              <a:t>Upgrade de Versão (SO e DB);</a:t>
            </a:r>
          </a:p>
          <a:p>
            <a:pPr marL="285750" indent="-285750">
              <a:buFontTx/>
              <a:buChar char="-"/>
            </a:pPr>
            <a:r>
              <a:rPr lang="pt-BR" dirty="0"/>
              <a:t>Mudanças de </a:t>
            </a:r>
            <a:r>
              <a:rPr lang="pt-BR" dirty="0" err="1"/>
              <a:t>Infra-estrutura</a:t>
            </a:r>
            <a:r>
              <a:rPr lang="pt-BR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/>
              <a:t>Teste de DR;</a:t>
            </a:r>
          </a:p>
          <a:p>
            <a:pPr marL="285750" indent="-285750">
              <a:buFontTx/>
              <a:buChar char="-"/>
            </a:pPr>
            <a:r>
              <a:rPr lang="pt-BR" dirty="0"/>
              <a:t>A preferencia é sempre executar um </a:t>
            </a:r>
            <a:r>
              <a:rPr lang="pt-BR" dirty="0" err="1"/>
              <a:t>switchover</a:t>
            </a:r>
            <a:r>
              <a:rPr lang="pt-BR" dirty="0"/>
              <a:t> antes de tentar um </a:t>
            </a:r>
            <a:r>
              <a:rPr lang="pt-BR" dirty="0" err="1"/>
              <a:t>failover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FF0000"/>
                </a:solidFill>
              </a:rPr>
              <a:t>Quando não deve utilizar Manual </a:t>
            </a:r>
            <a:r>
              <a:rPr lang="pt-BR" b="1" dirty="0" err="1">
                <a:solidFill>
                  <a:srgbClr val="FF0000"/>
                </a:solidFill>
              </a:rPr>
              <a:t>Switchover</a:t>
            </a:r>
            <a:endParaRPr lang="pt-B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/>
              <a:t>Problemas de Lentidão;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Problemas de contenção;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Problemas de design da aplicação;</a:t>
            </a:r>
          </a:p>
          <a:p>
            <a:pPr marL="285750" indent="-285750">
              <a:buFontTx/>
              <a:buChar char="-"/>
            </a:pPr>
            <a:r>
              <a:rPr lang="pt-BR" dirty="0"/>
              <a:t>Inconsistência de dados;</a:t>
            </a:r>
          </a:p>
          <a:p>
            <a:pPr marL="285750" indent="-285750">
              <a:buFontTx/>
              <a:buChar char="-"/>
            </a:pPr>
            <a:r>
              <a:rPr lang="pt-BR" dirty="0"/>
              <a:t>Erros comuns de banco de dados, ora-</a:t>
            </a:r>
            <a:r>
              <a:rPr lang="pt-BR" dirty="0" err="1"/>
              <a:t>xxxx</a:t>
            </a:r>
            <a:r>
              <a:rPr lang="pt-BR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Problemas isolados no banco de dados;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Quando o </a:t>
            </a:r>
            <a:r>
              <a:rPr lang="pt-BR" dirty="0" err="1"/>
              <a:t>Standby</a:t>
            </a:r>
            <a:r>
              <a:rPr lang="pt-BR" dirty="0"/>
              <a:t> não estiver sincronizado.</a:t>
            </a:r>
          </a:p>
        </p:txBody>
      </p:sp>
    </p:spTree>
    <p:extLst>
      <p:ext uri="{BB962C8B-B14F-4D97-AF65-F5344CB8AC3E}">
        <p14:creationId xmlns:p14="http://schemas.microsoft.com/office/powerpoint/2010/main" val="37722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do Manual </a:t>
            </a:r>
            <a:r>
              <a:rPr lang="pt-BR" dirty="0" err="1"/>
              <a:t>Failover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FF0000"/>
                </a:solidFill>
              </a:rPr>
              <a:t>Quando pode se utilizar o Manual </a:t>
            </a:r>
            <a:r>
              <a:rPr lang="pt-BR" b="1" dirty="0" err="1">
                <a:solidFill>
                  <a:srgbClr val="FF0000"/>
                </a:solidFill>
              </a:rPr>
              <a:t>failover</a:t>
            </a:r>
            <a:endParaRPr lang="pt-B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/>
              <a:t>Quando não estiver habilitado </a:t>
            </a:r>
            <a:r>
              <a:rPr lang="pt-BR" dirty="0" err="1"/>
              <a:t>fast-failover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indisponível;</a:t>
            </a:r>
          </a:p>
          <a:p>
            <a:pPr marL="285750" indent="-285750">
              <a:buFontTx/>
              <a:buChar char="-"/>
            </a:pPr>
            <a:r>
              <a:rPr lang="pt-BR" dirty="0"/>
              <a:t>Servidor do banco de dados primário indisponível;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Problemas de Rede;</a:t>
            </a:r>
          </a:p>
          <a:p>
            <a:pPr marL="285750" indent="-285750">
              <a:buFontTx/>
              <a:buChar char="-"/>
            </a:pPr>
            <a:r>
              <a:rPr lang="pt-BR" dirty="0"/>
              <a:t>Corrupção física na base de dados e não pode ser reparada de forma rápida;</a:t>
            </a:r>
          </a:p>
          <a:p>
            <a:pPr marL="285750" indent="-285750">
              <a:buFontTx/>
              <a:buChar char="-"/>
            </a:pPr>
            <a:r>
              <a:rPr lang="pt-BR" b="1" dirty="0" err="1"/>
              <a:t>User</a:t>
            </a:r>
            <a:r>
              <a:rPr lang="pt-BR" b="1" dirty="0"/>
              <a:t> </a:t>
            </a:r>
            <a:r>
              <a:rPr lang="pt-BR" b="1" dirty="0" err="1"/>
              <a:t>decision</a:t>
            </a:r>
            <a:r>
              <a:rPr lang="pt-BR" b="1" dirty="0"/>
              <a:t>;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FF0000"/>
                </a:solidFill>
              </a:rPr>
              <a:t>Quando não se deve utilizar o Manual </a:t>
            </a:r>
            <a:r>
              <a:rPr lang="pt-BR" b="1" dirty="0" err="1">
                <a:solidFill>
                  <a:srgbClr val="FF0000"/>
                </a:solidFill>
              </a:rPr>
              <a:t>Switchover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Problemas de Performance</a:t>
            </a:r>
          </a:p>
          <a:p>
            <a:pPr marL="285750" indent="-285750">
              <a:buFontTx/>
              <a:buChar char="-"/>
            </a:pPr>
            <a:r>
              <a:rPr lang="pt-BR" dirty="0"/>
              <a:t>Manutenções programadas: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Stop do </a:t>
            </a:r>
            <a:r>
              <a:rPr lang="pt-BR" dirty="0" err="1"/>
              <a:t>database</a:t>
            </a:r>
            <a:r>
              <a:rPr lang="pt-BR" dirty="0"/>
              <a:t> / Servidor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Manutenção de rede;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Manutenção de </a:t>
            </a:r>
            <a:r>
              <a:rPr lang="pt-BR" dirty="0" err="1"/>
              <a:t>infra-estrura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marL="468630" indent="-285750">
              <a:buFontTx/>
              <a:buChar char="-"/>
            </a:pPr>
            <a:r>
              <a:rPr lang="pt-BR" dirty="0"/>
              <a:t>Problemas isolados</a:t>
            </a:r>
            <a:endParaRPr lang="pt-BR" b="1" i="1" dirty="0"/>
          </a:p>
          <a:p>
            <a:pPr marL="285750" indent="-285750">
              <a:buFontTx/>
              <a:buChar char="-"/>
            </a:pPr>
            <a:r>
              <a:rPr lang="pt-BR" dirty="0"/>
              <a:t>Problemas de contenção;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Problemas de design da aplicação;</a:t>
            </a:r>
          </a:p>
          <a:p>
            <a:pPr marL="285750" indent="-285750">
              <a:buFontTx/>
              <a:buChar char="-"/>
            </a:pPr>
            <a:r>
              <a:rPr lang="pt-BR" dirty="0"/>
              <a:t>Inconsistência de dados;</a:t>
            </a:r>
          </a:p>
          <a:p>
            <a:pPr marL="285750" indent="-285750">
              <a:buFontTx/>
              <a:buChar char="-"/>
            </a:pPr>
            <a:r>
              <a:rPr lang="pt-BR" dirty="0"/>
              <a:t>Erros comuns de banco de dados, ora-</a:t>
            </a:r>
            <a:r>
              <a:rPr lang="pt-BR" dirty="0" err="1"/>
              <a:t>xxxx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2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Default </a:t>
            </a:r>
            <a:r>
              <a:rPr lang="pt-BR" dirty="0" err="1"/>
              <a:t>Fast-Failover</a:t>
            </a:r>
            <a:r>
              <a:rPr lang="pt-BR" dirty="0"/>
              <a:t> </a:t>
            </a:r>
            <a:r>
              <a:rPr lang="pt-BR" dirty="0" err="1"/>
              <a:t>Condictions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1423976" y="2443040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&quot;No&quot; Symbol 100"/>
          <p:cNvSpPr/>
          <p:nvPr/>
        </p:nvSpPr>
        <p:spPr>
          <a:xfrm>
            <a:off x="3705588" y="3485921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059468" y="2093880"/>
            <a:ext cx="423990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b="1" dirty="0" err="1">
                <a:solidFill>
                  <a:srgbClr val="FF0000"/>
                </a:solidFill>
              </a:rPr>
              <a:t>Failover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 err="1">
                <a:solidFill>
                  <a:srgbClr val="FF0000"/>
                </a:solidFill>
              </a:rPr>
              <a:t>Condiction</a:t>
            </a: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/>
              <a:t>Todas as condições abaixo deve ser verdadeiras para realizar um </a:t>
            </a:r>
            <a:r>
              <a:rPr lang="pt-BR" sz="1600" dirty="0" err="1"/>
              <a:t>fast-failover</a:t>
            </a: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/>
              <a:t>Conexão perdida entre </a:t>
            </a:r>
            <a:r>
              <a:rPr lang="pt-BR" sz="1600" dirty="0" err="1"/>
              <a:t>Primary</a:t>
            </a:r>
            <a:r>
              <a:rPr lang="pt-BR" sz="1600" dirty="0"/>
              <a:t> e </a:t>
            </a:r>
            <a:r>
              <a:rPr lang="pt-BR" sz="1600" dirty="0" err="1"/>
              <a:t>standby</a:t>
            </a:r>
            <a:r>
              <a:rPr lang="pt-BR" sz="1600" dirty="0"/>
              <a:t>;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/>
              <a:t>Conexão perdida entre </a:t>
            </a:r>
            <a:r>
              <a:rPr lang="pt-BR" sz="1600" dirty="0" err="1"/>
              <a:t>Observer</a:t>
            </a:r>
            <a:r>
              <a:rPr lang="pt-BR" sz="1600" dirty="0"/>
              <a:t> e </a:t>
            </a:r>
            <a:r>
              <a:rPr lang="pt-BR" sz="1600" dirty="0" err="1"/>
              <a:t>Primary</a:t>
            </a:r>
            <a:r>
              <a:rPr lang="pt-BR" sz="1600" dirty="0"/>
              <a:t>;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/>
              <a:t>Ultrapassar o valor definido para o parâmetro </a:t>
            </a:r>
            <a:r>
              <a:rPr lang="pt-BR" sz="1600" b="1" i="1" dirty="0" err="1"/>
              <a:t>FastStartFailoverThreshold</a:t>
            </a:r>
            <a:r>
              <a:rPr lang="pt-BR" sz="1600" b="1" i="1" dirty="0"/>
              <a:t>;</a:t>
            </a:r>
            <a:endParaRPr lang="pt-BR" sz="1600" dirty="0"/>
          </a:p>
          <a:p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2965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Failover</a:t>
            </a:r>
            <a:r>
              <a:rPr lang="pt-BR" dirty="0"/>
              <a:t> </a:t>
            </a:r>
            <a:r>
              <a:rPr lang="pt-BR" dirty="0" err="1"/>
              <a:t>Actions</a:t>
            </a:r>
            <a:r>
              <a:rPr lang="pt-BR" dirty="0"/>
              <a:t> - </a:t>
            </a:r>
            <a:r>
              <a:rPr lang="pt-BR" dirty="0" err="1"/>
              <a:t>Treshold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1423976" y="2443040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&quot;No&quot; Symbol 100"/>
          <p:cNvSpPr/>
          <p:nvPr/>
        </p:nvSpPr>
        <p:spPr>
          <a:xfrm>
            <a:off x="3705588" y="3485921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FastStartFailoverThreshold</a:t>
            </a:r>
            <a:r>
              <a:rPr lang="pt-BR" sz="1600" dirty="0"/>
              <a:t> </a:t>
            </a:r>
          </a:p>
          <a:p>
            <a:pPr algn="ctr"/>
            <a:r>
              <a:rPr lang="pt-BR" sz="1600" dirty="0"/>
              <a:t>60 </a:t>
            </a:r>
            <a:r>
              <a:rPr lang="pt-BR" sz="1600" dirty="0" err="1"/>
              <a:t>seconds</a:t>
            </a:r>
            <a:endParaRPr lang="pt-BR" sz="1600" dirty="0"/>
          </a:p>
        </p:txBody>
      </p:sp>
      <p:sp>
        <p:nvSpPr>
          <p:cNvPr id="5" name="Down Arrow 4"/>
          <p:cNvSpPr/>
          <p:nvPr/>
        </p:nvSpPr>
        <p:spPr>
          <a:xfrm>
            <a:off x="4108642" y="2375020"/>
            <a:ext cx="561703" cy="6792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Down Arrow 103"/>
          <p:cNvSpPr/>
          <p:nvPr/>
        </p:nvSpPr>
        <p:spPr>
          <a:xfrm rot="10800000">
            <a:off x="4097473" y="4213504"/>
            <a:ext cx="561703" cy="67926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291010" y="4966407"/>
            <a:ext cx="168394" cy="1769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Oval 104"/>
          <p:cNvSpPr/>
          <p:nvPr/>
        </p:nvSpPr>
        <p:spPr>
          <a:xfrm>
            <a:off x="4301370" y="3124553"/>
            <a:ext cx="168394" cy="1769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Oval 107"/>
          <p:cNvSpPr/>
          <p:nvPr/>
        </p:nvSpPr>
        <p:spPr>
          <a:xfrm>
            <a:off x="5079608" y="4974604"/>
            <a:ext cx="168394" cy="1769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Oval 108"/>
          <p:cNvSpPr/>
          <p:nvPr/>
        </p:nvSpPr>
        <p:spPr>
          <a:xfrm>
            <a:off x="5065261" y="3119496"/>
            <a:ext cx="168394" cy="1769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TextBox 98"/>
          <p:cNvSpPr txBox="1"/>
          <p:nvPr/>
        </p:nvSpPr>
        <p:spPr>
          <a:xfrm>
            <a:off x="7059468" y="2093880"/>
            <a:ext cx="42399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r>
              <a:rPr lang="pt-BR" sz="1600" dirty="0"/>
              <a:t>   - Caso o </a:t>
            </a:r>
            <a:r>
              <a:rPr lang="pt-BR" sz="1600" dirty="0" err="1"/>
              <a:t>Primary</a:t>
            </a:r>
            <a:r>
              <a:rPr lang="pt-BR" sz="1600" dirty="0"/>
              <a:t> ficar incomunicável por mais de que 60 segundos (</a:t>
            </a:r>
            <a:r>
              <a:rPr lang="pt-BR" sz="1600" dirty="0" err="1"/>
              <a:t>FastStartFailoverThreshold</a:t>
            </a:r>
            <a:r>
              <a:rPr lang="pt-BR" sz="1600" dirty="0"/>
              <a:t>), com o </a:t>
            </a:r>
            <a:r>
              <a:rPr lang="pt-BR" sz="1600" dirty="0" err="1"/>
              <a:t>Oberver</a:t>
            </a:r>
            <a:r>
              <a:rPr lang="pt-BR" sz="1600" dirty="0"/>
              <a:t> e o </a:t>
            </a:r>
            <a:r>
              <a:rPr lang="pt-BR" sz="1600" dirty="0" err="1"/>
              <a:t>Standby</a:t>
            </a:r>
            <a:r>
              <a:rPr lang="pt-BR" sz="1600" dirty="0"/>
              <a:t> </a:t>
            </a:r>
            <a:r>
              <a:rPr lang="pt-BR" sz="1600" dirty="0" err="1"/>
              <a:t>database</a:t>
            </a:r>
            <a:r>
              <a:rPr lang="pt-BR" sz="1600" dirty="0"/>
              <a:t>, entende-se que há uma falha e inicia-se o processo de chaveamento parando o banco primário (Produção), iniciando o banco </a:t>
            </a:r>
            <a:r>
              <a:rPr lang="pt-BR" sz="1600" dirty="0" err="1"/>
              <a:t>standby</a:t>
            </a:r>
            <a:r>
              <a:rPr lang="pt-BR" sz="1600" dirty="0"/>
              <a:t> como primário e iniciando o serviço de network.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9950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4" grpId="0" animBg="1"/>
      <p:bldP spid="7" grpId="0" animBg="1"/>
      <p:bldP spid="105" grpId="0" animBg="1"/>
      <p:bldP spid="108" grpId="0" animBg="1"/>
      <p:bldP spid="109" grpId="0" animBg="1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58984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5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Failover</a:t>
            </a:r>
            <a:r>
              <a:rPr lang="pt-BR" dirty="0"/>
              <a:t> </a:t>
            </a:r>
            <a:r>
              <a:rPr lang="pt-BR" dirty="0" err="1"/>
              <a:t>Actions</a:t>
            </a:r>
            <a:r>
              <a:rPr lang="pt-BR" dirty="0"/>
              <a:t> – </a:t>
            </a:r>
            <a:r>
              <a:rPr lang="pt-BR" dirty="0" err="1"/>
              <a:t>Standby</a:t>
            </a:r>
            <a:r>
              <a:rPr lang="pt-BR" dirty="0"/>
              <a:t> </a:t>
            </a:r>
            <a:r>
              <a:rPr lang="pt-BR" dirty="0" err="1"/>
              <a:t>Reinstate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4291010" y="4966407"/>
            <a:ext cx="168394" cy="1769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Oval 104"/>
          <p:cNvSpPr/>
          <p:nvPr/>
        </p:nvSpPr>
        <p:spPr>
          <a:xfrm>
            <a:off x="4301370" y="3124553"/>
            <a:ext cx="168394" cy="1769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Down Arrow 105"/>
          <p:cNvSpPr/>
          <p:nvPr/>
        </p:nvSpPr>
        <p:spPr>
          <a:xfrm rot="10800000">
            <a:off x="4104715" y="2379853"/>
            <a:ext cx="561703" cy="67926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Oval 106"/>
          <p:cNvSpPr/>
          <p:nvPr/>
        </p:nvSpPr>
        <p:spPr>
          <a:xfrm>
            <a:off x="5074788" y="4947872"/>
            <a:ext cx="168394" cy="1769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Oval 107"/>
          <p:cNvSpPr/>
          <p:nvPr/>
        </p:nvSpPr>
        <p:spPr>
          <a:xfrm>
            <a:off x="5067939" y="3132924"/>
            <a:ext cx="168394" cy="1769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ounded Rectangle 99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FastStartFailoverAutoReinstate</a:t>
            </a:r>
            <a:r>
              <a:rPr lang="pt-BR" sz="1600" dirty="0"/>
              <a:t> - </a:t>
            </a:r>
            <a:r>
              <a:rPr lang="pt-BR" sz="1600" dirty="0" err="1"/>
              <a:t>True</a:t>
            </a:r>
            <a:endParaRPr lang="pt-BR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7059468" y="2093880"/>
            <a:ext cx="4239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r>
              <a:rPr lang="pt-BR" sz="1600" dirty="0"/>
              <a:t>   - Caso o parâmetro </a:t>
            </a:r>
            <a:r>
              <a:rPr lang="pt-BR" sz="1600" dirty="0" err="1"/>
              <a:t>FastStartFailoverAutoReinstate</a:t>
            </a:r>
            <a:r>
              <a:rPr lang="pt-BR" sz="1600" dirty="0"/>
              <a:t> esteja configurado como </a:t>
            </a:r>
            <a:r>
              <a:rPr lang="pt-BR" sz="1600" dirty="0" err="1"/>
              <a:t>true</a:t>
            </a:r>
            <a:r>
              <a:rPr lang="pt-BR" sz="1600" dirty="0"/>
              <a:t>, posterior a restabelecer o banco de produção, o </a:t>
            </a:r>
            <a:r>
              <a:rPr lang="pt-BR" sz="1600" dirty="0" err="1"/>
              <a:t>broker</a:t>
            </a:r>
            <a:r>
              <a:rPr lang="pt-BR" sz="1600" dirty="0"/>
              <a:t> irá tentar restabelecer o banco com falhas como um novo </a:t>
            </a:r>
            <a:r>
              <a:rPr lang="pt-BR" sz="1600" dirty="0" err="1"/>
              <a:t>standby</a:t>
            </a:r>
            <a:r>
              <a:rPr lang="pt-BR" sz="1600" dirty="0"/>
              <a:t>.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2448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0" grpId="0" animBg="1"/>
      <p:bldP spid="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Failover</a:t>
            </a:r>
            <a:r>
              <a:rPr lang="pt-BR" dirty="0"/>
              <a:t> </a:t>
            </a:r>
            <a:r>
              <a:rPr lang="pt-BR" dirty="0" err="1"/>
              <a:t>Actions</a:t>
            </a:r>
            <a:r>
              <a:rPr lang="pt-BR" dirty="0"/>
              <a:t> – Shutdown PMY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4291010" y="4966407"/>
            <a:ext cx="168394" cy="1769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Oval 104"/>
          <p:cNvSpPr/>
          <p:nvPr/>
        </p:nvSpPr>
        <p:spPr>
          <a:xfrm>
            <a:off x="4301370" y="3124553"/>
            <a:ext cx="168394" cy="1769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Oval 106"/>
          <p:cNvSpPr/>
          <p:nvPr/>
        </p:nvSpPr>
        <p:spPr>
          <a:xfrm>
            <a:off x="5074788" y="4947872"/>
            <a:ext cx="168394" cy="1769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Oval 107"/>
          <p:cNvSpPr/>
          <p:nvPr/>
        </p:nvSpPr>
        <p:spPr>
          <a:xfrm>
            <a:off x="5067939" y="3132924"/>
            <a:ext cx="168394" cy="1769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&quot;No&quot; Symbol 100"/>
          <p:cNvSpPr/>
          <p:nvPr/>
        </p:nvSpPr>
        <p:spPr>
          <a:xfrm>
            <a:off x="3714126" y="2504970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FastStartFailoverPmyShutdown</a:t>
            </a:r>
            <a:r>
              <a:rPr lang="pt-BR" sz="1600" dirty="0"/>
              <a:t> </a:t>
            </a:r>
          </a:p>
          <a:p>
            <a:pPr algn="ctr"/>
            <a:r>
              <a:rPr lang="pt-BR" sz="1600" dirty="0" err="1"/>
              <a:t>True</a:t>
            </a:r>
            <a:endParaRPr lang="pt-BR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7059468" y="2093880"/>
            <a:ext cx="4239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r>
              <a:rPr lang="pt-BR" sz="1600" dirty="0"/>
              <a:t>   - Caso o parâmetro </a:t>
            </a:r>
            <a:r>
              <a:rPr lang="pt-BR" sz="1600" dirty="0" err="1"/>
              <a:t>FastStartFailoverPmyShutdown</a:t>
            </a:r>
            <a:r>
              <a:rPr lang="pt-BR" sz="1600" dirty="0"/>
              <a:t> esteja configurado como </a:t>
            </a:r>
            <a:r>
              <a:rPr lang="pt-BR" sz="1600" dirty="0" err="1"/>
              <a:t>true</a:t>
            </a:r>
            <a:r>
              <a:rPr lang="pt-BR" sz="1600" dirty="0"/>
              <a:t>, ao detectar uma falha o antigo banco de produção é “desligado”, o antigo </a:t>
            </a:r>
            <a:r>
              <a:rPr lang="pt-BR" sz="1600" dirty="0" err="1"/>
              <a:t>standby</a:t>
            </a:r>
            <a:r>
              <a:rPr lang="pt-BR" sz="1600" dirty="0"/>
              <a:t> assume a produção, porém não é feita configuração do </a:t>
            </a:r>
            <a:r>
              <a:rPr lang="pt-BR" sz="1600" dirty="0" err="1"/>
              <a:t>Standby</a:t>
            </a:r>
            <a:r>
              <a:rPr lang="pt-BR" sz="1600" dirty="0"/>
              <a:t> e o banco com falha permanece desligado.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399816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Condictions</a:t>
            </a:r>
            <a:r>
              <a:rPr lang="pt-BR" dirty="0"/>
              <a:t> </a:t>
            </a:r>
            <a:r>
              <a:rPr lang="pt-BR" dirty="0" err="1"/>
              <a:t>Fast-Failover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82026"/>
              </p:ext>
            </p:extLst>
          </p:nvPr>
        </p:nvGraphicFramePr>
        <p:xfrm>
          <a:off x="418011" y="1841862"/>
          <a:ext cx="10319658" cy="433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0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Fast-Failover</a:t>
            </a:r>
            <a:r>
              <a:rPr lang="pt-BR" dirty="0"/>
              <a:t> conf. </a:t>
            </a:r>
            <a:r>
              <a:rPr lang="pt-BR" dirty="0" err="1"/>
              <a:t>Example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135" y="1219652"/>
            <a:ext cx="4656579" cy="55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59383"/>
          </a:xfrm>
        </p:spPr>
        <p:txBody>
          <a:bodyPr>
            <a:normAutofit/>
          </a:bodyPr>
          <a:lstStyle/>
          <a:p>
            <a:r>
              <a:rPr lang="pt-BR" dirty="0" err="1"/>
              <a:t>Fast-failover</a:t>
            </a:r>
            <a:r>
              <a:rPr lang="pt-BR" dirty="0"/>
              <a:t> tentará chavear o banco primário para o </a:t>
            </a:r>
            <a:r>
              <a:rPr lang="pt-BR" dirty="0" err="1"/>
              <a:t>standby</a:t>
            </a:r>
            <a:r>
              <a:rPr lang="pt-BR" dirty="0"/>
              <a:t>, caso o banco primário receber um </a:t>
            </a:r>
            <a:r>
              <a:rPr lang="pt-BR" dirty="0" err="1"/>
              <a:t>abort</a:t>
            </a:r>
            <a:r>
              <a:rPr lang="pt-BR" dirty="0"/>
              <a:t> na instancia.</a:t>
            </a:r>
          </a:p>
          <a:p>
            <a:r>
              <a:rPr lang="pt-BR" dirty="0"/>
              <a:t>O </a:t>
            </a:r>
            <a:r>
              <a:rPr lang="pt-BR" dirty="0" err="1"/>
              <a:t>Fast-failover</a:t>
            </a:r>
            <a:r>
              <a:rPr lang="pt-BR" dirty="0"/>
              <a:t> não irá ocorrer se se o </a:t>
            </a:r>
            <a:r>
              <a:rPr lang="pt-BR" dirty="0" err="1"/>
              <a:t>Standby</a:t>
            </a:r>
            <a:r>
              <a:rPr lang="pt-BR" dirty="0"/>
              <a:t> não estiver pronto obedecendo os parâmetros:</a:t>
            </a:r>
          </a:p>
          <a:p>
            <a:pPr lvl="1"/>
            <a:r>
              <a:rPr lang="pt-BR" dirty="0" err="1"/>
              <a:t>Syncronous</a:t>
            </a:r>
            <a:r>
              <a:rPr lang="pt-BR" dirty="0"/>
              <a:t> </a:t>
            </a:r>
            <a:r>
              <a:rPr lang="pt-BR" dirty="0" err="1"/>
              <a:t>rule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Lag</a:t>
            </a:r>
            <a:r>
              <a:rPr lang="pt-BR" dirty="0"/>
              <a:t> </a:t>
            </a:r>
            <a:r>
              <a:rPr lang="pt-BR" dirty="0" err="1"/>
              <a:t>Rule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FS_FAILOVER_STATUS  in </a:t>
            </a:r>
            <a:r>
              <a:rPr lang="pt-BR" dirty="0" err="1"/>
              <a:t>v$database</a:t>
            </a:r>
            <a:r>
              <a:rPr lang="pt-BR" dirty="0"/>
              <a:t> display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reason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failover</a:t>
            </a:r>
            <a:r>
              <a:rPr lang="pt-BR" dirty="0"/>
              <a:t>;</a:t>
            </a:r>
          </a:p>
          <a:p>
            <a:r>
              <a:rPr lang="pt-BR" dirty="0"/>
              <a:t>Habilitar o Flashback </a:t>
            </a:r>
            <a:r>
              <a:rPr lang="pt-BR" dirty="0" err="1"/>
              <a:t>database</a:t>
            </a:r>
            <a:r>
              <a:rPr lang="pt-BR" dirty="0"/>
              <a:t> para facilitar a recriação do </a:t>
            </a:r>
            <a:r>
              <a:rPr lang="pt-BR" dirty="0" err="1"/>
              <a:t>Standby</a:t>
            </a:r>
            <a:r>
              <a:rPr lang="pt-BR" dirty="0"/>
              <a:t> DB;</a:t>
            </a:r>
          </a:p>
          <a:p>
            <a:pPr lvl="1"/>
            <a:r>
              <a:rPr lang="pt-BR" dirty="0"/>
              <a:t>Considerar o dobro do valor da área de </a:t>
            </a:r>
            <a:r>
              <a:rPr lang="pt-BR" dirty="0" err="1"/>
              <a:t>archive</a:t>
            </a:r>
            <a:r>
              <a:rPr lang="pt-BR" dirty="0"/>
              <a:t> para bancos em </a:t>
            </a:r>
            <a:r>
              <a:rPr lang="pt-BR" dirty="0" err="1"/>
              <a:t>dataguard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4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Administrativas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789611"/>
            <a:ext cx="8595360" cy="4859383"/>
          </a:xfrm>
        </p:spPr>
        <p:txBody>
          <a:bodyPr>
            <a:normAutofit/>
          </a:bodyPr>
          <a:lstStyle/>
          <a:p>
            <a:r>
              <a:rPr lang="pt-BR" dirty="0"/>
              <a:t>Quando habilitado o </a:t>
            </a:r>
            <a:r>
              <a:rPr lang="pt-BR" dirty="0" err="1"/>
              <a:t>Fast</a:t>
            </a:r>
            <a:r>
              <a:rPr lang="pt-BR" dirty="0"/>
              <a:t>-Start </a:t>
            </a:r>
            <a:r>
              <a:rPr lang="pt-BR" dirty="0" err="1"/>
              <a:t>Failover</a:t>
            </a:r>
            <a:r>
              <a:rPr lang="pt-BR" dirty="0"/>
              <a:t> não será possível realizar:</a:t>
            </a:r>
          </a:p>
          <a:p>
            <a:pPr lvl="1"/>
            <a:r>
              <a:rPr lang="pt-BR" dirty="0"/>
              <a:t>Mudar o modo de proteção;</a:t>
            </a:r>
          </a:p>
          <a:p>
            <a:pPr lvl="1"/>
            <a:r>
              <a:rPr lang="pt-BR" dirty="0"/>
              <a:t>Mudar o modo de transporte de </a:t>
            </a:r>
            <a:r>
              <a:rPr lang="pt-BR" dirty="0" err="1"/>
              <a:t>Redo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Desabilitar a configuração do </a:t>
            </a:r>
            <a:r>
              <a:rPr lang="pt-BR" dirty="0" err="1"/>
              <a:t>broker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Apagar a instancia de </a:t>
            </a:r>
            <a:r>
              <a:rPr lang="pt-BR" dirty="0" err="1"/>
              <a:t>Standby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Manual </a:t>
            </a:r>
            <a:r>
              <a:rPr lang="pt-BR" dirty="0" err="1"/>
              <a:t>failover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Quando habilitado o </a:t>
            </a:r>
            <a:r>
              <a:rPr lang="pt-BR" dirty="0" err="1"/>
              <a:t>Fast</a:t>
            </a:r>
            <a:r>
              <a:rPr lang="pt-BR" dirty="0"/>
              <a:t>-Start </a:t>
            </a:r>
            <a:r>
              <a:rPr lang="pt-BR" dirty="0" err="1"/>
              <a:t>Failover</a:t>
            </a:r>
            <a:r>
              <a:rPr lang="pt-BR" dirty="0"/>
              <a:t> há restrições:</a:t>
            </a:r>
          </a:p>
          <a:p>
            <a:pPr lvl="1"/>
            <a:r>
              <a:rPr lang="pt-BR" dirty="0"/>
              <a:t>Ao realizar </a:t>
            </a:r>
            <a:r>
              <a:rPr lang="pt-BR" dirty="0" err="1"/>
              <a:t>Switchover</a:t>
            </a:r>
            <a:r>
              <a:rPr lang="pt-BR" dirty="0"/>
              <a:t> - </a:t>
            </a:r>
            <a:r>
              <a:rPr lang="pt-BR" dirty="0" err="1"/>
              <a:t>Standby</a:t>
            </a:r>
            <a:r>
              <a:rPr lang="pt-BR" dirty="0"/>
              <a:t> deve obedecer a todas as condições (Proteção contra perda de dados, </a:t>
            </a:r>
            <a:r>
              <a:rPr lang="pt-BR" dirty="0" err="1"/>
              <a:t>apply</a:t>
            </a:r>
            <a:r>
              <a:rPr lang="pt-BR" dirty="0"/>
              <a:t> </a:t>
            </a:r>
            <a:r>
              <a:rPr lang="pt-BR" dirty="0" err="1"/>
              <a:t>lag</a:t>
            </a:r>
            <a:r>
              <a:rPr lang="pt-BR" dirty="0"/>
              <a:t> e configuração do </a:t>
            </a:r>
            <a:r>
              <a:rPr lang="pt-BR" dirty="0" err="1"/>
              <a:t>broker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Patching</a:t>
            </a:r>
            <a:r>
              <a:rPr lang="pt-BR" dirty="0"/>
              <a:t> – Stop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observer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disable</a:t>
            </a:r>
            <a:r>
              <a:rPr lang="pt-BR" dirty="0"/>
              <a:t> </a:t>
            </a:r>
            <a:r>
              <a:rPr lang="pt-BR" dirty="0" err="1"/>
              <a:t>fast-failover</a:t>
            </a:r>
            <a:r>
              <a:rPr lang="pt-BR" dirty="0"/>
              <a:t> – </a:t>
            </a:r>
            <a:r>
              <a:rPr lang="pt-BR" dirty="0" err="1"/>
              <a:t>Renable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start </a:t>
            </a:r>
            <a:r>
              <a:rPr lang="pt-BR" dirty="0" err="1"/>
              <a:t>after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Backup necessita ser configurado em todos 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18639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Manual </a:t>
            </a:r>
            <a:r>
              <a:rPr lang="pt-BR" dirty="0" err="1"/>
              <a:t>Failover</a:t>
            </a:r>
            <a:r>
              <a:rPr lang="pt-BR" dirty="0"/>
              <a:t> VS </a:t>
            </a:r>
            <a:r>
              <a:rPr lang="pt-BR" dirty="0" err="1"/>
              <a:t>Fast</a:t>
            </a:r>
            <a:r>
              <a:rPr lang="pt-BR" dirty="0"/>
              <a:t> </a:t>
            </a:r>
            <a:r>
              <a:rPr lang="pt-BR" dirty="0" err="1"/>
              <a:t>Failover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8642" y="1713655"/>
            <a:ext cx="5193790" cy="428654"/>
          </a:xfrm>
        </p:spPr>
        <p:txBody>
          <a:bodyPr/>
          <a:lstStyle/>
          <a:p>
            <a:r>
              <a:rPr lang="pt-BR" dirty="0"/>
              <a:t>Manual </a:t>
            </a:r>
            <a:r>
              <a:rPr lang="pt-BR" dirty="0" err="1"/>
              <a:t>Failover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11" y="1713655"/>
            <a:ext cx="5096317" cy="428654"/>
          </a:xfrm>
        </p:spPr>
        <p:txBody>
          <a:bodyPr/>
          <a:lstStyle/>
          <a:p>
            <a:r>
              <a:rPr lang="pt-BR" dirty="0" err="1"/>
              <a:t>Fast</a:t>
            </a:r>
            <a:r>
              <a:rPr lang="pt-BR" dirty="0"/>
              <a:t> </a:t>
            </a:r>
            <a:r>
              <a:rPr lang="pt-BR" dirty="0" err="1"/>
              <a:t>Failover</a:t>
            </a:r>
            <a:endParaRPr lang="pt-B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10578455"/>
              </p:ext>
            </p:extLst>
          </p:nvPr>
        </p:nvGraphicFramePr>
        <p:xfrm>
          <a:off x="5804512" y="2164642"/>
          <a:ext cx="5096317" cy="456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5308311"/>
              </p:ext>
            </p:extLst>
          </p:nvPr>
        </p:nvGraphicFramePr>
        <p:xfrm>
          <a:off x="548642" y="2164642"/>
          <a:ext cx="5094512" cy="456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413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1423976" y="2443040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7298372" y="2829644"/>
            <a:ext cx="401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Falha de um único componente não causa o </a:t>
            </a:r>
            <a:r>
              <a:rPr lang="pt-BR" dirty="0" err="1"/>
              <a:t>failover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dirty="0"/>
              <a:t>Falha de comunicação </a:t>
            </a:r>
            <a:r>
              <a:rPr lang="pt-BR" dirty="0" err="1"/>
              <a:t>Primary</a:t>
            </a:r>
            <a:r>
              <a:rPr lang="pt-BR" dirty="0"/>
              <a:t> e </a:t>
            </a:r>
            <a:r>
              <a:rPr lang="pt-BR" dirty="0" err="1"/>
              <a:t>Observer</a:t>
            </a:r>
            <a:r>
              <a:rPr lang="pt-BR" dirty="0"/>
              <a:t> não causa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3488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1426569" y="4232579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98372" y="2829644"/>
            <a:ext cx="401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Falha de um único componente não causa o </a:t>
            </a:r>
            <a:r>
              <a:rPr lang="pt-BR" dirty="0" err="1"/>
              <a:t>failover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dirty="0"/>
              <a:t>Falha de comunicação </a:t>
            </a:r>
            <a:r>
              <a:rPr lang="pt-BR" dirty="0" err="1"/>
              <a:t>Standby</a:t>
            </a:r>
            <a:r>
              <a:rPr lang="pt-BR" dirty="0"/>
              <a:t> e </a:t>
            </a:r>
            <a:r>
              <a:rPr lang="pt-BR" dirty="0" err="1"/>
              <a:t>Observer</a:t>
            </a:r>
            <a:r>
              <a:rPr lang="pt-BR" dirty="0"/>
              <a:t> não causa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6991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3725340" y="3513629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98372" y="2829644"/>
            <a:ext cx="401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Falha de um único componente não causa o </a:t>
            </a:r>
            <a:r>
              <a:rPr lang="pt-BR" dirty="0" err="1"/>
              <a:t>failover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dirty="0"/>
              <a:t>Falha de comunicação </a:t>
            </a:r>
            <a:r>
              <a:rPr lang="pt-BR" dirty="0" err="1"/>
              <a:t>Primary</a:t>
            </a:r>
            <a:r>
              <a:rPr lang="pt-BR" dirty="0"/>
              <a:t> e </a:t>
            </a:r>
            <a:r>
              <a:rPr lang="pt-BR" dirty="0" err="1"/>
              <a:t>Standby</a:t>
            </a:r>
            <a:r>
              <a:rPr lang="pt-BR" dirty="0"/>
              <a:t> não causa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5104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5950686" y="2050870"/>
            <a:ext cx="4165550" cy="4376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950128" y="4630953"/>
            <a:ext cx="4166108" cy="1701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Rectangle 197"/>
          <p:cNvSpPr/>
          <p:nvPr/>
        </p:nvSpPr>
        <p:spPr>
          <a:xfrm>
            <a:off x="5950128" y="2537499"/>
            <a:ext cx="4166108" cy="1701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Maximum</a:t>
            </a:r>
            <a:r>
              <a:rPr lang="pt-BR" dirty="0"/>
              <a:t> </a:t>
            </a:r>
            <a:r>
              <a:rPr lang="pt-BR" dirty="0" err="1"/>
              <a:t>Availability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1260073" y="2050870"/>
            <a:ext cx="4054413" cy="4376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68" y="4003373"/>
            <a:ext cx="914400" cy="9144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616077" y="366039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381926" y="480469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72668" y="2168167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RAC – High </a:t>
            </a:r>
            <a:r>
              <a:rPr lang="pt-BR" dirty="0" err="1"/>
              <a:t>Availability</a:t>
            </a:r>
            <a:endParaRPr lang="pt-BR" dirty="0"/>
          </a:p>
        </p:txBody>
      </p:sp>
      <p:pic>
        <p:nvPicPr>
          <p:cNvPr id="137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2172" y="2869575"/>
            <a:ext cx="914400" cy="91440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2616077" y="480469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pic>
        <p:nvPicPr>
          <p:cNvPr id="141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4001" y="4003373"/>
            <a:ext cx="914400" cy="9144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2582856" y="588148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pic>
        <p:nvPicPr>
          <p:cNvPr id="143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8951" y="5090662"/>
            <a:ext cx="914400" cy="914400"/>
          </a:xfrm>
          <a:prstGeom prst="rect">
            <a:avLst/>
          </a:prstGeom>
        </p:spPr>
      </p:pic>
      <p:cxnSp>
        <p:nvCxnSpPr>
          <p:cNvPr id="150" name="Elbow Connector 149"/>
          <p:cNvCxnSpPr>
            <a:stCxn id="143" idx="1"/>
          </p:cNvCxnSpPr>
          <p:nvPr/>
        </p:nvCxnSpPr>
        <p:spPr>
          <a:xfrm rot="10800000">
            <a:off x="1827469" y="5109730"/>
            <a:ext cx="631483" cy="438133"/>
          </a:xfrm>
          <a:prstGeom prst="bentConnector3">
            <a:avLst>
              <a:gd name="adj1" fmla="val 996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7" idx="1"/>
            <a:endCxn id="98" idx="0"/>
          </p:cNvCxnSpPr>
          <p:nvPr/>
        </p:nvCxnSpPr>
        <p:spPr>
          <a:xfrm rot="10800000" flipV="1">
            <a:off x="1829868" y="3326775"/>
            <a:ext cx="662304" cy="6765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8" idx="3"/>
            <a:endCxn id="141" idx="1"/>
          </p:cNvCxnSpPr>
          <p:nvPr/>
        </p:nvCxnSpPr>
        <p:spPr>
          <a:xfrm>
            <a:off x="2287068" y="4460573"/>
            <a:ext cx="196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7595" y="3968589"/>
            <a:ext cx="914400" cy="914400"/>
          </a:xfrm>
          <a:prstGeom prst="rect">
            <a:avLst/>
          </a:prstGeom>
        </p:spPr>
      </p:pic>
      <p:pic>
        <p:nvPicPr>
          <p:cNvPr id="169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3524" y="2809976"/>
            <a:ext cx="914400" cy="914400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3637578" y="366208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617508" y="47911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3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946" y="2809976"/>
            <a:ext cx="914400" cy="9144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7306690" y="366039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127204" y="361129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063281" y="2168167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Dataguard</a:t>
            </a:r>
            <a:r>
              <a:rPr lang="pt-BR" dirty="0"/>
              <a:t> – </a:t>
            </a:r>
            <a:r>
              <a:rPr lang="pt-BR" dirty="0" err="1"/>
              <a:t>Disaster</a:t>
            </a:r>
            <a:r>
              <a:rPr lang="pt-BR" dirty="0"/>
              <a:t> Recovery</a:t>
            </a:r>
          </a:p>
        </p:txBody>
      </p:sp>
      <p:pic>
        <p:nvPicPr>
          <p:cNvPr id="177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2785" y="2869575"/>
            <a:ext cx="914400" cy="914400"/>
          </a:xfrm>
          <a:prstGeom prst="rect">
            <a:avLst/>
          </a:prstGeom>
        </p:spPr>
      </p:pic>
      <p:pic>
        <p:nvPicPr>
          <p:cNvPr id="185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2898" y="2783960"/>
            <a:ext cx="914400" cy="914400"/>
          </a:xfrm>
          <a:prstGeom prst="rect">
            <a:avLst/>
          </a:prstGeom>
        </p:spPr>
      </p:pic>
      <p:pic>
        <p:nvPicPr>
          <p:cNvPr id="186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7722" y="2792908"/>
            <a:ext cx="914400" cy="914400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8241776" y="364501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9101192" y="366039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9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946" y="4916109"/>
            <a:ext cx="914400" cy="9144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7306690" y="57665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127204" y="571743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2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2785" y="4975708"/>
            <a:ext cx="914400" cy="914400"/>
          </a:xfrm>
          <a:prstGeom prst="rect">
            <a:avLst/>
          </a:prstGeom>
        </p:spPr>
      </p:pic>
      <p:pic>
        <p:nvPicPr>
          <p:cNvPr id="193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2898" y="4890093"/>
            <a:ext cx="914400" cy="914400"/>
          </a:xfrm>
          <a:prstGeom prst="rect">
            <a:avLst/>
          </a:prstGeom>
        </p:spPr>
      </p:pic>
      <p:pic>
        <p:nvPicPr>
          <p:cNvPr id="194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7722" y="4899041"/>
            <a:ext cx="914400" cy="914400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8241776" y="575114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101192" y="57665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7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632837" y="3967342"/>
            <a:ext cx="914400" cy="914400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>
          <a:xfrm>
            <a:off x="6063281" y="2537499"/>
            <a:ext cx="20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203" name="TextBox 202"/>
          <p:cNvSpPr txBox="1"/>
          <p:nvPr/>
        </p:nvSpPr>
        <p:spPr>
          <a:xfrm>
            <a:off x="6079696" y="4636869"/>
            <a:ext cx="20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3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5982749" y="2457694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98372" y="2829644"/>
            <a:ext cx="401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Falha de um único componente não causa o </a:t>
            </a:r>
            <a:r>
              <a:rPr lang="pt-BR" dirty="0" err="1"/>
              <a:t>failover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dirty="0"/>
              <a:t>Falha de comunicação cliente e </a:t>
            </a:r>
            <a:r>
              <a:rPr lang="pt-BR" dirty="0" err="1"/>
              <a:t>primary</a:t>
            </a:r>
            <a:r>
              <a:rPr lang="pt-BR" dirty="0"/>
              <a:t> não causa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683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5946410" y="4326751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98372" y="2829644"/>
            <a:ext cx="401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Falha de um único componente não causa o </a:t>
            </a:r>
            <a:r>
              <a:rPr lang="pt-BR" dirty="0" err="1"/>
              <a:t>failover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dirty="0"/>
              <a:t>Falha de comunicação cliente e </a:t>
            </a:r>
            <a:r>
              <a:rPr lang="pt-BR" dirty="0" err="1"/>
              <a:t>standby</a:t>
            </a:r>
            <a:r>
              <a:rPr lang="pt-BR" dirty="0"/>
              <a:t> não causa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056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1" name="&quot;No&quot; Symbol 100"/>
          <p:cNvSpPr/>
          <p:nvPr/>
        </p:nvSpPr>
        <p:spPr>
          <a:xfrm>
            <a:off x="1062200" y="3375053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98372" y="2829644"/>
            <a:ext cx="401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Falha de um único componente não causa o </a:t>
            </a:r>
            <a:r>
              <a:rPr lang="pt-BR" dirty="0" err="1"/>
              <a:t>failover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dirty="0"/>
              <a:t>Falha no </a:t>
            </a:r>
            <a:r>
              <a:rPr lang="pt-BR" dirty="0" err="1"/>
              <a:t>broker</a:t>
            </a:r>
            <a:r>
              <a:rPr lang="pt-BR" dirty="0"/>
              <a:t> não causa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4946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1" name="&quot;No&quot; Symbol 100"/>
          <p:cNvSpPr/>
          <p:nvPr/>
        </p:nvSpPr>
        <p:spPr>
          <a:xfrm>
            <a:off x="6139751" y="3362995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98372" y="2829644"/>
            <a:ext cx="401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Falha de um único componente não causa o </a:t>
            </a:r>
            <a:r>
              <a:rPr lang="pt-BR" dirty="0" err="1"/>
              <a:t>failover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dirty="0"/>
              <a:t>Falha de DNS ou TNS não causam o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2425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4559653" y="2526882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98372" y="2829644"/>
            <a:ext cx="401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Falha de um único componente não causa o </a:t>
            </a:r>
            <a:r>
              <a:rPr lang="pt-BR" dirty="0" err="1"/>
              <a:t>failover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.</a:t>
            </a:r>
          </a:p>
          <a:p>
            <a:r>
              <a:rPr lang="pt-BR" dirty="0"/>
              <a:t>Falha de serviço não causa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7288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Failures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2012245" y="3920098"/>
            <a:ext cx="4117212" cy="1681856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 </a:t>
            </a:r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98372" y="2829644"/>
            <a:ext cx="40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Qualquer falha no </a:t>
            </a:r>
            <a:r>
              <a:rPr lang="pt-BR" dirty="0" err="1"/>
              <a:t>Standby</a:t>
            </a:r>
            <a:r>
              <a:rPr lang="pt-BR" dirty="0"/>
              <a:t>, ou falha completa do </a:t>
            </a:r>
            <a:r>
              <a:rPr lang="pt-BR" dirty="0" err="1"/>
              <a:t>standby</a:t>
            </a:r>
            <a:r>
              <a:rPr lang="pt-BR" dirty="0"/>
              <a:t> não dispara um </a:t>
            </a:r>
            <a:r>
              <a:rPr lang="pt-BR" dirty="0" err="1"/>
              <a:t>failover</a:t>
            </a:r>
            <a:r>
              <a:rPr lang="pt-BR" dirty="0"/>
              <a:t>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8589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Failover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2929345" y="2497850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318790" y="2978331"/>
            <a:ext cx="3458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caso do servidor ficar indisponível, o </a:t>
            </a:r>
            <a:r>
              <a:rPr lang="pt-BR" dirty="0" err="1" smtClean="0"/>
              <a:t>observer</a:t>
            </a:r>
            <a:r>
              <a:rPr lang="pt-BR" dirty="0" smtClean="0"/>
              <a:t> irá entender que há um problema na disponibilidade do banco de dados produtivo e irá iniciar um processo de </a:t>
            </a:r>
            <a:r>
              <a:rPr lang="pt-BR" dirty="0" err="1" smtClean="0"/>
              <a:t>failover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1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Failover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101" name="&quot;No&quot; Symbol 100"/>
          <p:cNvSpPr/>
          <p:nvPr/>
        </p:nvSpPr>
        <p:spPr>
          <a:xfrm>
            <a:off x="3736767" y="2494360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18790" y="2978331"/>
            <a:ext cx="3458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caso o banco de dados ficar indisponível, o </a:t>
            </a:r>
            <a:r>
              <a:rPr lang="pt-BR" dirty="0" err="1" smtClean="0"/>
              <a:t>observer</a:t>
            </a:r>
            <a:r>
              <a:rPr lang="pt-BR" dirty="0" smtClean="0"/>
              <a:t> irá entender que há um problema na disponibilidade do banco de dados produtivo e irá iniciar um processo de </a:t>
            </a:r>
            <a:r>
              <a:rPr lang="pt-BR" dirty="0" err="1" smtClean="0"/>
              <a:t>failover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5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Failover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4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55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59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62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63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64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65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66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pic>
        <p:nvPicPr>
          <p:cNvPr id="67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68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69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70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4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8" name="TextBox 97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sp>
        <p:nvSpPr>
          <p:cNvPr id="100" name="&quot;No&quot; Symbol 99"/>
          <p:cNvSpPr/>
          <p:nvPr/>
        </p:nvSpPr>
        <p:spPr>
          <a:xfrm>
            <a:off x="1441283" y="2459244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36182" y="2093880"/>
            <a:ext cx="417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b="1" i="1" dirty="0"/>
          </a:p>
        </p:txBody>
      </p:sp>
      <p:sp>
        <p:nvSpPr>
          <p:cNvPr id="101" name="&quot;No&quot; Symbol 100"/>
          <p:cNvSpPr/>
          <p:nvPr/>
        </p:nvSpPr>
        <p:spPr>
          <a:xfrm>
            <a:off x="3737361" y="3512983"/>
            <a:ext cx="783771" cy="773209"/>
          </a:xfrm>
          <a:prstGeom prst="noSmoking">
            <a:avLst>
              <a:gd name="adj" fmla="val 16681"/>
            </a:avLst>
          </a:prstGeom>
          <a:solidFill>
            <a:srgbClr val="FF00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318790" y="2093880"/>
            <a:ext cx="3458067" cy="68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Failover</a:t>
            </a:r>
            <a:endParaRPr lang="pt-BR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18790" y="2978331"/>
            <a:ext cx="3458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houver falha de comunicação entre o </a:t>
            </a:r>
            <a:r>
              <a:rPr lang="pt-BR" dirty="0" err="1" smtClean="0"/>
              <a:t>primary</a:t>
            </a:r>
            <a:r>
              <a:rPr lang="pt-BR" dirty="0" smtClean="0"/>
              <a:t> e o </a:t>
            </a:r>
            <a:r>
              <a:rPr lang="pt-BR" dirty="0" err="1" smtClean="0"/>
              <a:t>standby</a:t>
            </a:r>
            <a:r>
              <a:rPr lang="pt-BR" dirty="0" smtClean="0"/>
              <a:t> e o </a:t>
            </a:r>
            <a:r>
              <a:rPr lang="pt-BR" dirty="0" err="1" smtClean="0"/>
              <a:t>Oberserver</a:t>
            </a:r>
            <a:r>
              <a:rPr lang="pt-BR" dirty="0" smtClean="0"/>
              <a:t>, irá se iniciar um processos de </a:t>
            </a:r>
            <a:r>
              <a:rPr lang="pt-BR" dirty="0" err="1" smtClean="0"/>
              <a:t>Failover</a:t>
            </a:r>
            <a:r>
              <a:rPr lang="pt-BR" dirty="0" smtClean="0"/>
              <a:t>, este é o comportamento default.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4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1260073" y="2050870"/>
            <a:ext cx="4165550" cy="4376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Oracle RAC</a:t>
            </a:r>
          </a:p>
        </p:txBody>
      </p:sp>
      <p:pic>
        <p:nvPicPr>
          <p:cNvPr id="98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68" y="4003373"/>
            <a:ext cx="914400" cy="9144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616077" y="366039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381926" y="480469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72668" y="2168167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RAC – High </a:t>
            </a:r>
            <a:r>
              <a:rPr lang="pt-BR" dirty="0" err="1"/>
              <a:t>Availability</a:t>
            </a:r>
            <a:endParaRPr lang="pt-BR" dirty="0"/>
          </a:p>
        </p:txBody>
      </p:sp>
      <p:pic>
        <p:nvPicPr>
          <p:cNvPr id="137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2172" y="2869575"/>
            <a:ext cx="914400" cy="914400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2616077" y="480469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pic>
        <p:nvPicPr>
          <p:cNvPr id="141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4001" y="4003373"/>
            <a:ext cx="914400" cy="9144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2582856" y="588148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pic>
        <p:nvPicPr>
          <p:cNvPr id="143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8951" y="5090662"/>
            <a:ext cx="914400" cy="914400"/>
          </a:xfrm>
          <a:prstGeom prst="rect">
            <a:avLst/>
          </a:prstGeom>
        </p:spPr>
      </p:pic>
      <p:cxnSp>
        <p:nvCxnSpPr>
          <p:cNvPr id="150" name="Elbow Connector 149"/>
          <p:cNvCxnSpPr>
            <a:stCxn id="143" idx="1"/>
          </p:cNvCxnSpPr>
          <p:nvPr/>
        </p:nvCxnSpPr>
        <p:spPr>
          <a:xfrm rot="10800000">
            <a:off x="1827469" y="5109730"/>
            <a:ext cx="631483" cy="438133"/>
          </a:xfrm>
          <a:prstGeom prst="bentConnector3">
            <a:avLst>
              <a:gd name="adj1" fmla="val 996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7" idx="1"/>
            <a:endCxn id="98" idx="0"/>
          </p:cNvCxnSpPr>
          <p:nvPr/>
        </p:nvCxnSpPr>
        <p:spPr>
          <a:xfrm rot="10800000" flipV="1">
            <a:off x="1829868" y="3326775"/>
            <a:ext cx="662304" cy="6765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8" idx="3"/>
            <a:endCxn id="141" idx="1"/>
          </p:cNvCxnSpPr>
          <p:nvPr/>
        </p:nvCxnSpPr>
        <p:spPr>
          <a:xfrm>
            <a:off x="2287068" y="4460573"/>
            <a:ext cx="196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7595" y="3968589"/>
            <a:ext cx="914400" cy="914400"/>
          </a:xfrm>
          <a:prstGeom prst="rect">
            <a:avLst/>
          </a:prstGeom>
        </p:spPr>
      </p:pic>
      <p:pic>
        <p:nvPicPr>
          <p:cNvPr id="169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3524" y="2809976"/>
            <a:ext cx="914400" cy="914400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3637578" y="366208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617508" y="47911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804749480"/>
              </p:ext>
            </p:extLst>
          </p:nvPr>
        </p:nvGraphicFramePr>
        <p:xfrm>
          <a:off x="6342390" y="1958924"/>
          <a:ext cx="4761040" cy="446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1178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Oracle </a:t>
            </a:r>
            <a:r>
              <a:rPr lang="pt-BR" dirty="0" err="1"/>
              <a:t>Dataguard</a:t>
            </a:r>
            <a:endParaRPr lang="pt-BR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1260073" y="2050870"/>
            <a:ext cx="4165550" cy="4376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333" y="2809976"/>
            <a:ext cx="914400" cy="9144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2616077" y="366039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436591" y="361129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372668" y="2168167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Dataguard</a:t>
            </a:r>
            <a:r>
              <a:rPr lang="pt-BR" dirty="0"/>
              <a:t> – </a:t>
            </a:r>
            <a:r>
              <a:rPr lang="pt-BR" dirty="0" err="1"/>
              <a:t>Disaster</a:t>
            </a:r>
            <a:r>
              <a:rPr lang="pt-BR" dirty="0"/>
              <a:t> Recovery</a:t>
            </a:r>
          </a:p>
        </p:txBody>
      </p:sp>
      <p:pic>
        <p:nvPicPr>
          <p:cNvPr id="177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2172" y="2869575"/>
            <a:ext cx="914400" cy="914400"/>
          </a:xfrm>
          <a:prstGeom prst="rect">
            <a:avLst/>
          </a:prstGeom>
        </p:spPr>
      </p:pic>
      <p:pic>
        <p:nvPicPr>
          <p:cNvPr id="185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2285" y="2783960"/>
            <a:ext cx="914400" cy="914400"/>
          </a:xfrm>
          <a:prstGeom prst="rect">
            <a:avLst/>
          </a:prstGeom>
        </p:spPr>
      </p:pic>
      <p:pic>
        <p:nvPicPr>
          <p:cNvPr id="186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109" y="2792908"/>
            <a:ext cx="914400" cy="914400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3551163" y="364501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410579" y="366039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9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333" y="4916109"/>
            <a:ext cx="914400" cy="9144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2616077" y="57665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436591" y="571743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2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2172" y="4975708"/>
            <a:ext cx="914400" cy="914400"/>
          </a:xfrm>
          <a:prstGeom prst="rect">
            <a:avLst/>
          </a:prstGeom>
        </p:spPr>
      </p:pic>
      <p:pic>
        <p:nvPicPr>
          <p:cNvPr id="193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2285" y="4890093"/>
            <a:ext cx="914400" cy="914400"/>
          </a:xfrm>
          <a:prstGeom prst="rect">
            <a:avLst/>
          </a:prstGeom>
        </p:spPr>
      </p:pic>
      <p:pic>
        <p:nvPicPr>
          <p:cNvPr id="194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109" y="4899041"/>
            <a:ext cx="914400" cy="914400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3551163" y="575114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410579" y="57665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7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940839" y="3969261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1260073" y="2050870"/>
            <a:ext cx="4165550" cy="4376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59515" y="4630953"/>
            <a:ext cx="4166108" cy="1701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/>
          <p:cNvSpPr/>
          <p:nvPr/>
        </p:nvSpPr>
        <p:spPr>
          <a:xfrm>
            <a:off x="1259515" y="2537499"/>
            <a:ext cx="4166108" cy="1701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333" y="2809976"/>
            <a:ext cx="914400" cy="9144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6077" y="366039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36591" y="361129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2668" y="2168167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Dataguard</a:t>
            </a:r>
            <a:r>
              <a:rPr lang="pt-BR" dirty="0"/>
              <a:t> – </a:t>
            </a:r>
            <a:r>
              <a:rPr lang="pt-BR" dirty="0" err="1"/>
              <a:t>Disaster</a:t>
            </a:r>
            <a:r>
              <a:rPr lang="pt-BR" dirty="0"/>
              <a:t> Recovery</a:t>
            </a:r>
          </a:p>
        </p:txBody>
      </p:sp>
      <p:pic>
        <p:nvPicPr>
          <p:cNvPr id="47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2172" y="2869575"/>
            <a:ext cx="914400" cy="914400"/>
          </a:xfrm>
          <a:prstGeom prst="rect">
            <a:avLst/>
          </a:prstGeom>
        </p:spPr>
      </p:pic>
      <p:pic>
        <p:nvPicPr>
          <p:cNvPr id="48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2285" y="2783960"/>
            <a:ext cx="914400" cy="914400"/>
          </a:xfrm>
          <a:prstGeom prst="rect">
            <a:avLst/>
          </a:prstGeom>
        </p:spPr>
      </p:pic>
      <p:pic>
        <p:nvPicPr>
          <p:cNvPr id="49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109" y="2792908"/>
            <a:ext cx="914400" cy="914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51163" y="364501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579" y="3660396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2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333" y="4916109"/>
            <a:ext cx="914400" cy="9144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16077" y="57665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36591" y="571743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5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2172" y="4975708"/>
            <a:ext cx="914400" cy="914400"/>
          </a:xfrm>
          <a:prstGeom prst="rect">
            <a:avLst/>
          </a:prstGeom>
        </p:spPr>
      </p:pic>
      <p:pic>
        <p:nvPicPr>
          <p:cNvPr id="56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2285" y="4890093"/>
            <a:ext cx="914400" cy="914400"/>
          </a:xfrm>
          <a:prstGeom prst="rect">
            <a:avLst/>
          </a:prstGeom>
        </p:spPr>
      </p:pic>
      <p:pic>
        <p:nvPicPr>
          <p:cNvPr id="57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109" y="4899041"/>
            <a:ext cx="914400" cy="9144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551163" y="575114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10579" y="57665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0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942224" y="3967342"/>
            <a:ext cx="914400" cy="9144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372668" y="2537499"/>
            <a:ext cx="20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62" name="TextBox 61"/>
          <p:cNvSpPr txBox="1"/>
          <p:nvPr/>
        </p:nvSpPr>
        <p:spPr>
          <a:xfrm>
            <a:off x="1389083" y="4636869"/>
            <a:ext cx="20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  <p:graphicFrame>
        <p:nvGraphicFramePr>
          <p:cNvPr id="64" name="Diagram 63"/>
          <p:cNvGraphicFramePr/>
          <p:nvPr>
            <p:extLst>
              <p:ext uri="{D42A27DB-BD31-4B8C-83A1-F6EECF244321}">
                <p14:modId xmlns:p14="http://schemas.microsoft.com/office/powerpoint/2010/main" val="4022484124"/>
              </p:ext>
            </p:extLst>
          </p:nvPr>
        </p:nvGraphicFramePr>
        <p:xfrm>
          <a:off x="6342390" y="1958924"/>
          <a:ext cx="4761040" cy="446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548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0CBB-4488-4F07-83C5-FA5E0F5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- </a:t>
            </a:r>
            <a:r>
              <a:rPr lang="en-US" dirty="0" err="1"/>
              <a:t>Dataguard</a:t>
            </a:r>
            <a:endParaRPr lang="en-US" dirty="0"/>
          </a:p>
        </p:txBody>
      </p:sp>
      <p:pic>
        <p:nvPicPr>
          <p:cNvPr id="60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19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33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36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37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189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55205222"/>
              </p:ext>
            </p:extLst>
          </p:nvPr>
        </p:nvGraphicFramePr>
        <p:xfrm>
          <a:off x="6342389" y="1958924"/>
          <a:ext cx="5557520" cy="363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61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105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102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198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val 39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Oval 43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Oval 44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Oval 45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Oval 46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Oval 48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0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2" name="TextBox 91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5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45C45AF-7B6E-46F2-918B-EBD10CCE08AD}"/>
              </a:ext>
            </a:extLst>
          </p:cNvPr>
          <p:cNvSpPr/>
          <p:nvPr/>
        </p:nvSpPr>
        <p:spPr>
          <a:xfrm>
            <a:off x="950878" y="2093881"/>
            <a:ext cx="1006416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BB2F3-88BA-411C-BA6D-3E37744F0F2F}"/>
              </a:ext>
            </a:extLst>
          </p:cNvPr>
          <p:cNvSpPr/>
          <p:nvPr/>
        </p:nvSpPr>
        <p:spPr>
          <a:xfrm>
            <a:off x="2043560" y="3962937"/>
            <a:ext cx="4054413" cy="16390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0CBB-4488-4F07-83C5-FA5E0F5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Componentes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Chave</a:t>
            </a:r>
            <a:r>
              <a:rPr lang="en-US" dirty="0">
                <a:cs typeface="Calibri Light"/>
              </a:rPr>
              <a:t> - Fast-Failover</a:t>
            </a:r>
            <a:endParaRPr lang="en-US" dirty="0"/>
          </a:p>
        </p:txBody>
      </p:sp>
      <p:pic>
        <p:nvPicPr>
          <p:cNvPr id="60" name="Graphic 60" descr="Server with solid fill">
            <a:extLst>
              <a:ext uri="{FF2B5EF4-FFF2-40B4-BE49-F238E27FC236}">
                <a16:creationId xmlns:a16="http://schemas.microsoft.com/office/drawing/2014/main" id="{B713BA70-C8AE-4F86-81BD-19FDDAE3D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38" y="2382029"/>
            <a:ext cx="914400" cy="914400"/>
          </a:xfrm>
        </p:spPr>
      </p:pic>
      <p:pic>
        <p:nvPicPr>
          <p:cNvPr id="5" name="Graphic 5" descr="Database with solid fill">
            <a:extLst>
              <a:ext uri="{FF2B5EF4-FFF2-40B4-BE49-F238E27FC236}">
                <a16:creationId xmlns:a16="http://schemas.microsoft.com/office/drawing/2014/main" id="{C7D50064-4841-4582-8643-092827E1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1" y="4279240"/>
            <a:ext cx="914400" cy="914400"/>
          </a:xfrm>
          <a:prstGeom prst="rect">
            <a:avLst/>
          </a:prstGeom>
        </p:spPr>
      </p:pic>
      <p:pic>
        <p:nvPicPr>
          <p:cNvPr id="8" name="Graphic 8" descr="Computer with solid fill">
            <a:extLst>
              <a:ext uri="{FF2B5EF4-FFF2-40B4-BE49-F238E27FC236}">
                <a16:creationId xmlns:a16="http://schemas.microsoft.com/office/drawing/2014/main" id="{25E1324C-04FC-41AB-ABBF-349FCC99C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24" y="3315959"/>
            <a:ext cx="770627" cy="785004"/>
          </a:xfrm>
          <a:prstGeom prst="rect">
            <a:avLst/>
          </a:prstGeom>
        </p:spPr>
      </p:pic>
      <p:pic>
        <p:nvPicPr>
          <p:cNvPr id="19" name="Graphic 10" descr="Ear with solid fill">
            <a:extLst>
              <a:ext uri="{FF2B5EF4-FFF2-40B4-BE49-F238E27FC236}">
                <a16:creationId xmlns:a16="http://schemas.microsoft.com/office/drawing/2014/main" id="{87E288C5-1363-425A-BB54-B9BA8A2CD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5" y="4236107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53C0560-02A3-4055-A806-7D8851B60E85}"/>
              </a:ext>
            </a:extLst>
          </p:cNvPr>
          <p:cNvSpPr/>
          <p:nvPr/>
        </p:nvSpPr>
        <p:spPr>
          <a:xfrm>
            <a:off x="2043559" y="2093880"/>
            <a:ext cx="4054413" cy="16965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5" descr="Database with solid fill">
            <a:extLst>
              <a:ext uri="{FF2B5EF4-FFF2-40B4-BE49-F238E27FC236}">
                <a16:creationId xmlns:a16="http://schemas.microsoft.com/office/drawing/2014/main" id="{51934D9B-B64E-4A53-AAFD-85A02CA2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580" y="2424560"/>
            <a:ext cx="914400" cy="914400"/>
          </a:xfrm>
          <a:prstGeom prst="rect">
            <a:avLst/>
          </a:prstGeom>
        </p:spPr>
      </p:pic>
      <p:pic>
        <p:nvPicPr>
          <p:cNvPr id="33" name="Graphic 10" descr="Ear with solid fill">
            <a:extLst>
              <a:ext uri="{FF2B5EF4-FFF2-40B4-BE49-F238E27FC236}">
                <a16:creationId xmlns:a16="http://schemas.microsoft.com/office/drawing/2014/main" id="{2FE55A14-8207-4A7A-B250-08915745D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5334" y="2438936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54B08BF-BB08-4A4E-95E1-35EE111E4285}"/>
              </a:ext>
            </a:extLst>
          </p:cNvPr>
          <p:cNvSpPr/>
          <p:nvPr/>
        </p:nvSpPr>
        <p:spPr>
          <a:xfrm>
            <a:off x="6155482" y="2093880"/>
            <a:ext cx="819510" cy="3508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5" descr="Traffic light with solid fill">
            <a:extLst>
              <a:ext uri="{FF2B5EF4-FFF2-40B4-BE49-F238E27FC236}">
                <a16:creationId xmlns:a16="http://schemas.microsoft.com/office/drawing/2014/main" id="{89C0120A-2FDF-4205-B6C6-C79C164AA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2425460"/>
            <a:ext cx="914400" cy="914400"/>
          </a:xfrm>
          <a:prstGeom prst="rect">
            <a:avLst/>
          </a:prstGeom>
        </p:spPr>
      </p:pic>
      <p:pic>
        <p:nvPicPr>
          <p:cNvPr id="36" name="Graphic 35" descr="Traffic light with solid fill">
            <a:extLst>
              <a:ext uri="{FF2B5EF4-FFF2-40B4-BE49-F238E27FC236}">
                <a16:creationId xmlns:a16="http://schemas.microsoft.com/office/drawing/2014/main" id="{200087B8-2ED3-4E45-97C7-57DE1BEA4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4234" y="4293145"/>
            <a:ext cx="914400" cy="914400"/>
          </a:xfrm>
          <a:prstGeom prst="rect">
            <a:avLst/>
          </a:prstGeom>
        </p:spPr>
      </p:pic>
      <p:pic>
        <p:nvPicPr>
          <p:cNvPr id="37" name="Graphic 37" descr="Decision chart with solid fill">
            <a:extLst>
              <a:ext uri="{FF2B5EF4-FFF2-40B4-BE49-F238E27FC236}">
                <a16:creationId xmlns:a16="http://schemas.microsoft.com/office/drawing/2014/main" id="{C642D8F5-4548-4E2B-BD3C-F4762F15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877" y="3288102"/>
            <a:ext cx="914400" cy="914400"/>
          </a:xfrm>
          <a:prstGeom prst="rect">
            <a:avLst/>
          </a:prstGeom>
        </p:spPr>
      </p:pic>
      <p:pic>
        <p:nvPicPr>
          <p:cNvPr id="189" name="Graphic 189" descr="Chevron arrows with solid fill">
            <a:extLst>
              <a:ext uri="{FF2B5EF4-FFF2-40B4-BE49-F238E27FC236}">
                <a16:creationId xmlns:a16="http://schemas.microsoft.com/office/drawing/2014/main" id="{1A9B9F31-CF05-4007-8780-99D6C314A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3682580" y="3475489"/>
            <a:ext cx="914400" cy="914400"/>
          </a:xfrm>
          <a:prstGeom prst="rect">
            <a:avLst/>
          </a:prstGeom>
        </p:spPr>
      </p:pic>
      <p:pic>
        <p:nvPicPr>
          <p:cNvPr id="192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2382328"/>
            <a:ext cx="914400" cy="914400"/>
          </a:xfrm>
          <a:prstGeom prst="rect">
            <a:avLst/>
          </a:prstGeom>
        </p:spPr>
      </p:pic>
      <p:pic>
        <p:nvPicPr>
          <p:cNvPr id="193" name="Graphic 192" descr="Sort outline">
            <a:extLst>
              <a:ext uri="{FF2B5EF4-FFF2-40B4-BE49-F238E27FC236}">
                <a16:creationId xmlns:a16="http://schemas.microsoft.com/office/drawing/2014/main" id="{FF0CF4E2-F1C5-405D-A432-90DE22B827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368724" y="4193875"/>
            <a:ext cx="914400" cy="9144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3924895"/>
              </p:ext>
            </p:extLst>
          </p:nvPr>
        </p:nvGraphicFramePr>
        <p:xfrm>
          <a:off x="6342389" y="1958924"/>
          <a:ext cx="5557520" cy="363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61" name="Graphic 60" descr="Server with solid fill">
            <a:extLst>
              <a:ext uri="{FF2B5EF4-FFF2-40B4-BE49-F238E27FC236}">
                <a16:creationId xmlns:a16="http://schemas.microsoft.com/office/drawing/2014/main" id="{EA532127-8118-4191-8C46-DA7614F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7" y="4274089"/>
            <a:ext cx="914400" cy="914400"/>
          </a:xfrm>
          <a:prstGeom prst="rect">
            <a:avLst/>
          </a:prstGeom>
        </p:spPr>
      </p:pic>
      <p:pic>
        <p:nvPicPr>
          <p:cNvPr id="105" name="Graphic 104" descr="Server with solid fill">
            <a:extLst>
              <a:ext uri="{FF2B5EF4-FFF2-40B4-BE49-F238E27FC236}">
                <a16:creationId xmlns:a16="http://schemas.microsoft.com/office/drawing/2014/main" id="{8DEB3D97-D972-4E02-8D2C-189BF159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1286" y="2405032"/>
            <a:ext cx="914400" cy="914400"/>
          </a:xfrm>
          <a:prstGeom prst="rect">
            <a:avLst/>
          </a:prstGeom>
        </p:spPr>
      </p:pic>
      <p:pic>
        <p:nvPicPr>
          <p:cNvPr id="102" name="Graphic 102" descr="Wrench with solid fill">
            <a:extLst>
              <a:ext uri="{FF2B5EF4-FFF2-40B4-BE49-F238E27FC236}">
                <a16:creationId xmlns:a16="http://schemas.microsoft.com/office/drawing/2014/main" id="{8CF9A311-D883-4D98-B679-7D97051B1B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44460" y="4280139"/>
            <a:ext cx="914400" cy="914400"/>
          </a:xfrm>
          <a:prstGeom prst="rect">
            <a:avLst/>
          </a:prstGeom>
        </p:spPr>
      </p:pic>
      <p:pic>
        <p:nvPicPr>
          <p:cNvPr id="198" name="Graphic 102" descr="Wrench with solid fill">
            <a:extLst>
              <a:ext uri="{FF2B5EF4-FFF2-40B4-BE49-F238E27FC236}">
                <a16:creationId xmlns:a16="http://schemas.microsoft.com/office/drawing/2014/main" id="{C915B3DD-77CA-486E-8EFA-E718AAD669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44459" y="2411082"/>
            <a:ext cx="914400" cy="914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flipH="1" flipV="1">
            <a:off x="1753142" y="383917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 flipH="1" flipV="1">
            <a:off x="2691655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 flipH="1" flipV="1">
            <a:off x="4320033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/>
          <p:cNvSpPr/>
          <p:nvPr/>
        </p:nvSpPr>
        <p:spPr>
          <a:xfrm flipH="1" flipV="1">
            <a:off x="5093539" y="4977511"/>
            <a:ext cx="138922" cy="13076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/>
          <p:cNvSpPr/>
          <p:nvPr/>
        </p:nvSpPr>
        <p:spPr>
          <a:xfrm flipH="1" flipV="1">
            <a:off x="4323921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/>
          <p:cNvSpPr/>
          <p:nvPr/>
        </p:nvSpPr>
        <p:spPr>
          <a:xfrm flipH="1" flipV="1">
            <a:off x="5079608" y="3155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val 39"/>
          <p:cNvSpPr/>
          <p:nvPr/>
        </p:nvSpPr>
        <p:spPr>
          <a:xfrm flipH="1" flipV="1">
            <a:off x="5768286" y="3157338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Oval 43"/>
          <p:cNvSpPr/>
          <p:nvPr/>
        </p:nvSpPr>
        <p:spPr>
          <a:xfrm flipH="1" flipV="1">
            <a:off x="5773386" y="4977511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Oval 44"/>
          <p:cNvSpPr/>
          <p:nvPr/>
        </p:nvSpPr>
        <p:spPr>
          <a:xfrm flipH="1" flipV="1">
            <a:off x="2739425" y="315635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Oval 45"/>
          <p:cNvSpPr/>
          <p:nvPr/>
        </p:nvSpPr>
        <p:spPr>
          <a:xfrm flipH="1" flipV="1">
            <a:off x="3545122" y="314993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Oval 46"/>
          <p:cNvSpPr/>
          <p:nvPr/>
        </p:nvSpPr>
        <p:spPr>
          <a:xfrm flipH="1" flipV="1">
            <a:off x="6815813" y="3970199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Oval 48"/>
          <p:cNvSpPr/>
          <p:nvPr/>
        </p:nvSpPr>
        <p:spPr>
          <a:xfrm flipH="1" flipV="1">
            <a:off x="3543012" y="4974313"/>
            <a:ext cx="138922" cy="1307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907208" y="2429637"/>
            <a:ext cx="914400" cy="914400"/>
          </a:xfrm>
          <a:prstGeom prst="rect">
            <a:avLst/>
          </a:prstGeom>
        </p:spPr>
      </p:pic>
      <p:pic>
        <p:nvPicPr>
          <p:cNvPr id="80" name="Graphic 192" descr="Sort outline">
            <a:extLst>
              <a:ext uri="{FF2B5EF4-FFF2-40B4-BE49-F238E27FC236}">
                <a16:creationId xmlns:a16="http://schemas.microsoft.com/office/drawing/2014/main" id="{047C7798-B714-418B-B879-5CF312747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5886303" y="424249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1524" y="3962937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11192" y="3319505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86049" y="52197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97186" y="52016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58859" y="3329423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768844" y="5193014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86058" y="332000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96980" y="5198791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77591" y="3340429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20702" y="5196878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04790" y="3325482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Listener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03746" y="4103990"/>
            <a:ext cx="101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4459" y="2093880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Primary</a:t>
            </a:r>
            <a:endParaRPr lang="pt-BR" dirty="0"/>
          </a:p>
        </p:txBody>
      </p:sp>
      <p:sp>
        <p:nvSpPr>
          <p:cNvPr id="92" name="TextBox 91"/>
          <p:cNvSpPr txBox="1"/>
          <p:nvPr/>
        </p:nvSpPr>
        <p:spPr>
          <a:xfrm>
            <a:off x="2013899" y="3957419"/>
            <a:ext cx="40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Standby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3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Descrição</a:t>
            </a:r>
            <a:r>
              <a:rPr lang="en-US" dirty="0">
                <a:cs typeface="Calibri Light"/>
              </a:rPr>
              <a:t> dos </a:t>
            </a:r>
            <a:r>
              <a:rPr lang="en-US" dirty="0" err="1">
                <a:cs typeface="Calibri Light"/>
              </a:rPr>
              <a:t>Componentes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Primary</a:t>
            </a:r>
            <a:r>
              <a:rPr lang="pt-BR" b="1" dirty="0"/>
              <a:t> </a:t>
            </a:r>
            <a:r>
              <a:rPr lang="pt-BR" b="1" dirty="0" err="1"/>
              <a:t>Database</a:t>
            </a:r>
            <a:r>
              <a:rPr lang="pt-BR" dirty="0"/>
              <a:t> – Banco de dados produtivos configurado como </a:t>
            </a:r>
            <a:r>
              <a:rPr lang="pt-BR" dirty="0" err="1"/>
              <a:t>read</a:t>
            </a:r>
            <a:r>
              <a:rPr lang="pt-BR" dirty="0"/>
              <a:t>/</a:t>
            </a:r>
            <a:r>
              <a:rPr lang="pt-BR" dirty="0" err="1"/>
              <a:t>write</a:t>
            </a:r>
            <a:r>
              <a:rPr lang="pt-BR" dirty="0"/>
              <a:t>, podendo ser single ou </a:t>
            </a:r>
            <a:r>
              <a:rPr lang="pt-BR" dirty="0" err="1"/>
              <a:t>oracle</a:t>
            </a:r>
            <a:r>
              <a:rPr lang="pt-BR" dirty="0"/>
              <a:t> RAC, sempre haverá somente um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na configuração em </a:t>
            </a:r>
            <a:r>
              <a:rPr lang="pt-BR" dirty="0" err="1"/>
              <a:t>Dataguard</a:t>
            </a:r>
            <a:r>
              <a:rPr lang="pt-BR" dirty="0"/>
              <a:t>;</a:t>
            </a:r>
          </a:p>
          <a:p>
            <a:r>
              <a:rPr lang="pt-BR" b="1" dirty="0" err="1"/>
              <a:t>Standby</a:t>
            </a:r>
            <a:r>
              <a:rPr lang="pt-BR" b="1" dirty="0"/>
              <a:t> </a:t>
            </a:r>
            <a:r>
              <a:rPr lang="pt-BR" b="1" dirty="0" err="1"/>
              <a:t>Database</a:t>
            </a:r>
            <a:r>
              <a:rPr lang="pt-BR" b="1" dirty="0"/>
              <a:t> </a:t>
            </a:r>
            <a:r>
              <a:rPr lang="pt-BR" dirty="0"/>
              <a:t>– Banco de dados configurado como “off-line” ou “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”, podendo ser single ou RAC, porém podem existir a figura de mais de um </a:t>
            </a:r>
            <a:r>
              <a:rPr lang="pt-BR" dirty="0" err="1"/>
              <a:t>standby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por configuração;</a:t>
            </a:r>
          </a:p>
          <a:p>
            <a:r>
              <a:rPr lang="pt-BR" b="1" dirty="0"/>
              <a:t>Network </a:t>
            </a:r>
            <a:r>
              <a:rPr lang="pt-BR" dirty="0"/>
              <a:t>– A automação do acesso a configuração do </a:t>
            </a:r>
            <a:r>
              <a:rPr lang="pt-BR" dirty="0" err="1"/>
              <a:t>dataguard</a:t>
            </a:r>
            <a:r>
              <a:rPr lang="pt-BR" dirty="0"/>
              <a:t> é feita em múltiplas camadas, sendo assim temos:</a:t>
            </a:r>
          </a:p>
          <a:p>
            <a:pPr lvl="1"/>
            <a:r>
              <a:rPr lang="pt-BR" b="1" dirty="0"/>
              <a:t>DNS </a:t>
            </a:r>
            <a:r>
              <a:rPr lang="pt-BR" dirty="0"/>
              <a:t>– Conhecendo todos os endereços os quais o serviço pode estar ativo;</a:t>
            </a:r>
          </a:p>
          <a:p>
            <a:pPr lvl="1"/>
            <a:r>
              <a:rPr lang="pt-BR" dirty="0"/>
              <a:t>Serviço – É criado um serviço de conexão que acompanha o banco de dados </a:t>
            </a:r>
            <a:r>
              <a:rPr lang="pt-BR" dirty="0" err="1"/>
              <a:t>primary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TNS </a:t>
            </a:r>
            <a:r>
              <a:rPr lang="pt-BR" dirty="0"/>
              <a:t>– Deve conhecer todos as configuração do </a:t>
            </a:r>
            <a:r>
              <a:rPr lang="pt-BR" dirty="0" err="1"/>
              <a:t>Dataguard</a:t>
            </a:r>
            <a:r>
              <a:rPr lang="pt-BR" dirty="0"/>
              <a:t> e possibilitar o </a:t>
            </a:r>
            <a:r>
              <a:rPr lang="pt-BR" dirty="0" err="1"/>
              <a:t>Failover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Driver de Conexão Cliente </a:t>
            </a:r>
            <a:r>
              <a:rPr lang="pt-BR" dirty="0"/>
              <a:t>– Deve ser configurado para conhecer a configuração de todas os </a:t>
            </a:r>
            <a:r>
              <a:rPr lang="pt-BR" dirty="0" err="1"/>
              <a:t>databases</a:t>
            </a:r>
            <a:r>
              <a:rPr lang="pt-BR" dirty="0"/>
              <a:t> dentro do ambiente;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4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0CBB-4488-4F07-83C5-FA5E0F5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Descrição</a:t>
            </a:r>
            <a:r>
              <a:rPr lang="en-US" dirty="0">
                <a:cs typeface="Calibri Light"/>
              </a:rPr>
              <a:t> dos </a:t>
            </a:r>
            <a:r>
              <a:rPr lang="en-US" dirty="0" err="1">
                <a:cs typeface="Calibri Light"/>
              </a:rPr>
              <a:t>Componentes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/>
              <a:t>Redo</a:t>
            </a:r>
            <a:r>
              <a:rPr lang="pt-BR" b="1" dirty="0"/>
              <a:t> </a:t>
            </a:r>
            <a:r>
              <a:rPr lang="pt-BR" b="1" dirty="0" err="1"/>
              <a:t>Transport</a:t>
            </a:r>
            <a:r>
              <a:rPr lang="pt-BR" b="1" dirty="0"/>
              <a:t> Service</a:t>
            </a:r>
          </a:p>
          <a:p>
            <a:pPr lvl="1"/>
            <a:r>
              <a:rPr lang="pt-BR" dirty="0"/>
              <a:t>É aplicado através do </a:t>
            </a:r>
            <a:r>
              <a:rPr lang="pt-BR" dirty="0" err="1"/>
              <a:t>Standby</a:t>
            </a:r>
            <a:r>
              <a:rPr lang="pt-BR" dirty="0"/>
              <a:t> </a:t>
            </a:r>
            <a:r>
              <a:rPr lang="pt-BR" dirty="0" err="1"/>
              <a:t>Redo</a:t>
            </a:r>
            <a:r>
              <a:rPr lang="pt-BR" dirty="0"/>
              <a:t> Log, funciona como um </a:t>
            </a:r>
            <a:r>
              <a:rPr lang="pt-BR" dirty="0" err="1"/>
              <a:t>stream</a:t>
            </a:r>
            <a:r>
              <a:rPr lang="pt-BR" dirty="0"/>
              <a:t> de </a:t>
            </a:r>
            <a:r>
              <a:rPr lang="pt-BR" dirty="0" err="1"/>
              <a:t>redo</a:t>
            </a:r>
            <a:r>
              <a:rPr lang="pt-BR" dirty="0"/>
              <a:t>, é transportado todo o </a:t>
            </a:r>
            <a:r>
              <a:rPr lang="pt-BR" dirty="0" err="1"/>
              <a:t>commit</a:t>
            </a:r>
            <a:r>
              <a:rPr lang="pt-BR" dirty="0"/>
              <a:t> do </a:t>
            </a:r>
            <a:r>
              <a:rPr lang="pt-BR" dirty="0" err="1"/>
              <a:t>primary</a:t>
            </a:r>
            <a:r>
              <a:rPr lang="pt-BR" dirty="0"/>
              <a:t> para o </a:t>
            </a:r>
            <a:r>
              <a:rPr lang="pt-BR" dirty="0" err="1"/>
              <a:t>standby</a:t>
            </a:r>
            <a:r>
              <a:rPr lang="pt-BR" dirty="0"/>
              <a:t>, sem a necessidade de cópia de logs, também é otimizado para evitar leituras de IO desnecessárias, somente escritas </a:t>
            </a:r>
            <a:r>
              <a:rPr lang="pt-BR" dirty="0" err="1"/>
              <a:t>comitas</a:t>
            </a:r>
            <a:r>
              <a:rPr lang="pt-BR" dirty="0"/>
              <a:t> são transportadas</a:t>
            </a:r>
          </a:p>
          <a:p>
            <a:r>
              <a:rPr lang="pt-BR" b="1" dirty="0" err="1"/>
              <a:t>Redo</a:t>
            </a:r>
            <a:r>
              <a:rPr lang="pt-BR" b="1" dirty="0"/>
              <a:t> </a:t>
            </a:r>
            <a:r>
              <a:rPr lang="pt-BR" b="1" dirty="0" err="1"/>
              <a:t>Tranpsort</a:t>
            </a:r>
            <a:r>
              <a:rPr lang="pt-BR" b="1" dirty="0"/>
              <a:t> </a:t>
            </a:r>
            <a:r>
              <a:rPr lang="pt-BR" b="1" dirty="0" err="1"/>
              <a:t>Method</a:t>
            </a:r>
            <a:endParaRPr lang="pt-BR" b="1" dirty="0"/>
          </a:p>
          <a:p>
            <a:pPr lvl="1"/>
            <a:r>
              <a:rPr lang="pt-BR" b="1" dirty="0" err="1"/>
              <a:t>Syncronous</a:t>
            </a:r>
            <a:r>
              <a:rPr lang="pt-BR" dirty="0"/>
              <a:t> – Transações somente são </a:t>
            </a:r>
            <a:r>
              <a:rPr lang="pt-BR" dirty="0" err="1"/>
              <a:t>comitadas</a:t>
            </a:r>
            <a:r>
              <a:rPr lang="pt-BR" dirty="0"/>
              <a:t> no </a:t>
            </a:r>
            <a:r>
              <a:rPr lang="pt-BR" dirty="0" err="1"/>
              <a:t>primary</a:t>
            </a:r>
            <a:r>
              <a:rPr lang="pt-BR" dirty="0"/>
              <a:t> após serem </a:t>
            </a:r>
            <a:r>
              <a:rPr lang="pt-BR" dirty="0" err="1"/>
              <a:t>comitdas</a:t>
            </a:r>
            <a:r>
              <a:rPr lang="pt-BR" dirty="0"/>
              <a:t> no </a:t>
            </a:r>
            <a:r>
              <a:rPr lang="pt-BR" dirty="0" err="1"/>
              <a:t>Standby</a:t>
            </a:r>
            <a:r>
              <a:rPr lang="pt-BR" dirty="0"/>
              <a:t> – </a:t>
            </a:r>
            <a:r>
              <a:rPr lang="pt-BR" dirty="0" err="1"/>
              <a:t>Affirm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  <a:p>
            <a:pPr lvl="1"/>
            <a:r>
              <a:rPr lang="pt-BR" b="1" dirty="0" err="1"/>
              <a:t>Fast</a:t>
            </a:r>
            <a:r>
              <a:rPr lang="pt-BR" b="1" dirty="0"/>
              <a:t> </a:t>
            </a:r>
            <a:r>
              <a:rPr lang="pt-BR" b="1" dirty="0" err="1"/>
              <a:t>Syncronous</a:t>
            </a:r>
            <a:r>
              <a:rPr lang="pt-BR" b="1" dirty="0"/>
              <a:t> </a:t>
            </a:r>
            <a:r>
              <a:rPr lang="pt-BR" dirty="0"/>
              <a:t>– Transações são </a:t>
            </a:r>
            <a:r>
              <a:rPr lang="pt-BR" dirty="0" err="1"/>
              <a:t>comitadas</a:t>
            </a:r>
            <a:r>
              <a:rPr lang="pt-BR" dirty="0"/>
              <a:t> no </a:t>
            </a:r>
            <a:r>
              <a:rPr lang="pt-BR" dirty="0" err="1"/>
              <a:t>primary</a:t>
            </a:r>
            <a:r>
              <a:rPr lang="pt-BR" dirty="0"/>
              <a:t> assim que o </a:t>
            </a:r>
            <a:r>
              <a:rPr lang="pt-BR" dirty="0" err="1"/>
              <a:t>Standby</a:t>
            </a:r>
            <a:r>
              <a:rPr lang="pt-BR" dirty="0"/>
              <a:t> receber a </a:t>
            </a:r>
            <a:r>
              <a:rPr lang="pt-BR" dirty="0" err="1"/>
              <a:t>stream</a:t>
            </a:r>
            <a:r>
              <a:rPr lang="pt-BR" dirty="0"/>
              <a:t> do </a:t>
            </a:r>
            <a:r>
              <a:rPr lang="pt-BR" dirty="0" err="1"/>
              <a:t>comit</a:t>
            </a:r>
            <a:r>
              <a:rPr lang="pt-BR" dirty="0"/>
              <a:t> – No </a:t>
            </a:r>
            <a:r>
              <a:rPr lang="pt-BR" dirty="0" err="1"/>
              <a:t>Affirm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  <a:p>
            <a:pPr lvl="1"/>
            <a:r>
              <a:rPr lang="pt-BR" b="1" dirty="0" err="1"/>
              <a:t>Asyncronous</a:t>
            </a:r>
            <a:r>
              <a:rPr lang="pt-BR" b="1" dirty="0"/>
              <a:t> – </a:t>
            </a:r>
            <a:r>
              <a:rPr lang="pt-BR" dirty="0"/>
              <a:t>Existe um intervalo entre o </a:t>
            </a:r>
            <a:r>
              <a:rPr lang="pt-BR" dirty="0" err="1"/>
              <a:t>Primary</a:t>
            </a:r>
            <a:r>
              <a:rPr lang="pt-BR" dirty="0"/>
              <a:t> e o </a:t>
            </a:r>
            <a:r>
              <a:rPr lang="pt-BR" dirty="0" err="1"/>
              <a:t>Standby</a:t>
            </a:r>
            <a:r>
              <a:rPr lang="pt-BR" dirty="0"/>
              <a:t> o qual é possível ser configurado – No </a:t>
            </a:r>
            <a:r>
              <a:rPr lang="pt-BR" dirty="0" err="1"/>
              <a:t>affirm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b="1" dirty="0"/>
          </a:p>
          <a:p>
            <a:r>
              <a:rPr lang="pt-BR" b="1" dirty="0" err="1"/>
              <a:t>Protection</a:t>
            </a:r>
            <a:r>
              <a:rPr lang="pt-BR" b="1" dirty="0"/>
              <a:t> </a:t>
            </a:r>
            <a:r>
              <a:rPr lang="pt-BR" b="1" dirty="0" err="1"/>
              <a:t>Mode</a:t>
            </a:r>
            <a:endParaRPr lang="pt-BR" b="1" dirty="0"/>
          </a:p>
          <a:p>
            <a:pPr lvl="1"/>
            <a:r>
              <a:rPr lang="pt-BR" b="1" dirty="0"/>
              <a:t>Max </a:t>
            </a:r>
            <a:r>
              <a:rPr lang="pt-BR" b="1" dirty="0" err="1"/>
              <a:t>Avilability</a:t>
            </a:r>
            <a:r>
              <a:rPr lang="pt-BR" b="1" dirty="0"/>
              <a:t> – </a:t>
            </a:r>
            <a:r>
              <a:rPr lang="pt-BR" dirty="0" err="1"/>
              <a:t>Syncronous</a:t>
            </a:r>
            <a:r>
              <a:rPr lang="pt-BR" dirty="0"/>
              <a:t> no </a:t>
            </a:r>
            <a:r>
              <a:rPr lang="pt-BR" dirty="0" err="1"/>
              <a:t>affirm</a:t>
            </a:r>
            <a:endParaRPr lang="pt-BR" dirty="0"/>
          </a:p>
          <a:p>
            <a:pPr lvl="1"/>
            <a:r>
              <a:rPr lang="pt-BR" b="1" dirty="0"/>
              <a:t>Max Performance – </a:t>
            </a:r>
            <a:r>
              <a:rPr lang="pt-BR" dirty="0" err="1"/>
              <a:t>Asyncronous</a:t>
            </a:r>
            <a:r>
              <a:rPr lang="pt-BR" dirty="0"/>
              <a:t> no </a:t>
            </a:r>
            <a:r>
              <a:rPr lang="pt-BR" dirty="0" err="1"/>
              <a:t>affirm</a:t>
            </a:r>
            <a:endParaRPr lang="pt-BR" dirty="0"/>
          </a:p>
          <a:p>
            <a:pPr lvl="1"/>
            <a:r>
              <a:rPr lang="pt-BR" b="1" dirty="0"/>
              <a:t>Max </a:t>
            </a:r>
            <a:r>
              <a:rPr lang="pt-BR" b="1" dirty="0" err="1"/>
              <a:t>Protection</a:t>
            </a:r>
            <a:r>
              <a:rPr lang="pt-BR" b="1" dirty="0"/>
              <a:t> – </a:t>
            </a:r>
            <a:r>
              <a:rPr lang="pt-BR" dirty="0" err="1"/>
              <a:t>Syncronous</a:t>
            </a:r>
            <a:r>
              <a:rPr lang="pt-BR" dirty="0"/>
              <a:t> </a:t>
            </a:r>
            <a:r>
              <a:rPr lang="pt-BR" dirty="0" err="1"/>
              <a:t>affirm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1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2969</TotalTime>
  <Words>2374</Words>
  <Application>Microsoft Office PowerPoint</Application>
  <PresentationFormat>Widescreen</PresentationFormat>
  <Paragraphs>574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 Light</vt:lpstr>
      <vt:lpstr>Century Schoolbook</vt:lpstr>
      <vt:lpstr>Wingdings 2</vt:lpstr>
      <vt:lpstr>View</vt:lpstr>
      <vt:lpstr>Data Guard Fast-Failover</vt:lpstr>
      <vt:lpstr>Agenda</vt:lpstr>
      <vt:lpstr>Maximum Availability Architecture</vt:lpstr>
      <vt:lpstr>Oracle RAC</vt:lpstr>
      <vt:lpstr>Oracle Dataguard</vt:lpstr>
      <vt:lpstr>Componentes Chave - Dataguard</vt:lpstr>
      <vt:lpstr>Componentes Chave - Fast-Failover</vt:lpstr>
      <vt:lpstr>Descrição dos Componentes</vt:lpstr>
      <vt:lpstr>Descrição dos Componentes</vt:lpstr>
      <vt:lpstr>Descrição dos Componentes</vt:lpstr>
      <vt:lpstr>Protection Modes</vt:lpstr>
      <vt:lpstr>Role Transitions</vt:lpstr>
      <vt:lpstr>Fast Failover Pre-requisitos e usabilidade</vt:lpstr>
      <vt:lpstr>Network Rules to Transparant Failover</vt:lpstr>
      <vt:lpstr>Client – FAN (Fast Failover Notification)</vt:lpstr>
      <vt:lpstr>Usos do Manual Switchover</vt:lpstr>
      <vt:lpstr>Usos do Manual Failover</vt:lpstr>
      <vt:lpstr>Default Fast-Failover Condictions</vt:lpstr>
      <vt:lpstr>Failover Actions - Treshold</vt:lpstr>
      <vt:lpstr>Failover Actions – Standby Reinstate</vt:lpstr>
      <vt:lpstr>Failover Actions – Shutdown PMY</vt:lpstr>
      <vt:lpstr>User Condictions Fast-Failover</vt:lpstr>
      <vt:lpstr>Fast-Failover conf. Example </vt:lpstr>
      <vt:lpstr>Considerações importantes</vt:lpstr>
      <vt:lpstr>Restrições Administrativas</vt:lpstr>
      <vt:lpstr>Manual Failover VS Fast Failover</vt:lpstr>
      <vt:lpstr>Failures Scenarios</vt:lpstr>
      <vt:lpstr>Failures Scenarios</vt:lpstr>
      <vt:lpstr>Failures Scenarios</vt:lpstr>
      <vt:lpstr>Failures Scenarios</vt:lpstr>
      <vt:lpstr>Failures Scenarios</vt:lpstr>
      <vt:lpstr>Failures Scenarios</vt:lpstr>
      <vt:lpstr>Failures Scenarios</vt:lpstr>
      <vt:lpstr>Failures Scenarios</vt:lpstr>
      <vt:lpstr>Failures Scenarios</vt:lpstr>
      <vt:lpstr>Failover Scenarios</vt:lpstr>
      <vt:lpstr>Failover Scenarios</vt:lpstr>
      <vt:lpstr>Failover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Hikaru Nomura</dc:creator>
  <cp:lastModifiedBy>Diogo Hikaru Nomura</cp:lastModifiedBy>
  <cp:revision>279</cp:revision>
  <dcterms:created xsi:type="dcterms:W3CDTF">2021-03-29T19:32:52Z</dcterms:created>
  <dcterms:modified xsi:type="dcterms:W3CDTF">2021-08-02T17:51:57Z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2021-08-02T17:51:50Z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56627d5a-8d86-4f60-90d6-a5e81bae108e</vt:lpwstr>
  </property>
  <property fmtid="{D5CDD505-2E9C-101B-9397-08002B2CF9AE}" pid="8" name="MSIP_Label_41b88ec2-a72b-4523-9e84-0458a1764731_ContentBits">
    <vt:lpwstr>0</vt:lpwstr>
  </property>
</Properties>
</file>