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3" r:id="rId4"/>
    <p:sldId id="259" r:id="rId5"/>
    <p:sldId id="264" r:id="rId6"/>
    <p:sldId id="265" r:id="rId7"/>
    <p:sldId id="266" r:id="rId8"/>
    <p:sldId id="267" r:id="rId9"/>
    <p:sldId id="262" r:id="rId10"/>
    <p:sldId id="269" r:id="rId11"/>
    <p:sldId id="270" r:id="rId12"/>
    <p:sldId id="272" r:id="rId13"/>
    <p:sldId id="274" r:id="rId14"/>
    <p:sldId id="271" r:id="rId15"/>
    <p:sldId id="275" r:id="rId16"/>
    <p:sldId id="276" r:id="rId17"/>
    <p:sldId id="277" r:id="rId18"/>
    <p:sldId id="282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29"/>
    <a:srgbClr val="0D0D0D"/>
    <a:srgbClr val="2A5B7F"/>
    <a:srgbClr val="1C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3DD252-47A7-48A9-8187-9989BC7ED3E8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848912-519D-4AFA-8A70-F3EBB1C8A301}" type="pres">
      <dgm:prSet presAssocID="{683DD252-47A7-48A9-8187-9989BC7ED3E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7C795A35-2280-4E23-982D-C286F9C9DAA0}" type="presOf" srcId="{683DD252-47A7-48A9-8187-9989BC7ED3E8}" destId="{1B848912-519D-4AFA-8A70-F3EBB1C8A301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B0497-D5AF-449D-8718-0DE166E20F1D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5BEEE0-CB82-4ED3-AC3F-0720168F330A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Milhões de usuário Concorrentes</a:t>
          </a:r>
        </a:p>
      </dgm:t>
    </dgm:pt>
    <dgm:pt modelId="{9EB93E4C-4F13-43CB-A82F-E1218F20D37D}" type="parTrans" cxnId="{B7E0E7AB-9611-4B72-834B-124B9E1A9FC2}">
      <dgm:prSet/>
      <dgm:spPr/>
      <dgm:t>
        <a:bodyPr/>
        <a:lstStyle/>
        <a:p>
          <a:endParaRPr lang="pt-BR"/>
        </a:p>
      </dgm:t>
    </dgm:pt>
    <dgm:pt modelId="{2A48C32C-AEDA-44A2-981F-9BD1AC4C6035}" type="sibTrans" cxnId="{B7E0E7AB-9611-4B72-834B-124B9E1A9FC2}">
      <dgm:prSet/>
      <dgm:spPr/>
      <dgm:t>
        <a:bodyPr/>
        <a:lstStyle/>
        <a:p>
          <a:endParaRPr lang="pt-BR"/>
        </a:p>
      </dgm:t>
    </dgm:pt>
    <dgm:pt modelId="{BDDF3795-63DB-4DE3-8FF8-E70E21198DAD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Muitos tipos de dispositivos</a:t>
          </a:r>
        </a:p>
      </dgm:t>
    </dgm:pt>
    <dgm:pt modelId="{C419AB69-88BD-4F6C-AC5A-6666A881C7D6}" type="parTrans" cxnId="{63AA7A69-202B-492B-800D-C46520B7C902}">
      <dgm:prSet/>
      <dgm:spPr/>
      <dgm:t>
        <a:bodyPr/>
        <a:lstStyle/>
        <a:p>
          <a:endParaRPr lang="pt-BR"/>
        </a:p>
      </dgm:t>
    </dgm:pt>
    <dgm:pt modelId="{594BB352-EF63-484B-BE5C-3D60429E0DD2}" type="sibTrans" cxnId="{63AA7A69-202B-492B-800D-C46520B7C902}">
      <dgm:prSet/>
      <dgm:spPr/>
      <dgm:t>
        <a:bodyPr/>
        <a:lstStyle/>
        <a:p>
          <a:endParaRPr lang="pt-BR"/>
        </a:p>
      </dgm:t>
    </dgm:pt>
    <dgm:pt modelId="{5B17D1B8-BA3F-4FA4-A8D7-03296CAB0470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Global</a:t>
          </a:r>
        </a:p>
      </dgm:t>
    </dgm:pt>
    <dgm:pt modelId="{0FD10EE0-BDB7-4DA4-B149-F4CF4A727460}" type="sibTrans" cxnId="{0CE190E1-C207-430E-AE12-6782C9AA1A43}">
      <dgm:prSet/>
      <dgm:spPr/>
      <dgm:t>
        <a:bodyPr/>
        <a:lstStyle/>
        <a:p>
          <a:endParaRPr lang="pt-BR"/>
        </a:p>
      </dgm:t>
    </dgm:pt>
    <dgm:pt modelId="{5711179A-52F4-4F01-918E-79734270AD0F}" type="parTrans" cxnId="{0CE190E1-C207-430E-AE12-6782C9AA1A43}">
      <dgm:prSet/>
      <dgm:spPr/>
      <dgm:t>
        <a:bodyPr/>
        <a:lstStyle/>
        <a:p>
          <a:endParaRPr lang="pt-BR"/>
        </a:p>
      </dgm:t>
    </dgm:pt>
    <dgm:pt modelId="{247A1B62-642C-4ADF-980F-EF3F261389D3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Grande Volume de dados</a:t>
          </a:r>
          <a:br>
            <a:rPr lang="pt-BR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Petabytes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C5B90-3256-4C48-9F49-7AE24F4DC300}" type="sibTrans" cxnId="{A2437AF0-B656-4596-9ED4-928519CF4FC8}">
      <dgm:prSet/>
      <dgm:spPr/>
      <dgm:t>
        <a:bodyPr/>
        <a:lstStyle/>
        <a:p>
          <a:endParaRPr lang="pt-BR"/>
        </a:p>
      </dgm:t>
    </dgm:pt>
    <dgm:pt modelId="{A3D8330A-9338-4DC6-9397-D2DB841F3379}" type="parTrans" cxnId="{A2437AF0-B656-4596-9ED4-928519CF4FC8}">
      <dgm:prSet/>
      <dgm:spPr/>
      <dgm:t>
        <a:bodyPr/>
        <a:lstStyle/>
        <a:p>
          <a:endParaRPr lang="pt-BR"/>
        </a:p>
      </dgm:t>
    </dgm:pt>
    <dgm:pt modelId="{93E7DEF9-3B6B-4626-B6FA-2B047D790295}">
      <dgm:prSet phldrT="[Text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Social Media</a:t>
          </a:r>
        </a:p>
      </dgm:t>
    </dgm:pt>
    <dgm:pt modelId="{AA46D062-13BE-4864-B33C-6F72107B9B30}" type="parTrans" cxnId="{96D69796-A9EA-4875-95E0-434856331AA4}">
      <dgm:prSet/>
      <dgm:spPr/>
      <dgm:t>
        <a:bodyPr/>
        <a:lstStyle/>
        <a:p>
          <a:endParaRPr lang="pt-BR"/>
        </a:p>
      </dgm:t>
    </dgm:pt>
    <dgm:pt modelId="{651E8BFC-FD31-4AC3-ACE5-B9BD9FCB3DDF}" type="sibTrans" cxnId="{96D69796-A9EA-4875-95E0-434856331AA4}">
      <dgm:prSet/>
      <dgm:spPr/>
      <dgm:t>
        <a:bodyPr/>
        <a:lstStyle/>
        <a:p>
          <a:endParaRPr lang="pt-BR"/>
        </a:p>
      </dgm:t>
    </dgm:pt>
    <dgm:pt modelId="{18FFB120-6233-4800-9250-D2F54CB48367}">
      <dgm:prSet phldrT="[Text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Streaming</a:t>
          </a:r>
        </a:p>
      </dgm:t>
    </dgm:pt>
    <dgm:pt modelId="{5B8C439D-D645-49F2-AD0B-9DACF970E77C}" type="parTrans" cxnId="{7FD6A05A-3F9F-45B3-A371-C6C94DD98AF7}">
      <dgm:prSet/>
      <dgm:spPr/>
      <dgm:t>
        <a:bodyPr/>
        <a:lstStyle/>
        <a:p>
          <a:endParaRPr lang="pt-BR"/>
        </a:p>
      </dgm:t>
    </dgm:pt>
    <dgm:pt modelId="{96435647-C717-4D5B-86B7-7AD83889F3AD}" type="sibTrans" cxnId="{7FD6A05A-3F9F-45B3-A371-C6C94DD98AF7}">
      <dgm:prSet/>
      <dgm:spPr/>
      <dgm:t>
        <a:bodyPr/>
        <a:lstStyle/>
        <a:p>
          <a:endParaRPr lang="pt-BR"/>
        </a:p>
      </dgm:t>
    </dgm:pt>
    <dgm:pt modelId="{CA4BDC0D-5F05-4AE0-A604-D2CA0D516C10}">
      <dgm:prSet phldrT="[Text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Gaming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FBED16-8744-4B94-9DDD-C044C2BE7E22}" type="parTrans" cxnId="{8063362B-0F05-4BDC-B74F-AF22A02A5DB3}">
      <dgm:prSet/>
      <dgm:spPr/>
      <dgm:t>
        <a:bodyPr/>
        <a:lstStyle/>
        <a:p>
          <a:endParaRPr lang="pt-BR"/>
        </a:p>
      </dgm:t>
    </dgm:pt>
    <dgm:pt modelId="{017FA46E-12D0-424E-96EA-435CBB3F9676}" type="sibTrans" cxnId="{8063362B-0F05-4BDC-B74F-AF22A02A5DB3}">
      <dgm:prSet/>
      <dgm:spPr/>
      <dgm:t>
        <a:bodyPr/>
        <a:lstStyle/>
        <a:p>
          <a:endParaRPr lang="pt-BR"/>
        </a:p>
      </dgm:t>
    </dgm:pt>
    <dgm:pt modelId="{C49D95D3-0BAA-4548-B82C-C608395C1972}">
      <dgm:prSet phldrT="[Text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IoTs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A37D6C-FEEB-42D1-BB4D-A45A30C87DE5}" type="sibTrans" cxnId="{0CC91EBC-C726-4D96-9021-D0E43FE3FAD5}">
      <dgm:prSet/>
      <dgm:spPr/>
      <dgm:t>
        <a:bodyPr/>
        <a:lstStyle/>
        <a:p>
          <a:endParaRPr lang="pt-BR"/>
        </a:p>
      </dgm:t>
    </dgm:pt>
    <dgm:pt modelId="{08D0C20E-3390-4EA2-83E7-01DAAF30C8B0}" type="parTrans" cxnId="{0CC91EBC-C726-4D96-9021-D0E43FE3FAD5}">
      <dgm:prSet/>
      <dgm:spPr/>
      <dgm:t>
        <a:bodyPr/>
        <a:lstStyle/>
        <a:p>
          <a:endParaRPr lang="pt-BR"/>
        </a:p>
      </dgm:t>
    </dgm:pt>
    <dgm:pt modelId="{0115A8BB-10EC-4CD9-A3CC-6D7CC893AB7B}" type="pres">
      <dgm:prSet presAssocID="{EF0B0497-D5AF-449D-8718-0DE166E20F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6C1DD5-0A66-4402-9957-8566F50ABCCB}" type="pres">
      <dgm:prSet presAssocID="{EF0B0497-D5AF-449D-8718-0DE166E20F1D}" presName="children" presStyleCnt="0"/>
      <dgm:spPr/>
    </dgm:pt>
    <dgm:pt modelId="{6F3D5665-C181-4F13-A755-4C9DF1D88946}" type="pres">
      <dgm:prSet presAssocID="{EF0B0497-D5AF-449D-8718-0DE166E20F1D}" presName="child1group" presStyleCnt="0"/>
      <dgm:spPr/>
    </dgm:pt>
    <dgm:pt modelId="{DC6D9622-23A6-4C53-936F-B96F1D0C4887}" type="pres">
      <dgm:prSet presAssocID="{EF0B0497-D5AF-449D-8718-0DE166E20F1D}" presName="child1" presStyleLbl="bgAcc1" presStyleIdx="0" presStyleCnt="4"/>
      <dgm:spPr/>
      <dgm:t>
        <a:bodyPr/>
        <a:lstStyle/>
        <a:p>
          <a:endParaRPr lang="en-US"/>
        </a:p>
      </dgm:t>
    </dgm:pt>
    <dgm:pt modelId="{9EACE523-366A-49A4-BD8D-EDEDB39271AF}" type="pres">
      <dgm:prSet presAssocID="{EF0B0497-D5AF-449D-8718-0DE166E20F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3A517-F416-4EC2-9EBD-C1D5FC06955A}" type="pres">
      <dgm:prSet presAssocID="{EF0B0497-D5AF-449D-8718-0DE166E20F1D}" presName="child2group" presStyleCnt="0"/>
      <dgm:spPr/>
    </dgm:pt>
    <dgm:pt modelId="{8FDCCACB-40BC-49C8-8D87-5CF08AB3D67B}" type="pres">
      <dgm:prSet presAssocID="{EF0B0497-D5AF-449D-8718-0DE166E20F1D}" presName="child2" presStyleLbl="bgAcc1" presStyleIdx="1" presStyleCnt="4"/>
      <dgm:spPr/>
      <dgm:t>
        <a:bodyPr/>
        <a:lstStyle/>
        <a:p>
          <a:endParaRPr lang="en-US"/>
        </a:p>
      </dgm:t>
    </dgm:pt>
    <dgm:pt modelId="{853FF991-E6EE-452F-94D1-E63A904B8158}" type="pres">
      <dgm:prSet presAssocID="{EF0B0497-D5AF-449D-8718-0DE166E20F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7A340-BD15-4BF6-9B91-E29A1431261F}" type="pres">
      <dgm:prSet presAssocID="{EF0B0497-D5AF-449D-8718-0DE166E20F1D}" presName="child3group" presStyleCnt="0"/>
      <dgm:spPr/>
    </dgm:pt>
    <dgm:pt modelId="{5DADFA1B-F458-46F2-AA51-095D534F1CED}" type="pres">
      <dgm:prSet presAssocID="{EF0B0497-D5AF-449D-8718-0DE166E20F1D}" presName="child3" presStyleLbl="bgAcc1" presStyleIdx="2" presStyleCnt="4"/>
      <dgm:spPr/>
      <dgm:t>
        <a:bodyPr/>
        <a:lstStyle/>
        <a:p>
          <a:endParaRPr lang="en-US"/>
        </a:p>
      </dgm:t>
    </dgm:pt>
    <dgm:pt modelId="{5A7FE9ED-4BA7-465C-AC28-5486E9EFAA45}" type="pres">
      <dgm:prSet presAssocID="{EF0B0497-D5AF-449D-8718-0DE166E20F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656B0-FB3C-4A29-9404-1D7AB970FBAD}" type="pres">
      <dgm:prSet presAssocID="{EF0B0497-D5AF-449D-8718-0DE166E20F1D}" presName="child4group" presStyleCnt="0"/>
      <dgm:spPr/>
    </dgm:pt>
    <dgm:pt modelId="{919027D8-FD58-4358-B813-BCE2F974078E}" type="pres">
      <dgm:prSet presAssocID="{EF0B0497-D5AF-449D-8718-0DE166E20F1D}" presName="child4" presStyleLbl="bgAcc1" presStyleIdx="3" presStyleCnt="4"/>
      <dgm:spPr/>
      <dgm:t>
        <a:bodyPr/>
        <a:lstStyle/>
        <a:p>
          <a:endParaRPr lang="en-US"/>
        </a:p>
      </dgm:t>
    </dgm:pt>
    <dgm:pt modelId="{254DF69F-60C8-4C4A-99C0-5858A54D0092}" type="pres">
      <dgm:prSet presAssocID="{EF0B0497-D5AF-449D-8718-0DE166E20F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5E92C-E3C5-4898-8397-0B455F92908E}" type="pres">
      <dgm:prSet presAssocID="{EF0B0497-D5AF-449D-8718-0DE166E20F1D}" presName="childPlaceholder" presStyleCnt="0"/>
      <dgm:spPr/>
    </dgm:pt>
    <dgm:pt modelId="{B15F35DD-B078-42A2-82BA-D7F8DBC274BC}" type="pres">
      <dgm:prSet presAssocID="{EF0B0497-D5AF-449D-8718-0DE166E20F1D}" presName="circle" presStyleCnt="0"/>
      <dgm:spPr/>
    </dgm:pt>
    <dgm:pt modelId="{20B8C0C1-43EC-4285-8B56-6DAA6134AB76}" type="pres">
      <dgm:prSet presAssocID="{EF0B0497-D5AF-449D-8718-0DE166E20F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ED1B3-CD7A-4FD3-A149-2D6E3B5A4422}" type="pres">
      <dgm:prSet presAssocID="{EF0B0497-D5AF-449D-8718-0DE166E20F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9B05A-00F7-42A6-96BF-D2E2C99DEBD4}" type="pres">
      <dgm:prSet presAssocID="{EF0B0497-D5AF-449D-8718-0DE166E20F1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E5D13-77BF-43F5-AE05-4B55551E8D4B}" type="pres">
      <dgm:prSet presAssocID="{EF0B0497-D5AF-449D-8718-0DE166E20F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57BA-44E8-49D1-BE22-71237B652F42}" type="pres">
      <dgm:prSet presAssocID="{EF0B0497-D5AF-449D-8718-0DE166E20F1D}" presName="quadrantPlaceholder" presStyleCnt="0"/>
      <dgm:spPr/>
    </dgm:pt>
    <dgm:pt modelId="{CB96946C-BC23-4266-9374-72CD909AB4D4}" type="pres">
      <dgm:prSet presAssocID="{EF0B0497-D5AF-449D-8718-0DE166E20F1D}" presName="center1" presStyleLbl="fgShp" presStyleIdx="0" presStyleCnt="2"/>
      <dgm:spPr/>
    </dgm:pt>
    <dgm:pt modelId="{01AE43FC-6A1F-4B22-8455-B8B2E6180FA4}" type="pres">
      <dgm:prSet presAssocID="{EF0B0497-D5AF-449D-8718-0DE166E20F1D}" presName="center2" presStyleLbl="fgShp" presStyleIdx="1" presStyleCnt="2"/>
      <dgm:spPr/>
    </dgm:pt>
  </dgm:ptLst>
  <dgm:cxnLst>
    <dgm:cxn modelId="{8063362B-0F05-4BDC-B74F-AF22A02A5DB3}" srcId="{5B17D1B8-BA3F-4FA4-A8D7-03296CAB0470}" destId="{CA4BDC0D-5F05-4AE0-A604-D2CA0D516C10}" srcOrd="0" destOrd="0" parTransId="{63FBED16-8744-4B94-9DDD-C044C2BE7E22}" sibTransId="{017FA46E-12D0-424E-96EA-435CBB3F9676}"/>
    <dgm:cxn modelId="{CAFBAC16-642D-4713-9A77-870A68BD523F}" type="presOf" srcId="{EF0B0497-D5AF-449D-8718-0DE166E20F1D}" destId="{0115A8BB-10EC-4CD9-A3CC-6D7CC893AB7B}" srcOrd="0" destOrd="0" presId="urn:microsoft.com/office/officeart/2005/8/layout/cycle4"/>
    <dgm:cxn modelId="{F50BA1D4-CB0D-4AFB-84E0-92BA3D9971C2}" type="presOf" srcId="{18FFB120-6233-4800-9250-D2F54CB48367}" destId="{8FDCCACB-40BC-49C8-8D87-5CF08AB3D67B}" srcOrd="0" destOrd="0" presId="urn:microsoft.com/office/officeart/2005/8/layout/cycle4"/>
    <dgm:cxn modelId="{0CC91EBC-C726-4D96-9021-D0E43FE3FAD5}" srcId="{DE5BEEE0-CB82-4ED3-AC3F-0720168F330A}" destId="{C49D95D3-0BAA-4548-B82C-C608395C1972}" srcOrd="0" destOrd="0" parTransId="{08D0C20E-3390-4EA2-83E7-01DAAF30C8B0}" sibTransId="{8DA37D6C-FEEB-42D1-BB4D-A45A30C87DE5}"/>
    <dgm:cxn modelId="{96D69796-A9EA-4875-95E0-434856331AA4}" srcId="{BDDF3795-63DB-4DE3-8FF8-E70E21198DAD}" destId="{93E7DEF9-3B6B-4626-B6FA-2B047D790295}" srcOrd="0" destOrd="0" parTransId="{AA46D062-13BE-4864-B33C-6F72107B9B30}" sibTransId="{651E8BFC-FD31-4AC3-ACE5-B9BD9FCB3DDF}"/>
    <dgm:cxn modelId="{804F5B0A-86A6-4F10-AC80-0914065D2E58}" type="presOf" srcId="{18FFB120-6233-4800-9250-D2F54CB48367}" destId="{853FF991-E6EE-452F-94D1-E63A904B8158}" srcOrd="1" destOrd="0" presId="urn:microsoft.com/office/officeart/2005/8/layout/cycle4"/>
    <dgm:cxn modelId="{346B1687-F935-4EBC-A01E-E27540FD6687}" type="presOf" srcId="{C49D95D3-0BAA-4548-B82C-C608395C1972}" destId="{DC6D9622-23A6-4C53-936F-B96F1D0C4887}" srcOrd="0" destOrd="0" presId="urn:microsoft.com/office/officeart/2005/8/layout/cycle4"/>
    <dgm:cxn modelId="{A3445725-6CA7-441F-93C1-9D9CCD1B370A}" type="presOf" srcId="{247A1B62-642C-4ADF-980F-EF3F261389D3}" destId="{85FED1B3-CD7A-4FD3-A149-2D6E3B5A4422}" srcOrd="0" destOrd="0" presId="urn:microsoft.com/office/officeart/2005/8/layout/cycle4"/>
    <dgm:cxn modelId="{B7E0E7AB-9611-4B72-834B-124B9E1A9FC2}" srcId="{EF0B0497-D5AF-449D-8718-0DE166E20F1D}" destId="{DE5BEEE0-CB82-4ED3-AC3F-0720168F330A}" srcOrd="0" destOrd="0" parTransId="{9EB93E4C-4F13-43CB-A82F-E1218F20D37D}" sibTransId="{2A48C32C-AEDA-44A2-981F-9BD1AC4C6035}"/>
    <dgm:cxn modelId="{C41C8A69-51A0-45B8-B29E-94850AF5CB99}" type="presOf" srcId="{DE5BEEE0-CB82-4ED3-AC3F-0720168F330A}" destId="{20B8C0C1-43EC-4285-8B56-6DAA6134AB76}" srcOrd="0" destOrd="0" presId="urn:microsoft.com/office/officeart/2005/8/layout/cycle4"/>
    <dgm:cxn modelId="{63AA7A69-202B-492B-800D-C46520B7C902}" srcId="{EF0B0497-D5AF-449D-8718-0DE166E20F1D}" destId="{BDDF3795-63DB-4DE3-8FF8-E70E21198DAD}" srcOrd="3" destOrd="0" parTransId="{C419AB69-88BD-4F6C-AC5A-6666A881C7D6}" sibTransId="{594BB352-EF63-484B-BE5C-3D60429E0DD2}"/>
    <dgm:cxn modelId="{A2437AF0-B656-4596-9ED4-928519CF4FC8}" srcId="{EF0B0497-D5AF-449D-8718-0DE166E20F1D}" destId="{247A1B62-642C-4ADF-980F-EF3F261389D3}" srcOrd="1" destOrd="0" parTransId="{A3D8330A-9338-4DC6-9397-D2DB841F3379}" sibTransId="{F7AC5B90-3256-4C48-9F49-7AE24F4DC300}"/>
    <dgm:cxn modelId="{37D8CE2D-3A5E-4C83-A2F2-16B296A86E9D}" type="presOf" srcId="{C49D95D3-0BAA-4548-B82C-C608395C1972}" destId="{9EACE523-366A-49A4-BD8D-EDEDB39271AF}" srcOrd="1" destOrd="0" presId="urn:microsoft.com/office/officeart/2005/8/layout/cycle4"/>
    <dgm:cxn modelId="{32085929-BD1C-4F7B-91B1-6DDF553AF9B5}" type="presOf" srcId="{CA4BDC0D-5F05-4AE0-A604-D2CA0D516C10}" destId="{5DADFA1B-F458-46F2-AA51-095D534F1CED}" srcOrd="0" destOrd="0" presId="urn:microsoft.com/office/officeart/2005/8/layout/cycle4"/>
    <dgm:cxn modelId="{0CE190E1-C207-430E-AE12-6782C9AA1A43}" srcId="{EF0B0497-D5AF-449D-8718-0DE166E20F1D}" destId="{5B17D1B8-BA3F-4FA4-A8D7-03296CAB0470}" srcOrd="2" destOrd="0" parTransId="{5711179A-52F4-4F01-918E-79734270AD0F}" sibTransId="{0FD10EE0-BDB7-4DA4-B149-F4CF4A727460}"/>
    <dgm:cxn modelId="{196D064D-0891-4B83-8FE3-88D3AE156785}" type="presOf" srcId="{93E7DEF9-3B6B-4626-B6FA-2B047D790295}" destId="{254DF69F-60C8-4C4A-99C0-5858A54D0092}" srcOrd="1" destOrd="0" presId="urn:microsoft.com/office/officeart/2005/8/layout/cycle4"/>
    <dgm:cxn modelId="{2DC75A9E-4F9C-4D9F-97CE-4E4550457226}" type="presOf" srcId="{5B17D1B8-BA3F-4FA4-A8D7-03296CAB0470}" destId="{1DB9B05A-00F7-42A6-96BF-D2E2C99DEBD4}" srcOrd="0" destOrd="0" presId="urn:microsoft.com/office/officeart/2005/8/layout/cycle4"/>
    <dgm:cxn modelId="{559A3350-6DD9-4869-AF50-404C167C81C2}" type="presOf" srcId="{93E7DEF9-3B6B-4626-B6FA-2B047D790295}" destId="{919027D8-FD58-4358-B813-BCE2F974078E}" srcOrd="0" destOrd="0" presId="urn:microsoft.com/office/officeart/2005/8/layout/cycle4"/>
    <dgm:cxn modelId="{7FD6A05A-3F9F-45B3-A371-C6C94DD98AF7}" srcId="{247A1B62-642C-4ADF-980F-EF3F261389D3}" destId="{18FFB120-6233-4800-9250-D2F54CB48367}" srcOrd="0" destOrd="0" parTransId="{5B8C439D-D645-49F2-AD0B-9DACF970E77C}" sibTransId="{96435647-C717-4D5B-86B7-7AD83889F3AD}"/>
    <dgm:cxn modelId="{ECDCF56A-6061-45BC-A780-32E9742A5457}" type="presOf" srcId="{CA4BDC0D-5F05-4AE0-A604-D2CA0D516C10}" destId="{5A7FE9ED-4BA7-465C-AC28-5486E9EFAA45}" srcOrd="1" destOrd="0" presId="urn:microsoft.com/office/officeart/2005/8/layout/cycle4"/>
    <dgm:cxn modelId="{7062D518-95EF-49B5-957F-EB9A9D7AB6F7}" type="presOf" srcId="{BDDF3795-63DB-4DE3-8FF8-E70E21198DAD}" destId="{804E5D13-77BF-43F5-AE05-4B55551E8D4B}" srcOrd="0" destOrd="0" presId="urn:microsoft.com/office/officeart/2005/8/layout/cycle4"/>
    <dgm:cxn modelId="{E514E314-D308-49D4-A690-7558B8CB965C}" type="presParOf" srcId="{0115A8BB-10EC-4CD9-A3CC-6D7CC893AB7B}" destId="{E36C1DD5-0A66-4402-9957-8566F50ABCCB}" srcOrd="0" destOrd="0" presId="urn:microsoft.com/office/officeart/2005/8/layout/cycle4"/>
    <dgm:cxn modelId="{F807654F-B2F8-4B92-86A2-3F1B93C6DFA3}" type="presParOf" srcId="{E36C1DD5-0A66-4402-9957-8566F50ABCCB}" destId="{6F3D5665-C181-4F13-A755-4C9DF1D88946}" srcOrd="0" destOrd="0" presId="urn:microsoft.com/office/officeart/2005/8/layout/cycle4"/>
    <dgm:cxn modelId="{E71548D7-7BCC-4A10-A95E-7F60FAE5BCF6}" type="presParOf" srcId="{6F3D5665-C181-4F13-A755-4C9DF1D88946}" destId="{DC6D9622-23A6-4C53-936F-B96F1D0C4887}" srcOrd="0" destOrd="0" presId="urn:microsoft.com/office/officeart/2005/8/layout/cycle4"/>
    <dgm:cxn modelId="{FE55847F-EB4A-4831-91ED-6622B7DB2064}" type="presParOf" srcId="{6F3D5665-C181-4F13-A755-4C9DF1D88946}" destId="{9EACE523-366A-49A4-BD8D-EDEDB39271AF}" srcOrd="1" destOrd="0" presId="urn:microsoft.com/office/officeart/2005/8/layout/cycle4"/>
    <dgm:cxn modelId="{37868F99-9219-4291-8AAA-3F784FCC11C3}" type="presParOf" srcId="{E36C1DD5-0A66-4402-9957-8566F50ABCCB}" destId="{01D3A517-F416-4EC2-9EBD-C1D5FC06955A}" srcOrd="1" destOrd="0" presId="urn:microsoft.com/office/officeart/2005/8/layout/cycle4"/>
    <dgm:cxn modelId="{EB55791F-84C1-4D5C-A1B6-C78116270E6E}" type="presParOf" srcId="{01D3A517-F416-4EC2-9EBD-C1D5FC06955A}" destId="{8FDCCACB-40BC-49C8-8D87-5CF08AB3D67B}" srcOrd="0" destOrd="0" presId="urn:microsoft.com/office/officeart/2005/8/layout/cycle4"/>
    <dgm:cxn modelId="{9ADFECDF-84D8-487C-B8D4-67C4E10B6154}" type="presParOf" srcId="{01D3A517-F416-4EC2-9EBD-C1D5FC06955A}" destId="{853FF991-E6EE-452F-94D1-E63A904B8158}" srcOrd="1" destOrd="0" presId="urn:microsoft.com/office/officeart/2005/8/layout/cycle4"/>
    <dgm:cxn modelId="{37417784-4DA1-4005-B8EB-5D6273371A2E}" type="presParOf" srcId="{E36C1DD5-0A66-4402-9957-8566F50ABCCB}" destId="{BF07A340-BD15-4BF6-9B91-E29A1431261F}" srcOrd="2" destOrd="0" presId="urn:microsoft.com/office/officeart/2005/8/layout/cycle4"/>
    <dgm:cxn modelId="{B77BF3DA-E10B-48CB-8E31-A2603D99EFBA}" type="presParOf" srcId="{BF07A340-BD15-4BF6-9B91-E29A1431261F}" destId="{5DADFA1B-F458-46F2-AA51-095D534F1CED}" srcOrd="0" destOrd="0" presId="urn:microsoft.com/office/officeart/2005/8/layout/cycle4"/>
    <dgm:cxn modelId="{1070F5AC-64A9-4E7F-9FC3-1B0018AAF239}" type="presParOf" srcId="{BF07A340-BD15-4BF6-9B91-E29A1431261F}" destId="{5A7FE9ED-4BA7-465C-AC28-5486E9EFAA45}" srcOrd="1" destOrd="0" presId="urn:microsoft.com/office/officeart/2005/8/layout/cycle4"/>
    <dgm:cxn modelId="{E16F2977-4BDA-4C62-8DA6-89231ED9F826}" type="presParOf" srcId="{E36C1DD5-0A66-4402-9957-8566F50ABCCB}" destId="{19C656B0-FB3C-4A29-9404-1D7AB970FBAD}" srcOrd="3" destOrd="0" presId="urn:microsoft.com/office/officeart/2005/8/layout/cycle4"/>
    <dgm:cxn modelId="{469F16DC-E251-4088-A70A-5EA1B18420A7}" type="presParOf" srcId="{19C656B0-FB3C-4A29-9404-1D7AB970FBAD}" destId="{919027D8-FD58-4358-B813-BCE2F974078E}" srcOrd="0" destOrd="0" presId="urn:microsoft.com/office/officeart/2005/8/layout/cycle4"/>
    <dgm:cxn modelId="{1AABDAB1-7F0C-490C-98A4-369B2632E5B2}" type="presParOf" srcId="{19C656B0-FB3C-4A29-9404-1D7AB970FBAD}" destId="{254DF69F-60C8-4C4A-99C0-5858A54D0092}" srcOrd="1" destOrd="0" presId="urn:microsoft.com/office/officeart/2005/8/layout/cycle4"/>
    <dgm:cxn modelId="{053A77F3-F12F-49C7-88DE-0A882B1F5EB1}" type="presParOf" srcId="{E36C1DD5-0A66-4402-9957-8566F50ABCCB}" destId="{05F5E92C-E3C5-4898-8397-0B455F92908E}" srcOrd="4" destOrd="0" presId="urn:microsoft.com/office/officeart/2005/8/layout/cycle4"/>
    <dgm:cxn modelId="{ACB34D74-7BA5-4EB5-A9DB-4E2718A9E290}" type="presParOf" srcId="{0115A8BB-10EC-4CD9-A3CC-6D7CC893AB7B}" destId="{B15F35DD-B078-42A2-82BA-D7F8DBC274BC}" srcOrd="1" destOrd="0" presId="urn:microsoft.com/office/officeart/2005/8/layout/cycle4"/>
    <dgm:cxn modelId="{7B636269-D713-4B0B-BEFC-4ED4AD02D722}" type="presParOf" srcId="{B15F35DD-B078-42A2-82BA-D7F8DBC274BC}" destId="{20B8C0C1-43EC-4285-8B56-6DAA6134AB76}" srcOrd="0" destOrd="0" presId="urn:microsoft.com/office/officeart/2005/8/layout/cycle4"/>
    <dgm:cxn modelId="{EF06D993-2BDA-49FB-9F3F-7C2398DCF739}" type="presParOf" srcId="{B15F35DD-B078-42A2-82BA-D7F8DBC274BC}" destId="{85FED1B3-CD7A-4FD3-A149-2D6E3B5A4422}" srcOrd="1" destOrd="0" presId="urn:microsoft.com/office/officeart/2005/8/layout/cycle4"/>
    <dgm:cxn modelId="{48D2696C-15EF-41B4-AC27-564F2141F261}" type="presParOf" srcId="{B15F35DD-B078-42A2-82BA-D7F8DBC274BC}" destId="{1DB9B05A-00F7-42A6-96BF-D2E2C99DEBD4}" srcOrd="2" destOrd="0" presId="urn:microsoft.com/office/officeart/2005/8/layout/cycle4"/>
    <dgm:cxn modelId="{8EC93BB7-A5A0-4F4B-9B4F-6DA9F133DE2F}" type="presParOf" srcId="{B15F35DD-B078-42A2-82BA-D7F8DBC274BC}" destId="{804E5D13-77BF-43F5-AE05-4B55551E8D4B}" srcOrd="3" destOrd="0" presId="urn:microsoft.com/office/officeart/2005/8/layout/cycle4"/>
    <dgm:cxn modelId="{0E067930-180E-4232-A6F1-C6E694DDD4BC}" type="presParOf" srcId="{B15F35DD-B078-42A2-82BA-D7F8DBC274BC}" destId="{8B2657BA-44E8-49D1-BE22-71237B652F42}" srcOrd="4" destOrd="0" presId="urn:microsoft.com/office/officeart/2005/8/layout/cycle4"/>
    <dgm:cxn modelId="{1C1E4600-7182-4629-8CE4-55FA25115372}" type="presParOf" srcId="{0115A8BB-10EC-4CD9-A3CC-6D7CC893AB7B}" destId="{CB96946C-BC23-4266-9374-72CD909AB4D4}" srcOrd="2" destOrd="0" presId="urn:microsoft.com/office/officeart/2005/8/layout/cycle4"/>
    <dgm:cxn modelId="{2F6910F5-9AF4-488B-8F17-F50CF563FFC5}" type="presParOf" srcId="{0115A8BB-10EC-4CD9-A3CC-6D7CC893AB7B}" destId="{01AE43FC-6A1F-4B22-8455-B8B2E6180FA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3DD252-47A7-48A9-8187-9989BC7ED3E8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469607-8FF9-40D5-A255-9D11943DCC44}">
      <dgm:prSet phldrT="[Text]"/>
      <dgm:spPr>
        <a:solidFill>
          <a:srgbClr val="011829">
            <a:alpha val="80000"/>
          </a:srgb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Aplicações em tempo real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Baixa latência (micro 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seconds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) – Alto 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Throughput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AA0DC2-1902-49C8-9C2B-4E3BC3D61318}" type="parTrans" cxnId="{59E73E5D-8F2B-4989-9044-F99D9C3A6BBB}">
      <dgm:prSet/>
      <dgm:spPr/>
      <dgm:t>
        <a:bodyPr/>
        <a:lstStyle/>
        <a:p>
          <a:endParaRPr lang="pt-BR"/>
        </a:p>
      </dgm:t>
    </dgm:pt>
    <dgm:pt modelId="{8999BD81-1D27-4666-8E85-93F7EBFE2A60}" type="sibTrans" cxnId="{59E73E5D-8F2B-4989-9044-F99D9C3A6BBB}">
      <dgm:prSet/>
      <dgm:spPr/>
      <dgm:t>
        <a:bodyPr/>
        <a:lstStyle/>
        <a:p>
          <a:endParaRPr lang="pt-BR"/>
        </a:p>
      </dgm:t>
    </dgm:pt>
    <dgm:pt modelId="{CDDDA3DE-69B7-45D8-8E1D-2F6238D67FFE}">
      <dgm:prSet phldrT="[Text]"/>
      <dgm:spPr>
        <a:solidFill>
          <a:srgbClr val="011829">
            <a:alpha val="80000"/>
          </a:srgb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Chave Valor</a:t>
          </a:r>
        </a:p>
      </dgm:t>
    </dgm:pt>
    <dgm:pt modelId="{1E81A24E-5384-467D-99B0-5E76EC36ECB9}" type="parTrans" cxnId="{1EB4ECB0-6773-412B-BBCD-F3E4AFC403CD}">
      <dgm:prSet/>
      <dgm:spPr/>
      <dgm:t>
        <a:bodyPr/>
        <a:lstStyle/>
        <a:p>
          <a:endParaRPr lang="pt-BR"/>
        </a:p>
      </dgm:t>
    </dgm:pt>
    <dgm:pt modelId="{03834271-617C-4E3C-939F-41DA53DD5050}" type="sibTrans" cxnId="{1EB4ECB0-6773-412B-BBCD-F3E4AFC403CD}">
      <dgm:prSet/>
      <dgm:spPr/>
      <dgm:t>
        <a:bodyPr/>
        <a:lstStyle/>
        <a:p>
          <a:endParaRPr lang="pt-BR"/>
        </a:p>
      </dgm:t>
    </dgm:pt>
    <dgm:pt modelId="{681DF450-3FA4-489C-8E92-81B6E124CC99}">
      <dgm:prSet phldrT="[Text]"/>
      <dgm:spPr>
        <a:solidFill>
          <a:srgbClr val="011829">
            <a:alpha val="80000"/>
          </a:srgb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In-Memory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53E726-C2CB-489C-9CC5-AADFA20924CD}" type="parTrans" cxnId="{B3BB8D7F-158C-48CF-B976-05232D3283E1}">
      <dgm:prSet/>
      <dgm:spPr/>
      <dgm:t>
        <a:bodyPr/>
        <a:lstStyle/>
        <a:p>
          <a:endParaRPr lang="pt-BR"/>
        </a:p>
      </dgm:t>
    </dgm:pt>
    <dgm:pt modelId="{6FCB10CD-1E27-48DB-98B2-00DAA85DB7D0}" type="sibTrans" cxnId="{B3BB8D7F-158C-48CF-B976-05232D3283E1}">
      <dgm:prSet/>
      <dgm:spPr/>
      <dgm:t>
        <a:bodyPr/>
        <a:lstStyle/>
        <a:p>
          <a:endParaRPr lang="pt-BR"/>
        </a:p>
      </dgm:t>
    </dgm:pt>
    <dgm:pt modelId="{C3A5304B-3449-47A3-94F6-861805F67D3C}">
      <dgm:prSet phldrT="[Text]"/>
      <dgm:spPr>
        <a:solidFill>
          <a:srgbClr val="011829">
            <a:alpha val="80000"/>
          </a:srgb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Cloud</a:t>
          </a:r>
        </a:p>
      </dgm:t>
    </dgm:pt>
    <dgm:pt modelId="{D0E6B7C6-C834-412D-8DA4-D7FC50180C56}" type="parTrans" cxnId="{83026C2E-FE96-4CEE-A59E-C65B18D4A8E7}">
      <dgm:prSet/>
      <dgm:spPr/>
      <dgm:t>
        <a:bodyPr/>
        <a:lstStyle/>
        <a:p>
          <a:endParaRPr lang="pt-BR"/>
        </a:p>
      </dgm:t>
    </dgm:pt>
    <dgm:pt modelId="{EAF5AA23-86A8-44E9-A595-6A7E8B383E15}" type="sibTrans" cxnId="{83026C2E-FE96-4CEE-A59E-C65B18D4A8E7}">
      <dgm:prSet/>
      <dgm:spPr/>
      <dgm:t>
        <a:bodyPr/>
        <a:lstStyle/>
        <a:p>
          <a:endParaRPr lang="pt-BR"/>
        </a:p>
      </dgm:t>
    </dgm:pt>
    <dgm:pt modelId="{1B848912-519D-4AFA-8A70-F3EBB1C8A301}" type="pres">
      <dgm:prSet presAssocID="{683DD252-47A7-48A9-8187-9989BC7ED3E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1E64D86-57F5-4F9D-825E-46E7AFF3B5A8}" type="pres">
      <dgm:prSet presAssocID="{B9469607-8FF9-40D5-A255-9D11943DCC44}" presName="root" presStyleCnt="0">
        <dgm:presLayoutVars>
          <dgm:chMax/>
          <dgm:chPref val="4"/>
        </dgm:presLayoutVars>
      </dgm:prSet>
      <dgm:spPr/>
    </dgm:pt>
    <dgm:pt modelId="{B9682C9B-CEF8-4316-A3FB-79B168D15505}" type="pres">
      <dgm:prSet presAssocID="{B9469607-8FF9-40D5-A255-9D11943DCC44}" presName="rootComposite" presStyleCnt="0">
        <dgm:presLayoutVars/>
      </dgm:prSet>
      <dgm:spPr/>
    </dgm:pt>
    <dgm:pt modelId="{E32BED97-9DE5-4B05-AA52-87D4A8439B85}" type="pres">
      <dgm:prSet presAssocID="{B9469607-8FF9-40D5-A255-9D11943DCC4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C4BF91C-7FE5-4DAA-94D5-11F09234DFAE}" type="pres">
      <dgm:prSet presAssocID="{B9469607-8FF9-40D5-A255-9D11943DCC44}" presName="childShape" presStyleCnt="0">
        <dgm:presLayoutVars>
          <dgm:chMax val="0"/>
          <dgm:chPref val="0"/>
        </dgm:presLayoutVars>
      </dgm:prSet>
      <dgm:spPr/>
    </dgm:pt>
    <dgm:pt modelId="{AAB765D9-5D27-4D35-8596-541A5F13DBF0}" type="pres">
      <dgm:prSet presAssocID="{CDDDA3DE-69B7-45D8-8E1D-2F6238D67FFE}" presName="childComposite" presStyleCnt="0">
        <dgm:presLayoutVars>
          <dgm:chMax val="0"/>
          <dgm:chPref val="0"/>
        </dgm:presLayoutVars>
      </dgm:prSet>
      <dgm:spPr/>
    </dgm:pt>
    <dgm:pt modelId="{51696073-CEE0-4939-B859-AFF118B1A145}" type="pres">
      <dgm:prSet presAssocID="{CDDDA3DE-69B7-45D8-8E1D-2F6238D67FFE}" presName="Image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</dgm:pt>
    <dgm:pt modelId="{F4064DEF-E3F2-41D6-88DF-7755AB307703}" type="pres">
      <dgm:prSet presAssocID="{CDDDA3DE-69B7-45D8-8E1D-2F6238D67FFE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2EFFE-0F27-402D-8165-1605C2DFBD01}" type="pres">
      <dgm:prSet presAssocID="{681DF450-3FA4-489C-8E92-81B6E124CC99}" presName="childComposite" presStyleCnt="0">
        <dgm:presLayoutVars>
          <dgm:chMax val="0"/>
          <dgm:chPref val="0"/>
        </dgm:presLayoutVars>
      </dgm:prSet>
      <dgm:spPr/>
    </dgm:pt>
    <dgm:pt modelId="{710BB6F4-B61E-4794-92FC-2DC9DAA00F76}" type="pres">
      <dgm:prSet presAssocID="{681DF450-3FA4-489C-8E92-81B6E124CC99}" presName="Image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</dgm:pt>
    <dgm:pt modelId="{AFF5A161-11C6-45C3-8B88-1682051AF8A3}" type="pres">
      <dgm:prSet presAssocID="{681DF450-3FA4-489C-8E92-81B6E124CC9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6F29-5A5D-42CC-B8BC-2D04968749B6}" type="pres">
      <dgm:prSet presAssocID="{C3A5304B-3449-47A3-94F6-861805F67D3C}" presName="childComposite" presStyleCnt="0">
        <dgm:presLayoutVars>
          <dgm:chMax val="0"/>
          <dgm:chPref val="0"/>
        </dgm:presLayoutVars>
      </dgm:prSet>
      <dgm:spPr/>
    </dgm:pt>
    <dgm:pt modelId="{28B55918-8717-4143-9F50-88F12305EFCB}" type="pres">
      <dgm:prSet presAssocID="{C3A5304B-3449-47A3-94F6-861805F67D3C}" presName="Image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E60513-3F10-41B2-8404-80BF598F6B70}" type="pres">
      <dgm:prSet presAssocID="{C3A5304B-3449-47A3-94F6-861805F67D3C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E73E5D-8F2B-4989-9044-F99D9C3A6BBB}" srcId="{683DD252-47A7-48A9-8187-9989BC7ED3E8}" destId="{B9469607-8FF9-40D5-A255-9D11943DCC44}" srcOrd="0" destOrd="0" parTransId="{0FAA0DC2-1902-49C8-9C2B-4E3BC3D61318}" sibTransId="{8999BD81-1D27-4666-8E85-93F7EBFE2A60}"/>
    <dgm:cxn modelId="{7C795A35-2280-4E23-982D-C286F9C9DAA0}" type="presOf" srcId="{683DD252-47A7-48A9-8187-9989BC7ED3E8}" destId="{1B848912-519D-4AFA-8A70-F3EBB1C8A301}" srcOrd="0" destOrd="0" presId="urn:microsoft.com/office/officeart/2008/layout/PictureAccentList"/>
    <dgm:cxn modelId="{1EB4ECB0-6773-412B-BBCD-F3E4AFC403CD}" srcId="{B9469607-8FF9-40D5-A255-9D11943DCC44}" destId="{CDDDA3DE-69B7-45D8-8E1D-2F6238D67FFE}" srcOrd="0" destOrd="0" parTransId="{1E81A24E-5384-467D-99B0-5E76EC36ECB9}" sibTransId="{03834271-617C-4E3C-939F-41DA53DD5050}"/>
    <dgm:cxn modelId="{B3BB8D7F-158C-48CF-B976-05232D3283E1}" srcId="{B9469607-8FF9-40D5-A255-9D11943DCC44}" destId="{681DF450-3FA4-489C-8E92-81B6E124CC99}" srcOrd="1" destOrd="0" parTransId="{BD53E726-C2CB-489C-9CC5-AADFA20924CD}" sibTransId="{6FCB10CD-1E27-48DB-98B2-00DAA85DB7D0}"/>
    <dgm:cxn modelId="{2A735543-9A6F-4DA2-BDEA-0308D98D7501}" type="presOf" srcId="{CDDDA3DE-69B7-45D8-8E1D-2F6238D67FFE}" destId="{F4064DEF-E3F2-41D6-88DF-7755AB307703}" srcOrd="0" destOrd="0" presId="urn:microsoft.com/office/officeart/2008/layout/PictureAccentList"/>
    <dgm:cxn modelId="{FECD67A2-39C8-4DBB-A57B-00753ACF7AC9}" type="presOf" srcId="{C3A5304B-3449-47A3-94F6-861805F67D3C}" destId="{E0E60513-3F10-41B2-8404-80BF598F6B70}" srcOrd="0" destOrd="0" presId="urn:microsoft.com/office/officeart/2008/layout/PictureAccentList"/>
    <dgm:cxn modelId="{83026C2E-FE96-4CEE-A59E-C65B18D4A8E7}" srcId="{B9469607-8FF9-40D5-A255-9D11943DCC44}" destId="{C3A5304B-3449-47A3-94F6-861805F67D3C}" srcOrd="2" destOrd="0" parTransId="{D0E6B7C6-C834-412D-8DA4-D7FC50180C56}" sibTransId="{EAF5AA23-86A8-44E9-A595-6A7E8B383E15}"/>
    <dgm:cxn modelId="{67E25A5E-F5FE-47B2-9950-C5DDEEB5C1DF}" type="presOf" srcId="{B9469607-8FF9-40D5-A255-9D11943DCC44}" destId="{E32BED97-9DE5-4B05-AA52-87D4A8439B85}" srcOrd="0" destOrd="0" presId="urn:microsoft.com/office/officeart/2008/layout/PictureAccentList"/>
    <dgm:cxn modelId="{D1E4CA2A-4F86-4E4F-8688-5001727E9DB5}" type="presOf" srcId="{681DF450-3FA4-489C-8E92-81B6E124CC99}" destId="{AFF5A161-11C6-45C3-8B88-1682051AF8A3}" srcOrd="0" destOrd="0" presId="urn:microsoft.com/office/officeart/2008/layout/PictureAccentList"/>
    <dgm:cxn modelId="{F2933CCE-F35F-40DD-802B-8549C6E529F1}" type="presParOf" srcId="{1B848912-519D-4AFA-8A70-F3EBB1C8A301}" destId="{E1E64D86-57F5-4F9D-825E-46E7AFF3B5A8}" srcOrd="0" destOrd="0" presId="urn:microsoft.com/office/officeart/2008/layout/PictureAccentList"/>
    <dgm:cxn modelId="{3417A57D-4F74-4C1C-8D38-5C35A1287B39}" type="presParOf" srcId="{E1E64D86-57F5-4F9D-825E-46E7AFF3B5A8}" destId="{B9682C9B-CEF8-4316-A3FB-79B168D15505}" srcOrd="0" destOrd="0" presId="urn:microsoft.com/office/officeart/2008/layout/PictureAccentList"/>
    <dgm:cxn modelId="{592911C0-D35B-4CB1-8A60-D3F3D06106B5}" type="presParOf" srcId="{B9682C9B-CEF8-4316-A3FB-79B168D15505}" destId="{E32BED97-9DE5-4B05-AA52-87D4A8439B85}" srcOrd="0" destOrd="0" presId="urn:microsoft.com/office/officeart/2008/layout/PictureAccentList"/>
    <dgm:cxn modelId="{6B46BC96-4EDB-44BD-B797-28B5CF6A53B0}" type="presParOf" srcId="{E1E64D86-57F5-4F9D-825E-46E7AFF3B5A8}" destId="{9C4BF91C-7FE5-4DAA-94D5-11F09234DFAE}" srcOrd="1" destOrd="0" presId="urn:microsoft.com/office/officeart/2008/layout/PictureAccentList"/>
    <dgm:cxn modelId="{D05AF595-67A5-47B2-A057-6E221C29E9D5}" type="presParOf" srcId="{9C4BF91C-7FE5-4DAA-94D5-11F09234DFAE}" destId="{AAB765D9-5D27-4D35-8596-541A5F13DBF0}" srcOrd="0" destOrd="0" presId="urn:microsoft.com/office/officeart/2008/layout/PictureAccentList"/>
    <dgm:cxn modelId="{A6C6EBAF-79BD-4592-B305-3051F8236EBC}" type="presParOf" srcId="{AAB765D9-5D27-4D35-8596-541A5F13DBF0}" destId="{51696073-CEE0-4939-B859-AFF118B1A145}" srcOrd="0" destOrd="0" presId="urn:microsoft.com/office/officeart/2008/layout/PictureAccentList"/>
    <dgm:cxn modelId="{FD43655A-4197-4054-8755-097CA1298A43}" type="presParOf" srcId="{AAB765D9-5D27-4D35-8596-541A5F13DBF0}" destId="{F4064DEF-E3F2-41D6-88DF-7755AB307703}" srcOrd="1" destOrd="0" presId="urn:microsoft.com/office/officeart/2008/layout/PictureAccentList"/>
    <dgm:cxn modelId="{9A562B8F-7D5D-4ABD-985B-637E9798DEA3}" type="presParOf" srcId="{9C4BF91C-7FE5-4DAA-94D5-11F09234DFAE}" destId="{C1C2EFFE-0F27-402D-8165-1605C2DFBD01}" srcOrd="1" destOrd="0" presId="urn:microsoft.com/office/officeart/2008/layout/PictureAccentList"/>
    <dgm:cxn modelId="{2767AEB0-8E4E-4F88-85CD-0A8A1687AFE3}" type="presParOf" srcId="{C1C2EFFE-0F27-402D-8165-1605C2DFBD01}" destId="{710BB6F4-B61E-4794-92FC-2DC9DAA00F76}" srcOrd="0" destOrd="0" presId="urn:microsoft.com/office/officeart/2008/layout/PictureAccentList"/>
    <dgm:cxn modelId="{B0B06B5A-4137-405F-8754-5E3C01C6EBCB}" type="presParOf" srcId="{C1C2EFFE-0F27-402D-8165-1605C2DFBD01}" destId="{AFF5A161-11C6-45C3-8B88-1682051AF8A3}" srcOrd="1" destOrd="0" presId="urn:microsoft.com/office/officeart/2008/layout/PictureAccentList"/>
    <dgm:cxn modelId="{89595213-5C8B-4B56-A5E9-9B0D9DCCE82D}" type="presParOf" srcId="{9C4BF91C-7FE5-4DAA-94D5-11F09234DFAE}" destId="{BEED6F29-5A5D-42CC-B8BC-2D04968749B6}" srcOrd="2" destOrd="0" presId="urn:microsoft.com/office/officeart/2008/layout/PictureAccentList"/>
    <dgm:cxn modelId="{07EF769F-F536-4F5C-B32B-5BA3FD1E1843}" type="presParOf" srcId="{BEED6F29-5A5D-42CC-B8BC-2D04968749B6}" destId="{28B55918-8717-4143-9F50-88F12305EFCB}" srcOrd="0" destOrd="0" presId="urn:microsoft.com/office/officeart/2008/layout/PictureAccentList"/>
    <dgm:cxn modelId="{4DAEC383-D976-442E-9409-C138416641D9}" type="presParOf" srcId="{BEED6F29-5A5D-42CC-B8BC-2D04968749B6}" destId="{E0E60513-3F10-41B2-8404-80BF598F6B7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109FBB-6C27-4EE6-B34C-70A873C5B972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551DCE-4A7D-483E-943B-5D017AF88E3F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Elasticache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25E2BE-DFF4-4236-A1B8-6695C154D9BA}" type="parTrans" cxnId="{0A555A4F-BB15-4D3B-8D4D-C9404651C651}">
      <dgm:prSet/>
      <dgm:spPr/>
      <dgm:t>
        <a:bodyPr/>
        <a:lstStyle/>
        <a:p>
          <a:endParaRPr lang="pt-BR"/>
        </a:p>
      </dgm:t>
    </dgm:pt>
    <dgm:pt modelId="{D8A3FFE8-82DF-4534-B8DC-09D7BD2C7184}" type="sibTrans" cxnId="{0A555A4F-BB15-4D3B-8D4D-C9404651C651}">
      <dgm:prSet/>
      <dgm:spPr/>
      <dgm:t>
        <a:bodyPr/>
        <a:lstStyle/>
        <a:p>
          <a:endParaRPr lang="pt-BR"/>
        </a:p>
      </dgm:t>
    </dgm:pt>
    <dgm:pt modelId="{48FC58A1-75E5-4635-8D91-99A08BC613E4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Redis</a:t>
          </a:r>
        </a:p>
      </dgm:t>
    </dgm:pt>
    <dgm:pt modelId="{67FAF78D-09B9-4E65-A263-5D8EA08BCBE1}" type="parTrans" cxnId="{D1C110F6-9A3F-49A5-85A7-13227878A400}">
      <dgm:prSet/>
      <dgm:spPr/>
      <dgm:t>
        <a:bodyPr/>
        <a:lstStyle/>
        <a:p>
          <a:endParaRPr lang="pt-BR"/>
        </a:p>
      </dgm:t>
    </dgm:pt>
    <dgm:pt modelId="{85199BFA-DC3F-4C76-81DD-CF3FEC10024D}" type="sibTrans" cxnId="{D1C110F6-9A3F-49A5-85A7-13227878A400}">
      <dgm:prSet/>
      <dgm:spPr/>
      <dgm:t>
        <a:bodyPr/>
        <a:lstStyle/>
        <a:p>
          <a:endParaRPr lang="pt-BR"/>
        </a:p>
      </dgm:t>
    </dgm:pt>
    <dgm:pt modelId="{88498D74-911C-400D-B74E-ABDEEF8C3E50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Memcached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3AFBD-A3DA-47DB-999D-1A30FCD8EE9C}" type="parTrans" cxnId="{6CBCD6CB-68B2-4291-B963-4E643FD1F6F6}">
      <dgm:prSet/>
      <dgm:spPr/>
      <dgm:t>
        <a:bodyPr/>
        <a:lstStyle/>
        <a:p>
          <a:endParaRPr lang="pt-BR"/>
        </a:p>
      </dgm:t>
    </dgm:pt>
    <dgm:pt modelId="{6EDB9F34-6D4B-4536-9783-C62C17154561}" type="sibTrans" cxnId="{6CBCD6CB-68B2-4291-B963-4E643FD1F6F6}">
      <dgm:prSet/>
      <dgm:spPr/>
      <dgm:t>
        <a:bodyPr/>
        <a:lstStyle/>
        <a:p>
          <a:endParaRPr lang="pt-BR"/>
        </a:p>
      </dgm:t>
    </dgm:pt>
    <dgm:pt modelId="{7393E94E-88C9-4B4D-BCE2-8847028D0CE8}" type="pres">
      <dgm:prSet presAssocID="{7C109FBB-6C27-4EE6-B34C-70A873C5B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D9FBF1-6D0A-4178-B1FC-25E043CA3445}" type="pres">
      <dgm:prSet presAssocID="{C1551DCE-4A7D-483E-943B-5D017AF88E3F}" presName="hierRoot1" presStyleCnt="0">
        <dgm:presLayoutVars>
          <dgm:hierBranch val="init"/>
        </dgm:presLayoutVars>
      </dgm:prSet>
      <dgm:spPr/>
    </dgm:pt>
    <dgm:pt modelId="{3B47D280-0BA7-42F2-8748-70E49B203C65}" type="pres">
      <dgm:prSet presAssocID="{C1551DCE-4A7D-483E-943B-5D017AF88E3F}" presName="rootComposite1" presStyleCnt="0"/>
      <dgm:spPr/>
    </dgm:pt>
    <dgm:pt modelId="{38B38E95-5503-442A-B7B3-6E119D471277}" type="pres">
      <dgm:prSet presAssocID="{C1551DCE-4A7D-483E-943B-5D017AF88E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AA21B-0D94-413E-9CB2-124F7EBDFE73}" type="pres">
      <dgm:prSet presAssocID="{C1551DCE-4A7D-483E-943B-5D017AF88E3F}" presName="rootPict1" presStyleLbl="alignImgPlace1" presStyleIdx="0" presStyleCnt="3" custScaleY="7851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A02D6E1-7149-4659-A654-FFDA5D266E38}" type="pres">
      <dgm:prSet presAssocID="{C1551DCE-4A7D-483E-943B-5D017AF88E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3DFF96-42B2-46F4-B43F-FB177DD40C9F}" type="pres">
      <dgm:prSet presAssocID="{C1551DCE-4A7D-483E-943B-5D017AF88E3F}" presName="hierChild2" presStyleCnt="0"/>
      <dgm:spPr/>
    </dgm:pt>
    <dgm:pt modelId="{AB87AED6-979C-4A77-B369-B6BB65C0142A}" type="pres">
      <dgm:prSet presAssocID="{67FAF78D-09B9-4E65-A263-5D8EA08BCBE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4A6896B-DE90-447F-BEDE-F7FC91E74E75}" type="pres">
      <dgm:prSet presAssocID="{48FC58A1-75E5-4635-8D91-99A08BC613E4}" presName="hierRoot2" presStyleCnt="0">
        <dgm:presLayoutVars>
          <dgm:hierBranch val="init"/>
        </dgm:presLayoutVars>
      </dgm:prSet>
      <dgm:spPr/>
    </dgm:pt>
    <dgm:pt modelId="{816044A8-5C8B-4B3A-ADB7-979DE03D7357}" type="pres">
      <dgm:prSet presAssocID="{48FC58A1-75E5-4635-8D91-99A08BC613E4}" presName="rootComposite" presStyleCnt="0"/>
      <dgm:spPr/>
    </dgm:pt>
    <dgm:pt modelId="{9221A47F-AFD5-41CC-831C-EDC943810469}" type="pres">
      <dgm:prSet presAssocID="{48FC58A1-75E5-4635-8D91-99A08BC613E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D36018-1849-412B-A494-B3F2AA80D1E5}" type="pres">
      <dgm:prSet presAssocID="{48FC58A1-75E5-4635-8D91-99A08BC613E4}" presName="rootPict" presStyleLbl="alignImgPlace1" presStyleIdx="1" presStyleCnt="3" custScaleY="73813"/>
      <dgm:spPr>
        <a:blipFill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 t="-1000" b="-1000"/>
          </a:stretch>
        </a:blipFill>
      </dgm:spPr>
    </dgm:pt>
    <dgm:pt modelId="{C8B1C6BB-0812-4798-9A75-C3F8C8E03209}" type="pres">
      <dgm:prSet presAssocID="{48FC58A1-75E5-4635-8D91-99A08BC613E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76F8273-A949-430E-B745-4C4790504E75}" type="pres">
      <dgm:prSet presAssocID="{48FC58A1-75E5-4635-8D91-99A08BC613E4}" presName="hierChild4" presStyleCnt="0"/>
      <dgm:spPr/>
    </dgm:pt>
    <dgm:pt modelId="{691AB6E5-83C2-49FF-A6D4-902E6458712F}" type="pres">
      <dgm:prSet presAssocID="{48FC58A1-75E5-4635-8D91-99A08BC613E4}" presName="hierChild5" presStyleCnt="0"/>
      <dgm:spPr/>
    </dgm:pt>
    <dgm:pt modelId="{A224E1AE-F59A-4A1E-A596-CD5122747286}" type="pres">
      <dgm:prSet presAssocID="{A0B3AFBD-A3DA-47DB-999D-1A30FCD8EE9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139C783-EF73-4044-839C-00FAEFCC2575}" type="pres">
      <dgm:prSet presAssocID="{88498D74-911C-400D-B74E-ABDEEF8C3E50}" presName="hierRoot2" presStyleCnt="0">
        <dgm:presLayoutVars>
          <dgm:hierBranch val="init"/>
        </dgm:presLayoutVars>
      </dgm:prSet>
      <dgm:spPr/>
    </dgm:pt>
    <dgm:pt modelId="{F19F0DF4-F28B-47DB-BF83-F864A8C2BDA2}" type="pres">
      <dgm:prSet presAssocID="{88498D74-911C-400D-B74E-ABDEEF8C3E50}" presName="rootComposite" presStyleCnt="0"/>
      <dgm:spPr/>
    </dgm:pt>
    <dgm:pt modelId="{B94CF3F5-9334-49B3-841A-7DB42933371C}" type="pres">
      <dgm:prSet presAssocID="{88498D74-911C-400D-B74E-ABDEEF8C3E5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2E29A-D121-4999-8743-7FE31665B917}" type="pres">
      <dgm:prSet presAssocID="{88498D74-911C-400D-B74E-ABDEEF8C3E50}" presName="rootPict" presStyleLbl="alignImgPlace1" presStyleIdx="2" presStyleCnt="3" custScaleY="70389"/>
      <dgm:spPr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 t="-3000" b="-3000"/>
          </a:stretch>
        </a:blipFill>
      </dgm:spPr>
    </dgm:pt>
    <dgm:pt modelId="{0BBE50D7-9B38-4100-8967-B67DAF5F758F}" type="pres">
      <dgm:prSet presAssocID="{88498D74-911C-400D-B74E-ABDEEF8C3E50}" presName="rootConnector" presStyleLbl="node2" presStyleIdx="1" presStyleCnt="2"/>
      <dgm:spPr/>
      <dgm:t>
        <a:bodyPr/>
        <a:lstStyle/>
        <a:p>
          <a:endParaRPr lang="en-US"/>
        </a:p>
      </dgm:t>
    </dgm:pt>
    <dgm:pt modelId="{2DDC539C-2FA3-404B-B583-CD250D8BFE52}" type="pres">
      <dgm:prSet presAssocID="{88498D74-911C-400D-B74E-ABDEEF8C3E50}" presName="hierChild4" presStyleCnt="0"/>
      <dgm:spPr/>
    </dgm:pt>
    <dgm:pt modelId="{7F5DB582-9786-48B1-8751-5119EFDF65BF}" type="pres">
      <dgm:prSet presAssocID="{88498D74-911C-400D-B74E-ABDEEF8C3E50}" presName="hierChild5" presStyleCnt="0"/>
      <dgm:spPr/>
    </dgm:pt>
    <dgm:pt modelId="{1C9F1E8F-31CF-4994-87A3-EB4AEFCA3D5D}" type="pres">
      <dgm:prSet presAssocID="{C1551DCE-4A7D-483E-943B-5D017AF88E3F}" presName="hierChild3" presStyleCnt="0"/>
      <dgm:spPr/>
    </dgm:pt>
  </dgm:ptLst>
  <dgm:cxnLst>
    <dgm:cxn modelId="{FA72BB46-BE5F-4F17-BE1F-9FC21CA7B5B9}" type="presOf" srcId="{88498D74-911C-400D-B74E-ABDEEF8C3E50}" destId="{B94CF3F5-9334-49B3-841A-7DB42933371C}" srcOrd="0" destOrd="0" presId="urn:microsoft.com/office/officeart/2005/8/layout/pictureOrgChart+Icon"/>
    <dgm:cxn modelId="{4E935422-1F2C-45AD-A96B-E80C77A37888}" type="presOf" srcId="{A0B3AFBD-A3DA-47DB-999D-1A30FCD8EE9C}" destId="{A224E1AE-F59A-4A1E-A596-CD5122747286}" srcOrd="0" destOrd="0" presId="urn:microsoft.com/office/officeart/2005/8/layout/pictureOrgChart+Icon"/>
    <dgm:cxn modelId="{D1C110F6-9A3F-49A5-85A7-13227878A400}" srcId="{C1551DCE-4A7D-483E-943B-5D017AF88E3F}" destId="{48FC58A1-75E5-4635-8D91-99A08BC613E4}" srcOrd="0" destOrd="0" parTransId="{67FAF78D-09B9-4E65-A263-5D8EA08BCBE1}" sibTransId="{85199BFA-DC3F-4C76-81DD-CF3FEC10024D}"/>
    <dgm:cxn modelId="{578FE8F7-FBBA-4B5A-A061-ACE0371D6B56}" type="presOf" srcId="{48FC58A1-75E5-4635-8D91-99A08BC613E4}" destId="{C8B1C6BB-0812-4798-9A75-C3F8C8E03209}" srcOrd="1" destOrd="0" presId="urn:microsoft.com/office/officeart/2005/8/layout/pictureOrgChart+Icon"/>
    <dgm:cxn modelId="{62D26B78-8789-40D7-A7B8-CDB79421C95E}" type="presOf" srcId="{7C109FBB-6C27-4EE6-B34C-70A873C5B972}" destId="{7393E94E-88C9-4B4D-BCE2-8847028D0CE8}" srcOrd="0" destOrd="0" presId="urn:microsoft.com/office/officeart/2005/8/layout/pictureOrgChart+Icon"/>
    <dgm:cxn modelId="{6CBCD6CB-68B2-4291-B963-4E643FD1F6F6}" srcId="{C1551DCE-4A7D-483E-943B-5D017AF88E3F}" destId="{88498D74-911C-400D-B74E-ABDEEF8C3E50}" srcOrd="1" destOrd="0" parTransId="{A0B3AFBD-A3DA-47DB-999D-1A30FCD8EE9C}" sibTransId="{6EDB9F34-6D4B-4536-9783-C62C17154561}"/>
    <dgm:cxn modelId="{7F98E087-F60A-413F-844B-06D75EDB71FD}" type="presOf" srcId="{C1551DCE-4A7D-483E-943B-5D017AF88E3F}" destId="{1A02D6E1-7149-4659-A654-FFDA5D266E38}" srcOrd="1" destOrd="0" presId="urn:microsoft.com/office/officeart/2005/8/layout/pictureOrgChart+Icon"/>
    <dgm:cxn modelId="{4E7347EF-C2F1-43CD-B244-B578F2F87688}" type="presOf" srcId="{C1551DCE-4A7D-483E-943B-5D017AF88E3F}" destId="{38B38E95-5503-442A-B7B3-6E119D471277}" srcOrd="0" destOrd="0" presId="urn:microsoft.com/office/officeart/2005/8/layout/pictureOrgChart+Icon"/>
    <dgm:cxn modelId="{0A555A4F-BB15-4D3B-8D4D-C9404651C651}" srcId="{7C109FBB-6C27-4EE6-B34C-70A873C5B972}" destId="{C1551DCE-4A7D-483E-943B-5D017AF88E3F}" srcOrd="0" destOrd="0" parTransId="{7025E2BE-DFF4-4236-A1B8-6695C154D9BA}" sibTransId="{D8A3FFE8-82DF-4534-B8DC-09D7BD2C7184}"/>
    <dgm:cxn modelId="{7798FC13-8670-4539-A8A0-48FF49ED4EDA}" type="presOf" srcId="{88498D74-911C-400D-B74E-ABDEEF8C3E50}" destId="{0BBE50D7-9B38-4100-8967-B67DAF5F758F}" srcOrd="1" destOrd="0" presId="urn:microsoft.com/office/officeart/2005/8/layout/pictureOrgChart+Icon"/>
    <dgm:cxn modelId="{2F17EB8D-372C-4C18-A5F1-234EE9C49D71}" type="presOf" srcId="{48FC58A1-75E5-4635-8D91-99A08BC613E4}" destId="{9221A47F-AFD5-41CC-831C-EDC943810469}" srcOrd="0" destOrd="0" presId="urn:microsoft.com/office/officeart/2005/8/layout/pictureOrgChart+Icon"/>
    <dgm:cxn modelId="{AEED4339-F05F-46AE-BF3F-1E37DF0B813E}" type="presOf" srcId="{67FAF78D-09B9-4E65-A263-5D8EA08BCBE1}" destId="{AB87AED6-979C-4A77-B369-B6BB65C0142A}" srcOrd="0" destOrd="0" presId="urn:microsoft.com/office/officeart/2005/8/layout/pictureOrgChart+Icon"/>
    <dgm:cxn modelId="{4075B11A-6028-410C-BC3C-42EB82916065}" type="presParOf" srcId="{7393E94E-88C9-4B4D-BCE2-8847028D0CE8}" destId="{64D9FBF1-6D0A-4178-B1FC-25E043CA3445}" srcOrd="0" destOrd="0" presId="urn:microsoft.com/office/officeart/2005/8/layout/pictureOrgChart+Icon"/>
    <dgm:cxn modelId="{6ABEAD71-E167-4CB2-BAB4-0917BE218775}" type="presParOf" srcId="{64D9FBF1-6D0A-4178-B1FC-25E043CA3445}" destId="{3B47D280-0BA7-42F2-8748-70E49B203C65}" srcOrd="0" destOrd="0" presId="urn:microsoft.com/office/officeart/2005/8/layout/pictureOrgChart+Icon"/>
    <dgm:cxn modelId="{21C6F8B8-73A2-406B-82DE-079D8C21E5B4}" type="presParOf" srcId="{3B47D280-0BA7-42F2-8748-70E49B203C65}" destId="{38B38E95-5503-442A-B7B3-6E119D471277}" srcOrd="0" destOrd="0" presId="urn:microsoft.com/office/officeart/2005/8/layout/pictureOrgChart+Icon"/>
    <dgm:cxn modelId="{A39216A9-4BA5-4675-8F0B-66A53BBD7D10}" type="presParOf" srcId="{3B47D280-0BA7-42F2-8748-70E49B203C65}" destId="{4A4AA21B-0D94-413E-9CB2-124F7EBDFE73}" srcOrd="1" destOrd="0" presId="urn:microsoft.com/office/officeart/2005/8/layout/pictureOrgChart+Icon"/>
    <dgm:cxn modelId="{05866A53-4488-4991-B3D0-374E40460386}" type="presParOf" srcId="{3B47D280-0BA7-42F2-8748-70E49B203C65}" destId="{1A02D6E1-7149-4659-A654-FFDA5D266E38}" srcOrd="2" destOrd="0" presId="urn:microsoft.com/office/officeart/2005/8/layout/pictureOrgChart+Icon"/>
    <dgm:cxn modelId="{258F4AAE-B22E-4DCF-B95C-6511B7E0E1E9}" type="presParOf" srcId="{64D9FBF1-6D0A-4178-B1FC-25E043CA3445}" destId="{7A3DFF96-42B2-46F4-B43F-FB177DD40C9F}" srcOrd="1" destOrd="0" presId="urn:microsoft.com/office/officeart/2005/8/layout/pictureOrgChart+Icon"/>
    <dgm:cxn modelId="{1F4E3C07-0B5D-45CA-A0ED-49B510284620}" type="presParOf" srcId="{7A3DFF96-42B2-46F4-B43F-FB177DD40C9F}" destId="{AB87AED6-979C-4A77-B369-B6BB65C0142A}" srcOrd="0" destOrd="0" presId="urn:microsoft.com/office/officeart/2005/8/layout/pictureOrgChart+Icon"/>
    <dgm:cxn modelId="{316331D9-01D0-4CFC-A41E-DB09D8591B78}" type="presParOf" srcId="{7A3DFF96-42B2-46F4-B43F-FB177DD40C9F}" destId="{14A6896B-DE90-447F-BEDE-F7FC91E74E75}" srcOrd="1" destOrd="0" presId="urn:microsoft.com/office/officeart/2005/8/layout/pictureOrgChart+Icon"/>
    <dgm:cxn modelId="{B20A6591-5773-4D84-B9DD-9643A09B4295}" type="presParOf" srcId="{14A6896B-DE90-447F-BEDE-F7FC91E74E75}" destId="{816044A8-5C8B-4B3A-ADB7-979DE03D7357}" srcOrd="0" destOrd="0" presId="urn:microsoft.com/office/officeart/2005/8/layout/pictureOrgChart+Icon"/>
    <dgm:cxn modelId="{BC922A28-3923-450A-B334-9681EDCE1611}" type="presParOf" srcId="{816044A8-5C8B-4B3A-ADB7-979DE03D7357}" destId="{9221A47F-AFD5-41CC-831C-EDC943810469}" srcOrd="0" destOrd="0" presId="urn:microsoft.com/office/officeart/2005/8/layout/pictureOrgChart+Icon"/>
    <dgm:cxn modelId="{9FAC0A0E-DAA9-4A82-AD0F-97889BC1589E}" type="presParOf" srcId="{816044A8-5C8B-4B3A-ADB7-979DE03D7357}" destId="{7AD36018-1849-412B-A494-B3F2AA80D1E5}" srcOrd="1" destOrd="0" presId="urn:microsoft.com/office/officeart/2005/8/layout/pictureOrgChart+Icon"/>
    <dgm:cxn modelId="{A02BC466-145D-4AEC-AB82-B8E8A2B17414}" type="presParOf" srcId="{816044A8-5C8B-4B3A-ADB7-979DE03D7357}" destId="{C8B1C6BB-0812-4798-9A75-C3F8C8E03209}" srcOrd="2" destOrd="0" presId="urn:microsoft.com/office/officeart/2005/8/layout/pictureOrgChart+Icon"/>
    <dgm:cxn modelId="{818B8E9F-EA44-457B-9EFC-C6824328D1A1}" type="presParOf" srcId="{14A6896B-DE90-447F-BEDE-F7FC91E74E75}" destId="{776F8273-A949-430E-B745-4C4790504E75}" srcOrd="1" destOrd="0" presId="urn:microsoft.com/office/officeart/2005/8/layout/pictureOrgChart+Icon"/>
    <dgm:cxn modelId="{4DC41B29-D863-4BCC-86C1-5C852D17AC3A}" type="presParOf" srcId="{14A6896B-DE90-447F-BEDE-F7FC91E74E75}" destId="{691AB6E5-83C2-49FF-A6D4-902E6458712F}" srcOrd="2" destOrd="0" presId="urn:microsoft.com/office/officeart/2005/8/layout/pictureOrgChart+Icon"/>
    <dgm:cxn modelId="{CA378551-8778-4F90-9BC1-B5E7BEF3BD93}" type="presParOf" srcId="{7A3DFF96-42B2-46F4-B43F-FB177DD40C9F}" destId="{A224E1AE-F59A-4A1E-A596-CD5122747286}" srcOrd="2" destOrd="0" presId="urn:microsoft.com/office/officeart/2005/8/layout/pictureOrgChart+Icon"/>
    <dgm:cxn modelId="{C7D0ACD4-675F-412E-B6D2-D41B39A4F23E}" type="presParOf" srcId="{7A3DFF96-42B2-46F4-B43F-FB177DD40C9F}" destId="{1139C783-EF73-4044-839C-00FAEFCC2575}" srcOrd="3" destOrd="0" presId="urn:microsoft.com/office/officeart/2005/8/layout/pictureOrgChart+Icon"/>
    <dgm:cxn modelId="{C6BD66EB-43D6-467C-BCF4-1D5F5F76287B}" type="presParOf" srcId="{1139C783-EF73-4044-839C-00FAEFCC2575}" destId="{F19F0DF4-F28B-47DB-BF83-F864A8C2BDA2}" srcOrd="0" destOrd="0" presId="urn:microsoft.com/office/officeart/2005/8/layout/pictureOrgChart+Icon"/>
    <dgm:cxn modelId="{9BE791AF-192D-4935-99C8-0FD60EC0FB42}" type="presParOf" srcId="{F19F0DF4-F28B-47DB-BF83-F864A8C2BDA2}" destId="{B94CF3F5-9334-49B3-841A-7DB42933371C}" srcOrd="0" destOrd="0" presId="urn:microsoft.com/office/officeart/2005/8/layout/pictureOrgChart+Icon"/>
    <dgm:cxn modelId="{C6324AFA-008F-42BE-9A6A-C9BF17BC5FB1}" type="presParOf" srcId="{F19F0DF4-F28B-47DB-BF83-F864A8C2BDA2}" destId="{1222E29A-D121-4999-8743-7FE31665B917}" srcOrd="1" destOrd="0" presId="urn:microsoft.com/office/officeart/2005/8/layout/pictureOrgChart+Icon"/>
    <dgm:cxn modelId="{5646DB21-62EE-4FEC-B2AB-C8C1ABC22568}" type="presParOf" srcId="{F19F0DF4-F28B-47DB-BF83-F864A8C2BDA2}" destId="{0BBE50D7-9B38-4100-8967-B67DAF5F758F}" srcOrd="2" destOrd="0" presId="urn:microsoft.com/office/officeart/2005/8/layout/pictureOrgChart+Icon"/>
    <dgm:cxn modelId="{623C0FB9-CE56-4BDB-8823-CE003300A7CD}" type="presParOf" srcId="{1139C783-EF73-4044-839C-00FAEFCC2575}" destId="{2DDC539C-2FA3-404B-B583-CD250D8BFE52}" srcOrd="1" destOrd="0" presId="urn:microsoft.com/office/officeart/2005/8/layout/pictureOrgChart+Icon"/>
    <dgm:cxn modelId="{67AAEA52-2608-4B2A-94D9-3C9CA9EA258F}" type="presParOf" srcId="{1139C783-EF73-4044-839C-00FAEFCC2575}" destId="{7F5DB582-9786-48B1-8751-5119EFDF65BF}" srcOrd="2" destOrd="0" presId="urn:microsoft.com/office/officeart/2005/8/layout/pictureOrgChart+Icon"/>
    <dgm:cxn modelId="{86E64482-F9EF-45B6-B2B7-186CF0926EF1}" type="presParOf" srcId="{64D9FBF1-6D0A-4178-B1FC-25E043CA3445}" destId="{1C9F1E8F-31CF-4994-87A3-EB4AEFCA3D5D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109FBB-6C27-4EE6-B34C-70A873C5B972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551DCE-4A7D-483E-943B-5D017AF88E3F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Elasticache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25E2BE-DFF4-4236-A1B8-6695C154D9BA}" type="parTrans" cxnId="{0A555A4F-BB15-4D3B-8D4D-C9404651C651}">
      <dgm:prSet/>
      <dgm:spPr/>
      <dgm:t>
        <a:bodyPr/>
        <a:lstStyle/>
        <a:p>
          <a:endParaRPr lang="pt-BR"/>
        </a:p>
      </dgm:t>
    </dgm:pt>
    <dgm:pt modelId="{D8A3FFE8-82DF-4534-B8DC-09D7BD2C7184}" type="sibTrans" cxnId="{0A555A4F-BB15-4D3B-8D4D-C9404651C651}">
      <dgm:prSet/>
      <dgm:spPr/>
      <dgm:t>
        <a:bodyPr/>
        <a:lstStyle/>
        <a:p>
          <a:endParaRPr lang="pt-BR"/>
        </a:p>
      </dgm:t>
    </dgm:pt>
    <dgm:pt modelId="{48FC58A1-75E5-4635-8D91-99A08BC613E4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Redis</a:t>
          </a:r>
        </a:p>
      </dgm:t>
    </dgm:pt>
    <dgm:pt modelId="{67FAF78D-09B9-4E65-A263-5D8EA08BCBE1}" type="parTrans" cxnId="{D1C110F6-9A3F-49A5-85A7-13227878A400}">
      <dgm:prSet/>
      <dgm:spPr/>
      <dgm:t>
        <a:bodyPr/>
        <a:lstStyle/>
        <a:p>
          <a:endParaRPr lang="pt-BR"/>
        </a:p>
      </dgm:t>
    </dgm:pt>
    <dgm:pt modelId="{85199BFA-DC3F-4C76-81DD-CF3FEC10024D}" type="sibTrans" cxnId="{D1C110F6-9A3F-49A5-85A7-13227878A400}">
      <dgm:prSet/>
      <dgm:spPr/>
      <dgm:t>
        <a:bodyPr/>
        <a:lstStyle/>
        <a:p>
          <a:endParaRPr lang="pt-BR"/>
        </a:p>
      </dgm:t>
    </dgm:pt>
    <dgm:pt modelId="{88498D74-911C-400D-B74E-ABDEEF8C3E50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Memcached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3AFBD-A3DA-47DB-999D-1A30FCD8EE9C}" type="parTrans" cxnId="{6CBCD6CB-68B2-4291-B963-4E643FD1F6F6}">
      <dgm:prSet/>
      <dgm:spPr/>
      <dgm:t>
        <a:bodyPr/>
        <a:lstStyle/>
        <a:p>
          <a:endParaRPr lang="pt-BR"/>
        </a:p>
      </dgm:t>
    </dgm:pt>
    <dgm:pt modelId="{6EDB9F34-6D4B-4536-9783-C62C17154561}" type="sibTrans" cxnId="{6CBCD6CB-68B2-4291-B963-4E643FD1F6F6}">
      <dgm:prSet/>
      <dgm:spPr/>
      <dgm:t>
        <a:bodyPr/>
        <a:lstStyle/>
        <a:p>
          <a:endParaRPr lang="pt-BR"/>
        </a:p>
      </dgm:t>
    </dgm:pt>
    <dgm:pt modelId="{561E241D-6316-4A6C-BE68-F7C97E3C4F1C}">
      <dgm:prSet phldrT="[Text]" custT="1"/>
      <dgm:spPr>
        <a:solidFill>
          <a:schemeClr val="tx2">
            <a:lumMod val="1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Sub-miliseconds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latency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Complex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Data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Multi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AZ c/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Sharding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Suporta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Read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Replicas</a:t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Backup /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Restore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Persistent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Encriptação (@rest / In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Transt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Non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Multi-threaded</a:t>
          </a:r>
          <a:endParaRPr lang="pt-BR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1F8106-CB93-4490-B76B-D46D5B21DDA0}" type="parTrans" cxnId="{4501DEB0-3049-4A5A-9C7A-C21CEE772D4B}">
      <dgm:prSet/>
      <dgm:spPr/>
      <dgm:t>
        <a:bodyPr/>
        <a:lstStyle/>
        <a:p>
          <a:endParaRPr lang="pt-BR"/>
        </a:p>
      </dgm:t>
    </dgm:pt>
    <dgm:pt modelId="{9D87435A-DF4B-427F-9DD7-BC626550EE92}" type="sibTrans" cxnId="{4501DEB0-3049-4A5A-9C7A-C21CEE772D4B}">
      <dgm:prSet/>
      <dgm:spPr/>
      <dgm:t>
        <a:bodyPr/>
        <a:lstStyle/>
        <a:p>
          <a:endParaRPr lang="pt-BR"/>
        </a:p>
      </dgm:t>
    </dgm:pt>
    <dgm:pt modelId="{915DBF22-DACD-43B7-A05F-CB8BFD4B3175}">
      <dgm:prSet phldrT="[Text]" custT="1"/>
      <dgm:spPr>
        <a:solidFill>
          <a:schemeClr val="tx2">
            <a:lumMod val="1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Sub-miliseconds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latency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Data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Types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Multi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AZ c/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Sharding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N Suporta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Read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 Replicas</a:t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Non Backup /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Restore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Non </a:t>
          </a: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Persistent</a:t>
          </a: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  <a:t>Sem encriptação</a:t>
          </a:r>
          <a:br>
            <a:rPr lang="pt-BR" sz="16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dirty="0" err="1">
              <a:latin typeface="Arial" panose="020B0604020202020204" pitchFamily="34" charset="0"/>
              <a:cs typeface="Arial" panose="020B0604020202020204" pitchFamily="34" charset="0"/>
            </a:rPr>
            <a:t>Multi-threaded</a:t>
          </a:r>
          <a:endParaRPr lang="pt-BR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2EA2FB-F89B-4FB0-BDC5-189B5467FF01}" type="parTrans" cxnId="{3CDEF663-5E2D-4C42-8ED3-ABA05EB99C1C}">
      <dgm:prSet/>
      <dgm:spPr/>
      <dgm:t>
        <a:bodyPr/>
        <a:lstStyle/>
        <a:p>
          <a:endParaRPr lang="pt-BR"/>
        </a:p>
      </dgm:t>
    </dgm:pt>
    <dgm:pt modelId="{0A084213-26DA-46A1-A768-3631E2CE0EE6}" type="sibTrans" cxnId="{3CDEF663-5E2D-4C42-8ED3-ABA05EB99C1C}">
      <dgm:prSet/>
      <dgm:spPr/>
      <dgm:t>
        <a:bodyPr/>
        <a:lstStyle/>
        <a:p>
          <a:endParaRPr lang="pt-BR"/>
        </a:p>
      </dgm:t>
    </dgm:pt>
    <dgm:pt modelId="{7393E94E-88C9-4B4D-BCE2-8847028D0CE8}" type="pres">
      <dgm:prSet presAssocID="{7C109FBB-6C27-4EE6-B34C-70A873C5B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D9FBF1-6D0A-4178-B1FC-25E043CA3445}" type="pres">
      <dgm:prSet presAssocID="{C1551DCE-4A7D-483E-943B-5D017AF88E3F}" presName="hierRoot1" presStyleCnt="0">
        <dgm:presLayoutVars>
          <dgm:hierBranch val="init"/>
        </dgm:presLayoutVars>
      </dgm:prSet>
      <dgm:spPr/>
    </dgm:pt>
    <dgm:pt modelId="{3B47D280-0BA7-42F2-8748-70E49B203C65}" type="pres">
      <dgm:prSet presAssocID="{C1551DCE-4A7D-483E-943B-5D017AF88E3F}" presName="rootComposite1" presStyleCnt="0"/>
      <dgm:spPr/>
    </dgm:pt>
    <dgm:pt modelId="{38B38E95-5503-442A-B7B3-6E119D471277}" type="pres">
      <dgm:prSet presAssocID="{C1551DCE-4A7D-483E-943B-5D017AF88E3F}" presName="rootText1" presStyleLbl="node0" presStyleIdx="0" presStyleCnt="1" custScaleY="80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AA21B-0D94-413E-9CB2-124F7EBDFE73}" type="pres">
      <dgm:prSet presAssocID="{C1551DCE-4A7D-483E-943B-5D017AF88E3F}" presName="rootPict1" presStyleLbl="alignImgPlace1" presStyleIdx="0" presStyleCnt="5" custScaleY="7851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A02D6E1-7149-4659-A654-FFDA5D266E38}" type="pres">
      <dgm:prSet presAssocID="{C1551DCE-4A7D-483E-943B-5D017AF88E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3DFF96-42B2-46F4-B43F-FB177DD40C9F}" type="pres">
      <dgm:prSet presAssocID="{C1551DCE-4A7D-483E-943B-5D017AF88E3F}" presName="hierChild2" presStyleCnt="0"/>
      <dgm:spPr/>
    </dgm:pt>
    <dgm:pt modelId="{AB87AED6-979C-4A77-B369-B6BB65C0142A}" type="pres">
      <dgm:prSet presAssocID="{67FAF78D-09B9-4E65-A263-5D8EA08BCBE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4A6896B-DE90-447F-BEDE-F7FC91E74E75}" type="pres">
      <dgm:prSet presAssocID="{48FC58A1-75E5-4635-8D91-99A08BC613E4}" presName="hierRoot2" presStyleCnt="0">
        <dgm:presLayoutVars>
          <dgm:hierBranch val="init"/>
        </dgm:presLayoutVars>
      </dgm:prSet>
      <dgm:spPr/>
    </dgm:pt>
    <dgm:pt modelId="{816044A8-5C8B-4B3A-ADB7-979DE03D7357}" type="pres">
      <dgm:prSet presAssocID="{48FC58A1-75E5-4635-8D91-99A08BC613E4}" presName="rootComposite" presStyleCnt="0"/>
      <dgm:spPr/>
    </dgm:pt>
    <dgm:pt modelId="{9221A47F-AFD5-41CC-831C-EDC943810469}" type="pres">
      <dgm:prSet presAssocID="{48FC58A1-75E5-4635-8D91-99A08BC613E4}" presName="rootText" presStyleLbl="node2" presStyleIdx="0" presStyleCnt="2" custScaleY="80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D36018-1849-412B-A494-B3F2AA80D1E5}" type="pres">
      <dgm:prSet presAssocID="{48FC58A1-75E5-4635-8D91-99A08BC613E4}" presName="rootPict" presStyleLbl="alignImgPlace1" presStyleIdx="1" presStyleCnt="5" custScaleY="73813"/>
      <dgm:spPr>
        <a:blipFill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 t="-1000" b="-1000"/>
          </a:stretch>
        </a:blipFill>
      </dgm:spPr>
    </dgm:pt>
    <dgm:pt modelId="{C8B1C6BB-0812-4798-9A75-C3F8C8E03209}" type="pres">
      <dgm:prSet presAssocID="{48FC58A1-75E5-4635-8D91-99A08BC613E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76F8273-A949-430E-B745-4C4790504E75}" type="pres">
      <dgm:prSet presAssocID="{48FC58A1-75E5-4635-8D91-99A08BC613E4}" presName="hierChild4" presStyleCnt="0"/>
      <dgm:spPr/>
    </dgm:pt>
    <dgm:pt modelId="{88D595A8-6082-4EF4-BF01-9C0B563CEBB8}" type="pres">
      <dgm:prSet presAssocID="{231F8106-CB93-4490-B76B-D46D5B21DDA0}" presName="Name37" presStyleLbl="parChTrans1D3" presStyleIdx="0" presStyleCnt="2"/>
      <dgm:spPr/>
      <dgm:t>
        <a:bodyPr/>
        <a:lstStyle/>
        <a:p>
          <a:endParaRPr lang="en-US"/>
        </a:p>
      </dgm:t>
    </dgm:pt>
    <dgm:pt modelId="{201AB23F-EE04-445B-AC72-86601FB8C14B}" type="pres">
      <dgm:prSet presAssocID="{561E241D-6316-4A6C-BE68-F7C97E3C4F1C}" presName="hierRoot2" presStyleCnt="0">
        <dgm:presLayoutVars>
          <dgm:hierBranch val="init"/>
        </dgm:presLayoutVars>
      </dgm:prSet>
      <dgm:spPr/>
    </dgm:pt>
    <dgm:pt modelId="{BF84AB9F-F6F8-40A1-A328-5A4C172AFC08}" type="pres">
      <dgm:prSet presAssocID="{561E241D-6316-4A6C-BE68-F7C97E3C4F1C}" presName="rootComposite" presStyleCnt="0"/>
      <dgm:spPr/>
    </dgm:pt>
    <dgm:pt modelId="{4D508B51-D2AC-4A38-99C9-CF3F9F20944B}" type="pres">
      <dgm:prSet presAssocID="{561E241D-6316-4A6C-BE68-F7C97E3C4F1C}" presName="rootText" presStyleLbl="node3" presStyleIdx="0" presStyleCnt="2" custScaleX="119111" custLinFactNeighborX="-235" custLinFactNeighborY="-301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5D5AE-C4AF-4BF2-B2DF-75D65CDFAC6B}" type="pres">
      <dgm:prSet presAssocID="{561E241D-6316-4A6C-BE68-F7C97E3C4F1C}" presName="rootPict" presStyleLbl="alignImgPlace1" presStyleIdx="2" presStyleCnt="5" custScaleX="37174" custScaleY="31941" custLinFactNeighborX="-79195" custLinFactNeighborY="-83509"/>
      <dgm:spPr>
        <a:blipFill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 l="-17000" r="-17000"/>
          </a:stretch>
        </a:blipFill>
      </dgm:spPr>
    </dgm:pt>
    <dgm:pt modelId="{F9AB8090-221E-48D9-A3A1-A44CAB81B74C}" type="pres">
      <dgm:prSet presAssocID="{561E241D-6316-4A6C-BE68-F7C97E3C4F1C}" presName="rootConnector" presStyleLbl="node3" presStyleIdx="0" presStyleCnt="2"/>
      <dgm:spPr/>
      <dgm:t>
        <a:bodyPr/>
        <a:lstStyle/>
        <a:p>
          <a:endParaRPr lang="en-US"/>
        </a:p>
      </dgm:t>
    </dgm:pt>
    <dgm:pt modelId="{4C79748A-BA9A-4E95-A388-83EBFE2B96DC}" type="pres">
      <dgm:prSet presAssocID="{561E241D-6316-4A6C-BE68-F7C97E3C4F1C}" presName="hierChild4" presStyleCnt="0"/>
      <dgm:spPr/>
    </dgm:pt>
    <dgm:pt modelId="{24BC7470-6CAA-4B93-93FF-000AC015B845}" type="pres">
      <dgm:prSet presAssocID="{561E241D-6316-4A6C-BE68-F7C97E3C4F1C}" presName="hierChild5" presStyleCnt="0"/>
      <dgm:spPr/>
    </dgm:pt>
    <dgm:pt modelId="{691AB6E5-83C2-49FF-A6D4-902E6458712F}" type="pres">
      <dgm:prSet presAssocID="{48FC58A1-75E5-4635-8D91-99A08BC613E4}" presName="hierChild5" presStyleCnt="0"/>
      <dgm:spPr/>
    </dgm:pt>
    <dgm:pt modelId="{A224E1AE-F59A-4A1E-A596-CD5122747286}" type="pres">
      <dgm:prSet presAssocID="{A0B3AFBD-A3DA-47DB-999D-1A30FCD8EE9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139C783-EF73-4044-839C-00FAEFCC2575}" type="pres">
      <dgm:prSet presAssocID="{88498D74-911C-400D-B74E-ABDEEF8C3E50}" presName="hierRoot2" presStyleCnt="0">
        <dgm:presLayoutVars>
          <dgm:hierBranch val="init"/>
        </dgm:presLayoutVars>
      </dgm:prSet>
      <dgm:spPr/>
    </dgm:pt>
    <dgm:pt modelId="{F19F0DF4-F28B-47DB-BF83-F864A8C2BDA2}" type="pres">
      <dgm:prSet presAssocID="{88498D74-911C-400D-B74E-ABDEEF8C3E50}" presName="rootComposite" presStyleCnt="0"/>
      <dgm:spPr/>
    </dgm:pt>
    <dgm:pt modelId="{B94CF3F5-9334-49B3-841A-7DB42933371C}" type="pres">
      <dgm:prSet presAssocID="{88498D74-911C-400D-B74E-ABDEEF8C3E50}" presName="rootText" presStyleLbl="node2" presStyleIdx="1" presStyleCnt="2" custScaleY="80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2E29A-D121-4999-8743-7FE31665B917}" type="pres">
      <dgm:prSet presAssocID="{88498D74-911C-400D-B74E-ABDEEF8C3E50}" presName="rootPict" presStyleLbl="alignImgPlace1" presStyleIdx="3" presStyleCnt="5" custScaleY="70389"/>
      <dgm:spPr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 t="-3000" b="-3000"/>
          </a:stretch>
        </a:blipFill>
      </dgm:spPr>
    </dgm:pt>
    <dgm:pt modelId="{0BBE50D7-9B38-4100-8967-B67DAF5F758F}" type="pres">
      <dgm:prSet presAssocID="{88498D74-911C-400D-B74E-ABDEEF8C3E50}" presName="rootConnector" presStyleLbl="node2" presStyleIdx="1" presStyleCnt="2"/>
      <dgm:spPr/>
      <dgm:t>
        <a:bodyPr/>
        <a:lstStyle/>
        <a:p>
          <a:endParaRPr lang="en-US"/>
        </a:p>
      </dgm:t>
    </dgm:pt>
    <dgm:pt modelId="{2DDC539C-2FA3-404B-B583-CD250D8BFE52}" type="pres">
      <dgm:prSet presAssocID="{88498D74-911C-400D-B74E-ABDEEF8C3E50}" presName="hierChild4" presStyleCnt="0"/>
      <dgm:spPr/>
    </dgm:pt>
    <dgm:pt modelId="{F2A1A6AA-D41F-4809-8C73-C37130ECAFAF}" type="pres">
      <dgm:prSet presAssocID="{E82EA2FB-F89B-4FB0-BDC5-189B5467FF01}" presName="Name37" presStyleLbl="parChTrans1D3" presStyleIdx="1" presStyleCnt="2"/>
      <dgm:spPr/>
      <dgm:t>
        <a:bodyPr/>
        <a:lstStyle/>
        <a:p>
          <a:endParaRPr lang="en-US"/>
        </a:p>
      </dgm:t>
    </dgm:pt>
    <dgm:pt modelId="{3E860842-7874-4D0B-A2EE-6817D72CFAE0}" type="pres">
      <dgm:prSet presAssocID="{915DBF22-DACD-43B7-A05F-CB8BFD4B3175}" presName="hierRoot2" presStyleCnt="0">
        <dgm:presLayoutVars>
          <dgm:hierBranch val="init"/>
        </dgm:presLayoutVars>
      </dgm:prSet>
      <dgm:spPr/>
    </dgm:pt>
    <dgm:pt modelId="{028C8B5A-1090-4561-B6FC-71E90B91A1C6}" type="pres">
      <dgm:prSet presAssocID="{915DBF22-DACD-43B7-A05F-CB8BFD4B3175}" presName="rootComposite" presStyleCnt="0"/>
      <dgm:spPr/>
    </dgm:pt>
    <dgm:pt modelId="{D32D733E-C546-4786-AA00-4D7EED4C26BC}" type="pres">
      <dgm:prSet presAssocID="{915DBF22-DACD-43B7-A05F-CB8BFD4B3175}" presName="rootText" presStyleLbl="node3" presStyleIdx="1" presStyleCnt="2" custScaleX="119111" custLinFactNeighborX="-235" custLinFactNeighborY="-301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5882F-8B3C-4736-83A5-7890BEC47E5E}" type="pres">
      <dgm:prSet presAssocID="{915DBF22-DACD-43B7-A05F-CB8BFD4B3175}" presName="rootPict" presStyleLbl="alignImgPlace1" presStyleIdx="4" presStyleCnt="5" custScaleX="37174" custScaleY="31941" custLinFactNeighborX="-79195" custLinFactNeighborY="-83509"/>
      <dgm:spPr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 l="-17000" r="-17000"/>
          </a:stretch>
        </a:blipFill>
      </dgm:spPr>
    </dgm:pt>
    <dgm:pt modelId="{AE9E8791-B315-48CD-9F53-1B880E39223A}" type="pres">
      <dgm:prSet presAssocID="{915DBF22-DACD-43B7-A05F-CB8BFD4B3175}" presName="rootConnector" presStyleLbl="node3" presStyleIdx="1" presStyleCnt="2"/>
      <dgm:spPr/>
      <dgm:t>
        <a:bodyPr/>
        <a:lstStyle/>
        <a:p>
          <a:endParaRPr lang="en-US"/>
        </a:p>
      </dgm:t>
    </dgm:pt>
    <dgm:pt modelId="{91E08268-C14E-4910-98F1-1F8CDB83085B}" type="pres">
      <dgm:prSet presAssocID="{915DBF22-DACD-43B7-A05F-CB8BFD4B3175}" presName="hierChild4" presStyleCnt="0"/>
      <dgm:spPr/>
    </dgm:pt>
    <dgm:pt modelId="{917E892F-08D2-481C-9EF2-F0058994203F}" type="pres">
      <dgm:prSet presAssocID="{915DBF22-DACD-43B7-A05F-CB8BFD4B3175}" presName="hierChild5" presStyleCnt="0"/>
      <dgm:spPr/>
    </dgm:pt>
    <dgm:pt modelId="{7F5DB582-9786-48B1-8751-5119EFDF65BF}" type="pres">
      <dgm:prSet presAssocID="{88498D74-911C-400D-B74E-ABDEEF8C3E50}" presName="hierChild5" presStyleCnt="0"/>
      <dgm:spPr/>
    </dgm:pt>
    <dgm:pt modelId="{1C9F1E8F-31CF-4994-87A3-EB4AEFCA3D5D}" type="pres">
      <dgm:prSet presAssocID="{C1551DCE-4A7D-483E-943B-5D017AF88E3F}" presName="hierChild3" presStyleCnt="0"/>
      <dgm:spPr/>
    </dgm:pt>
  </dgm:ptLst>
  <dgm:cxnLst>
    <dgm:cxn modelId="{D1C110F6-9A3F-49A5-85A7-13227878A400}" srcId="{C1551DCE-4A7D-483E-943B-5D017AF88E3F}" destId="{48FC58A1-75E5-4635-8D91-99A08BC613E4}" srcOrd="0" destOrd="0" parTransId="{67FAF78D-09B9-4E65-A263-5D8EA08BCBE1}" sibTransId="{85199BFA-DC3F-4C76-81DD-CF3FEC10024D}"/>
    <dgm:cxn modelId="{A783E4D6-FC20-470C-AD60-B5CDDC79FAFB}" type="presOf" srcId="{561E241D-6316-4A6C-BE68-F7C97E3C4F1C}" destId="{4D508B51-D2AC-4A38-99C9-CF3F9F20944B}" srcOrd="0" destOrd="0" presId="urn:microsoft.com/office/officeart/2005/8/layout/pictureOrgChart+Icon"/>
    <dgm:cxn modelId="{E56B6DF6-993B-44FF-9989-72863F78E042}" type="presOf" srcId="{915DBF22-DACD-43B7-A05F-CB8BFD4B3175}" destId="{AE9E8791-B315-48CD-9F53-1B880E39223A}" srcOrd="1" destOrd="0" presId="urn:microsoft.com/office/officeart/2005/8/layout/pictureOrgChart+Icon"/>
    <dgm:cxn modelId="{578FE8F7-FBBA-4B5A-A061-ACE0371D6B56}" type="presOf" srcId="{48FC58A1-75E5-4635-8D91-99A08BC613E4}" destId="{C8B1C6BB-0812-4798-9A75-C3F8C8E03209}" srcOrd="1" destOrd="0" presId="urn:microsoft.com/office/officeart/2005/8/layout/pictureOrgChart+Icon"/>
    <dgm:cxn modelId="{3B4F2249-230A-4418-9F1D-B012FC3494CB}" type="presOf" srcId="{915DBF22-DACD-43B7-A05F-CB8BFD4B3175}" destId="{D32D733E-C546-4786-AA00-4D7EED4C26BC}" srcOrd="0" destOrd="0" presId="urn:microsoft.com/office/officeart/2005/8/layout/pictureOrgChart+Icon"/>
    <dgm:cxn modelId="{FA72BB46-BE5F-4F17-BE1F-9FC21CA7B5B9}" type="presOf" srcId="{88498D74-911C-400D-B74E-ABDEEF8C3E50}" destId="{B94CF3F5-9334-49B3-841A-7DB42933371C}" srcOrd="0" destOrd="0" presId="urn:microsoft.com/office/officeart/2005/8/layout/pictureOrgChart+Icon"/>
    <dgm:cxn modelId="{4E935422-1F2C-45AD-A96B-E80C77A37888}" type="presOf" srcId="{A0B3AFBD-A3DA-47DB-999D-1A30FCD8EE9C}" destId="{A224E1AE-F59A-4A1E-A596-CD5122747286}" srcOrd="0" destOrd="0" presId="urn:microsoft.com/office/officeart/2005/8/layout/pictureOrgChart+Icon"/>
    <dgm:cxn modelId="{4501DEB0-3049-4A5A-9C7A-C21CEE772D4B}" srcId="{48FC58A1-75E5-4635-8D91-99A08BC613E4}" destId="{561E241D-6316-4A6C-BE68-F7C97E3C4F1C}" srcOrd="0" destOrd="0" parTransId="{231F8106-CB93-4490-B76B-D46D5B21DDA0}" sibTransId="{9D87435A-DF4B-427F-9DD7-BC626550EE92}"/>
    <dgm:cxn modelId="{0A555A4F-BB15-4D3B-8D4D-C9404651C651}" srcId="{7C109FBB-6C27-4EE6-B34C-70A873C5B972}" destId="{C1551DCE-4A7D-483E-943B-5D017AF88E3F}" srcOrd="0" destOrd="0" parTransId="{7025E2BE-DFF4-4236-A1B8-6695C154D9BA}" sibTransId="{D8A3FFE8-82DF-4534-B8DC-09D7BD2C7184}"/>
    <dgm:cxn modelId="{68B95934-F069-459D-ABE0-9C941FF2BC20}" type="presOf" srcId="{561E241D-6316-4A6C-BE68-F7C97E3C4F1C}" destId="{F9AB8090-221E-48D9-A3A1-A44CAB81B74C}" srcOrd="1" destOrd="0" presId="urn:microsoft.com/office/officeart/2005/8/layout/pictureOrgChart+Icon"/>
    <dgm:cxn modelId="{DE2102AE-29D5-40ED-A9B8-2A5ED0311DF9}" type="presOf" srcId="{231F8106-CB93-4490-B76B-D46D5B21DDA0}" destId="{88D595A8-6082-4EF4-BF01-9C0B563CEBB8}" srcOrd="0" destOrd="0" presId="urn:microsoft.com/office/officeart/2005/8/layout/pictureOrgChart+Icon"/>
    <dgm:cxn modelId="{62D26B78-8789-40D7-A7B8-CDB79421C95E}" type="presOf" srcId="{7C109FBB-6C27-4EE6-B34C-70A873C5B972}" destId="{7393E94E-88C9-4B4D-BCE2-8847028D0CE8}" srcOrd="0" destOrd="0" presId="urn:microsoft.com/office/officeart/2005/8/layout/pictureOrgChart+Icon"/>
    <dgm:cxn modelId="{7798FC13-8670-4539-A8A0-48FF49ED4EDA}" type="presOf" srcId="{88498D74-911C-400D-B74E-ABDEEF8C3E50}" destId="{0BBE50D7-9B38-4100-8967-B67DAF5F758F}" srcOrd="1" destOrd="0" presId="urn:microsoft.com/office/officeart/2005/8/layout/pictureOrgChart+Icon"/>
    <dgm:cxn modelId="{AEED4339-F05F-46AE-BF3F-1E37DF0B813E}" type="presOf" srcId="{67FAF78D-09B9-4E65-A263-5D8EA08BCBE1}" destId="{AB87AED6-979C-4A77-B369-B6BB65C0142A}" srcOrd="0" destOrd="0" presId="urn:microsoft.com/office/officeart/2005/8/layout/pictureOrgChart+Icon"/>
    <dgm:cxn modelId="{6CBCD6CB-68B2-4291-B963-4E643FD1F6F6}" srcId="{C1551DCE-4A7D-483E-943B-5D017AF88E3F}" destId="{88498D74-911C-400D-B74E-ABDEEF8C3E50}" srcOrd="1" destOrd="0" parTransId="{A0B3AFBD-A3DA-47DB-999D-1A30FCD8EE9C}" sibTransId="{6EDB9F34-6D4B-4536-9783-C62C17154561}"/>
    <dgm:cxn modelId="{2F17EB8D-372C-4C18-A5F1-234EE9C49D71}" type="presOf" srcId="{48FC58A1-75E5-4635-8D91-99A08BC613E4}" destId="{9221A47F-AFD5-41CC-831C-EDC943810469}" srcOrd="0" destOrd="0" presId="urn:microsoft.com/office/officeart/2005/8/layout/pictureOrgChart+Icon"/>
    <dgm:cxn modelId="{7F98E087-F60A-413F-844B-06D75EDB71FD}" type="presOf" srcId="{C1551DCE-4A7D-483E-943B-5D017AF88E3F}" destId="{1A02D6E1-7149-4659-A654-FFDA5D266E38}" srcOrd="1" destOrd="0" presId="urn:microsoft.com/office/officeart/2005/8/layout/pictureOrgChart+Icon"/>
    <dgm:cxn modelId="{3CDEF663-5E2D-4C42-8ED3-ABA05EB99C1C}" srcId="{88498D74-911C-400D-B74E-ABDEEF8C3E50}" destId="{915DBF22-DACD-43B7-A05F-CB8BFD4B3175}" srcOrd="0" destOrd="0" parTransId="{E82EA2FB-F89B-4FB0-BDC5-189B5467FF01}" sibTransId="{0A084213-26DA-46A1-A768-3631E2CE0EE6}"/>
    <dgm:cxn modelId="{50C41A1E-B930-4ECA-AAEC-7B0E6EED258D}" type="presOf" srcId="{E82EA2FB-F89B-4FB0-BDC5-189B5467FF01}" destId="{F2A1A6AA-D41F-4809-8C73-C37130ECAFAF}" srcOrd="0" destOrd="0" presId="urn:microsoft.com/office/officeart/2005/8/layout/pictureOrgChart+Icon"/>
    <dgm:cxn modelId="{4E7347EF-C2F1-43CD-B244-B578F2F87688}" type="presOf" srcId="{C1551DCE-4A7D-483E-943B-5D017AF88E3F}" destId="{38B38E95-5503-442A-B7B3-6E119D471277}" srcOrd="0" destOrd="0" presId="urn:microsoft.com/office/officeart/2005/8/layout/pictureOrgChart+Icon"/>
    <dgm:cxn modelId="{4075B11A-6028-410C-BC3C-42EB82916065}" type="presParOf" srcId="{7393E94E-88C9-4B4D-BCE2-8847028D0CE8}" destId="{64D9FBF1-6D0A-4178-B1FC-25E043CA3445}" srcOrd="0" destOrd="0" presId="urn:microsoft.com/office/officeart/2005/8/layout/pictureOrgChart+Icon"/>
    <dgm:cxn modelId="{6ABEAD71-E167-4CB2-BAB4-0917BE218775}" type="presParOf" srcId="{64D9FBF1-6D0A-4178-B1FC-25E043CA3445}" destId="{3B47D280-0BA7-42F2-8748-70E49B203C65}" srcOrd="0" destOrd="0" presId="urn:microsoft.com/office/officeart/2005/8/layout/pictureOrgChart+Icon"/>
    <dgm:cxn modelId="{21C6F8B8-73A2-406B-82DE-079D8C21E5B4}" type="presParOf" srcId="{3B47D280-0BA7-42F2-8748-70E49B203C65}" destId="{38B38E95-5503-442A-B7B3-6E119D471277}" srcOrd="0" destOrd="0" presId="urn:microsoft.com/office/officeart/2005/8/layout/pictureOrgChart+Icon"/>
    <dgm:cxn modelId="{A39216A9-4BA5-4675-8F0B-66A53BBD7D10}" type="presParOf" srcId="{3B47D280-0BA7-42F2-8748-70E49B203C65}" destId="{4A4AA21B-0D94-413E-9CB2-124F7EBDFE73}" srcOrd="1" destOrd="0" presId="urn:microsoft.com/office/officeart/2005/8/layout/pictureOrgChart+Icon"/>
    <dgm:cxn modelId="{05866A53-4488-4991-B3D0-374E40460386}" type="presParOf" srcId="{3B47D280-0BA7-42F2-8748-70E49B203C65}" destId="{1A02D6E1-7149-4659-A654-FFDA5D266E38}" srcOrd="2" destOrd="0" presId="urn:microsoft.com/office/officeart/2005/8/layout/pictureOrgChart+Icon"/>
    <dgm:cxn modelId="{258F4AAE-B22E-4DCF-B95C-6511B7E0E1E9}" type="presParOf" srcId="{64D9FBF1-6D0A-4178-B1FC-25E043CA3445}" destId="{7A3DFF96-42B2-46F4-B43F-FB177DD40C9F}" srcOrd="1" destOrd="0" presId="urn:microsoft.com/office/officeart/2005/8/layout/pictureOrgChart+Icon"/>
    <dgm:cxn modelId="{1F4E3C07-0B5D-45CA-A0ED-49B510284620}" type="presParOf" srcId="{7A3DFF96-42B2-46F4-B43F-FB177DD40C9F}" destId="{AB87AED6-979C-4A77-B369-B6BB65C0142A}" srcOrd="0" destOrd="0" presId="urn:microsoft.com/office/officeart/2005/8/layout/pictureOrgChart+Icon"/>
    <dgm:cxn modelId="{316331D9-01D0-4CFC-A41E-DB09D8591B78}" type="presParOf" srcId="{7A3DFF96-42B2-46F4-B43F-FB177DD40C9F}" destId="{14A6896B-DE90-447F-BEDE-F7FC91E74E75}" srcOrd="1" destOrd="0" presId="urn:microsoft.com/office/officeart/2005/8/layout/pictureOrgChart+Icon"/>
    <dgm:cxn modelId="{B20A6591-5773-4D84-B9DD-9643A09B4295}" type="presParOf" srcId="{14A6896B-DE90-447F-BEDE-F7FC91E74E75}" destId="{816044A8-5C8B-4B3A-ADB7-979DE03D7357}" srcOrd="0" destOrd="0" presId="urn:microsoft.com/office/officeart/2005/8/layout/pictureOrgChart+Icon"/>
    <dgm:cxn modelId="{BC922A28-3923-450A-B334-9681EDCE1611}" type="presParOf" srcId="{816044A8-5C8B-4B3A-ADB7-979DE03D7357}" destId="{9221A47F-AFD5-41CC-831C-EDC943810469}" srcOrd="0" destOrd="0" presId="urn:microsoft.com/office/officeart/2005/8/layout/pictureOrgChart+Icon"/>
    <dgm:cxn modelId="{9FAC0A0E-DAA9-4A82-AD0F-97889BC1589E}" type="presParOf" srcId="{816044A8-5C8B-4B3A-ADB7-979DE03D7357}" destId="{7AD36018-1849-412B-A494-B3F2AA80D1E5}" srcOrd="1" destOrd="0" presId="urn:microsoft.com/office/officeart/2005/8/layout/pictureOrgChart+Icon"/>
    <dgm:cxn modelId="{A02BC466-145D-4AEC-AB82-B8E8A2B17414}" type="presParOf" srcId="{816044A8-5C8B-4B3A-ADB7-979DE03D7357}" destId="{C8B1C6BB-0812-4798-9A75-C3F8C8E03209}" srcOrd="2" destOrd="0" presId="urn:microsoft.com/office/officeart/2005/8/layout/pictureOrgChart+Icon"/>
    <dgm:cxn modelId="{818B8E9F-EA44-457B-9EFC-C6824328D1A1}" type="presParOf" srcId="{14A6896B-DE90-447F-BEDE-F7FC91E74E75}" destId="{776F8273-A949-430E-B745-4C4790504E75}" srcOrd="1" destOrd="0" presId="urn:microsoft.com/office/officeart/2005/8/layout/pictureOrgChart+Icon"/>
    <dgm:cxn modelId="{943412E6-DC61-497B-B12B-F29D5FC11C98}" type="presParOf" srcId="{776F8273-A949-430E-B745-4C4790504E75}" destId="{88D595A8-6082-4EF4-BF01-9C0B563CEBB8}" srcOrd="0" destOrd="0" presId="urn:microsoft.com/office/officeart/2005/8/layout/pictureOrgChart+Icon"/>
    <dgm:cxn modelId="{A316D617-A2B9-44B8-B757-6D1D44A18A9A}" type="presParOf" srcId="{776F8273-A949-430E-B745-4C4790504E75}" destId="{201AB23F-EE04-445B-AC72-86601FB8C14B}" srcOrd="1" destOrd="0" presId="urn:microsoft.com/office/officeart/2005/8/layout/pictureOrgChart+Icon"/>
    <dgm:cxn modelId="{7014C1F1-B99C-4A3A-94F0-390B13432719}" type="presParOf" srcId="{201AB23F-EE04-445B-AC72-86601FB8C14B}" destId="{BF84AB9F-F6F8-40A1-A328-5A4C172AFC08}" srcOrd="0" destOrd="0" presId="urn:microsoft.com/office/officeart/2005/8/layout/pictureOrgChart+Icon"/>
    <dgm:cxn modelId="{2FFAED77-2B0C-4AD1-98DB-3C298D554183}" type="presParOf" srcId="{BF84AB9F-F6F8-40A1-A328-5A4C172AFC08}" destId="{4D508B51-D2AC-4A38-99C9-CF3F9F20944B}" srcOrd="0" destOrd="0" presId="urn:microsoft.com/office/officeart/2005/8/layout/pictureOrgChart+Icon"/>
    <dgm:cxn modelId="{62E642C6-EE10-43C3-943D-BB72419AEC14}" type="presParOf" srcId="{BF84AB9F-F6F8-40A1-A328-5A4C172AFC08}" destId="{2AE5D5AE-C4AF-4BF2-B2DF-75D65CDFAC6B}" srcOrd="1" destOrd="0" presId="urn:microsoft.com/office/officeart/2005/8/layout/pictureOrgChart+Icon"/>
    <dgm:cxn modelId="{4293DBE5-8B4D-47E5-BE78-BB92C3068171}" type="presParOf" srcId="{BF84AB9F-F6F8-40A1-A328-5A4C172AFC08}" destId="{F9AB8090-221E-48D9-A3A1-A44CAB81B74C}" srcOrd="2" destOrd="0" presId="urn:microsoft.com/office/officeart/2005/8/layout/pictureOrgChart+Icon"/>
    <dgm:cxn modelId="{334B37E9-3D0B-48C8-8934-A4F3242A9B9E}" type="presParOf" srcId="{201AB23F-EE04-445B-AC72-86601FB8C14B}" destId="{4C79748A-BA9A-4E95-A388-83EBFE2B96DC}" srcOrd="1" destOrd="0" presId="urn:microsoft.com/office/officeart/2005/8/layout/pictureOrgChart+Icon"/>
    <dgm:cxn modelId="{B8BBA486-7459-4837-89C2-B277291FA824}" type="presParOf" srcId="{201AB23F-EE04-445B-AC72-86601FB8C14B}" destId="{24BC7470-6CAA-4B93-93FF-000AC015B845}" srcOrd="2" destOrd="0" presId="urn:microsoft.com/office/officeart/2005/8/layout/pictureOrgChart+Icon"/>
    <dgm:cxn modelId="{4DC41B29-D863-4BCC-86C1-5C852D17AC3A}" type="presParOf" srcId="{14A6896B-DE90-447F-BEDE-F7FC91E74E75}" destId="{691AB6E5-83C2-49FF-A6D4-902E6458712F}" srcOrd="2" destOrd="0" presId="urn:microsoft.com/office/officeart/2005/8/layout/pictureOrgChart+Icon"/>
    <dgm:cxn modelId="{CA378551-8778-4F90-9BC1-B5E7BEF3BD93}" type="presParOf" srcId="{7A3DFF96-42B2-46F4-B43F-FB177DD40C9F}" destId="{A224E1AE-F59A-4A1E-A596-CD5122747286}" srcOrd="2" destOrd="0" presId="urn:microsoft.com/office/officeart/2005/8/layout/pictureOrgChart+Icon"/>
    <dgm:cxn modelId="{C7D0ACD4-675F-412E-B6D2-D41B39A4F23E}" type="presParOf" srcId="{7A3DFF96-42B2-46F4-B43F-FB177DD40C9F}" destId="{1139C783-EF73-4044-839C-00FAEFCC2575}" srcOrd="3" destOrd="0" presId="urn:microsoft.com/office/officeart/2005/8/layout/pictureOrgChart+Icon"/>
    <dgm:cxn modelId="{C6BD66EB-43D6-467C-BCF4-1D5F5F76287B}" type="presParOf" srcId="{1139C783-EF73-4044-839C-00FAEFCC2575}" destId="{F19F0DF4-F28B-47DB-BF83-F864A8C2BDA2}" srcOrd="0" destOrd="0" presId="urn:microsoft.com/office/officeart/2005/8/layout/pictureOrgChart+Icon"/>
    <dgm:cxn modelId="{9BE791AF-192D-4935-99C8-0FD60EC0FB42}" type="presParOf" srcId="{F19F0DF4-F28B-47DB-BF83-F864A8C2BDA2}" destId="{B94CF3F5-9334-49B3-841A-7DB42933371C}" srcOrd="0" destOrd="0" presId="urn:microsoft.com/office/officeart/2005/8/layout/pictureOrgChart+Icon"/>
    <dgm:cxn modelId="{C6324AFA-008F-42BE-9A6A-C9BF17BC5FB1}" type="presParOf" srcId="{F19F0DF4-F28B-47DB-BF83-F864A8C2BDA2}" destId="{1222E29A-D121-4999-8743-7FE31665B917}" srcOrd="1" destOrd="0" presId="urn:microsoft.com/office/officeart/2005/8/layout/pictureOrgChart+Icon"/>
    <dgm:cxn modelId="{5646DB21-62EE-4FEC-B2AB-C8C1ABC22568}" type="presParOf" srcId="{F19F0DF4-F28B-47DB-BF83-F864A8C2BDA2}" destId="{0BBE50D7-9B38-4100-8967-B67DAF5F758F}" srcOrd="2" destOrd="0" presId="urn:microsoft.com/office/officeart/2005/8/layout/pictureOrgChart+Icon"/>
    <dgm:cxn modelId="{623C0FB9-CE56-4BDB-8823-CE003300A7CD}" type="presParOf" srcId="{1139C783-EF73-4044-839C-00FAEFCC2575}" destId="{2DDC539C-2FA3-404B-B583-CD250D8BFE52}" srcOrd="1" destOrd="0" presId="urn:microsoft.com/office/officeart/2005/8/layout/pictureOrgChart+Icon"/>
    <dgm:cxn modelId="{6633C04F-62C7-4C02-A690-53993AC46DE7}" type="presParOf" srcId="{2DDC539C-2FA3-404B-B583-CD250D8BFE52}" destId="{F2A1A6AA-D41F-4809-8C73-C37130ECAFAF}" srcOrd="0" destOrd="0" presId="urn:microsoft.com/office/officeart/2005/8/layout/pictureOrgChart+Icon"/>
    <dgm:cxn modelId="{FB97B0F6-A7E7-4B6A-95D9-15F64E86E229}" type="presParOf" srcId="{2DDC539C-2FA3-404B-B583-CD250D8BFE52}" destId="{3E860842-7874-4D0B-A2EE-6817D72CFAE0}" srcOrd="1" destOrd="0" presId="urn:microsoft.com/office/officeart/2005/8/layout/pictureOrgChart+Icon"/>
    <dgm:cxn modelId="{73CDF2C8-023B-4EB7-B217-CCB2BCD68F29}" type="presParOf" srcId="{3E860842-7874-4D0B-A2EE-6817D72CFAE0}" destId="{028C8B5A-1090-4561-B6FC-71E90B91A1C6}" srcOrd="0" destOrd="0" presId="urn:microsoft.com/office/officeart/2005/8/layout/pictureOrgChart+Icon"/>
    <dgm:cxn modelId="{9B83003F-9FD5-4A78-8EA6-EC749D729E3D}" type="presParOf" srcId="{028C8B5A-1090-4561-B6FC-71E90B91A1C6}" destId="{D32D733E-C546-4786-AA00-4D7EED4C26BC}" srcOrd="0" destOrd="0" presId="urn:microsoft.com/office/officeart/2005/8/layout/pictureOrgChart+Icon"/>
    <dgm:cxn modelId="{E1D1753D-6EC1-457A-9CA9-DE4647296362}" type="presParOf" srcId="{028C8B5A-1090-4561-B6FC-71E90B91A1C6}" destId="{1805882F-8B3C-4736-83A5-7890BEC47E5E}" srcOrd="1" destOrd="0" presId="urn:microsoft.com/office/officeart/2005/8/layout/pictureOrgChart+Icon"/>
    <dgm:cxn modelId="{8A406F93-E529-4A7B-8A7C-8A8B48B8B0A8}" type="presParOf" srcId="{028C8B5A-1090-4561-B6FC-71E90B91A1C6}" destId="{AE9E8791-B315-48CD-9F53-1B880E39223A}" srcOrd="2" destOrd="0" presId="urn:microsoft.com/office/officeart/2005/8/layout/pictureOrgChart+Icon"/>
    <dgm:cxn modelId="{456FD5B7-1FEB-4487-A1FE-5F41CA1D8F5F}" type="presParOf" srcId="{3E860842-7874-4D0B-A2EE-6817D72CFAE0}" destId="{91E08268-C14E-4910-98F1-1F8CDB83085B}" srcOrd="1" destOrd="0" presId="urn:microsoft.com/office/officeart/2005/8/layout/pictureOrgChart+Icon"/>
    <dgm:cxn modelId="{D63A75F3-EF7B-4930-9813-AE029958659F}" type="presParOf" srcId="{3E860842-7874-4D0B-A2EE-6817D72CFAE0}" destId="{917E892F-08D2-481C-9EF2-F0058994203F}" srcOrd="2" destOrd="0" presId="urn:microsoft.com/office/officeart/2005/8/layout/pictureOrgChart+Icon"/>
    <dgm:cxn modelId="{67AAEA52-2608-4B2A-94D9-3C9CA9EA258F}" type="presParOf" srcId="{1139C783-EF73-4044-839C-00FAEFCC2575}" destId="{7F5DB582-9786-48B1-8751-5119EFDF65BF}" srcOrd="2" destOrd="0" presId="urn:microsoft.com/office/officeart/2005/8/layout/pictureOrgChart+Icon"/>
    <dgm:cxn modelId="{86E64482-F9EF-45B6-B2B7-186CF0926EF1}" type="presParOf" srcId="{64D9FBF1-6D0A-4178-B1FC-25E043CA3445}" destId="{1C9F1E8F-31CF-4994-87A3-EB4AEFCA3D5D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FA1B-F458-46F2-AA51-095D534F1CED}">
      <dsp:nvSpPr>
        <dsp:cNvPr id="0" name=""/>
        <dsp:cNvSpPr/>
      </dsp:nvSpPr>
      <dsp:spPr>
        <a:xfrm>
          <a:off x="4518121" y="3358320"/>
          <a:ext cx="2439721" cy="158038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Gaming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84753" y="3788133"/>
        <a:ext cx="1638372" cy="1115857"/>
      </dsp:txXfrm>
    </dsp:sp>
    <dsp:sp modelId="{919027D8-FD58-4358-B813-BCE2F974078E}">
      <dsp:nvSpPr>
        <dsp:cNvPr id="0" name=""/>
        <dsp:cNvSpPr/>
      </dsp:nvSpPr>
      <dsp:spPr>
        <a:xfrm>
          <a:off x="537523" y="3358320"/>
          <a:ext cx="2439721" cy="158038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Social Media</a:t>
          </a:r>
        </a:p>
      </dsp:txBody>
      <dsp:txXfrm>
        <a:off x="572239" y="3788133"/>
        <a:ext cx="1638372" cy="1115857"/>
      </dsp:txXfrm>
    </dsp:sp>
    <dsp:sp modelId="{8FDCCACB-40BC-49C8-8D87-5CF08AB3D67B}">
      <dsp:nvSpPr>
        <dsp:cNvPr id="0" name=""/>
        <dsp:cNvSpPr/>
      </dsp:nvSpPr>
      <dsp:spPr>
        <a:xfrm>
          <a:off x="4518121" y="0"/>
          <a:ext cx="2439721" cy="158038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Streaming</a:t>
          </a:r>
        </a:p>
      </dsp:txBody>
      <dsp:txXfrm>
        <a:off x="5284753" y="34716"/>
        <a:ext cx="1638372" cy="1115857"/>
      </dsp:txXfrm>
    </dsp:sp>
    <dsp:sp modelId="{DC6D9622-23A6-4C53-936F-B96F1D0C4887}">
      <dsp:nvSpPr>
        <dsp:cNvPr id="0" name=""/>
        <dsp:cNvSpPr/>
      </dsp:nvSpPr>
      <dsp:spPr>
        <a:xfrm>
          <a:off x="537523" y="0"/>
          <a:ext cx="2439721" cy="158038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IoTs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239" y="34716"/>
        <a:ext cx="1638372" cy="1115857"/>
      </dsp:txXfrm>
    </dsp:sp>
    <dsp:sp modelId="{20B8C0C1-43EC-4285-8B56-6DAA6134AB76}">
      <dsp:nvSpPr>
        <dsp:cNvPr id="0" name=""/>
        <dsp:cNvSpPr/>
      </dsp:nvSpPr>
      <dsp:spPr>
        <a:xfrm>
          <a:off x="1559835" y="281506"/>
          <a:ext cx="2138460" cy="2138460"/>
        </a:xfrm>
        <a:prstGeom prst="pieWedg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Milhões de usuário Concorrentes</a:t>
          </a:r>
        </a:p>
      </dsp:txBody>
      <dsp:txXfrm>
        <a:off x="2186175" y="907846"/>
        <a:ext cx="1512120" cy="1512120"/>
      </dsp:txXfrm>
    </dsp:sp>
    <dsp:sp modelId="{85FED1B3-CD7A-4FD3-A149-2D6E3B5A4422}">
      <dsp:nvSpPr>
        <dsp:cNvPr id="0" name=""/>
        <dsp:cNvSpPr/>
      </dsp:nvSpPr>
      <dsp:spPr>
        <a:xfrm rot="5400000">
          <a:off x="3797070" y="281506"/>
          <a:ext cx="2138460" cy="2138460"/>
        </a:xfrm>
        <a:prstGeom prst="pieWedg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Grande Volume de dados</a:t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Petabytes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797070" y="907846"/>
        <a:ext cx="1512120" cy="1512120"/>
      </dsp:txXfrm>
    </dsp:sp>
    <dsp:sp modelId="{1DB9B05A-00F7-42A6-96BF-D2E2C99DEBD4}">
      <dsp:nvSpPr>
        <dsp:cNvPr id="0" name=""/>
        <dsp:cNvSpPr/>
      </dsp:nvSpPr>
      <dsp:spPr>
        <a:xfrm rot="10800000">
          <a:off x="3797070" y="2518740"/>
          <a:ext cx="2138460" cy="2138460"/>
        </a:xfrm>
        <a:prstGeom prst="pieWedg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Global</a:t>
          </a:r>
        </a:p>
      </dsp:txBody>
      <dsp:txXfrm rot="10800000">
        <a:off x="3797070" y="2518740"/>
        <a:ext cx="1512120" cy="1512120"/>
      </dsp:txXfrm>
    </dsp:sp>
    <dsp:sp modelId="{804E5D13-77BF-43F5-AE05-4B55551E8D4B}">
      <dsp:nvSpPr>
        <dsp:cNvPr id="0" name=""/>
        <dsp:cNvSpPr/>
      </dsp:nvSpPr>
      <dsp:spPr>
        <a:xfrm rot="16200000">
          <a:off x="1559835" y="2518740"/>
          <a:ext cx="2138460" cy="2138460"/>
        </a:xfrm>
        <a:prstGeom prst="pieWedg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Muitos tipos de dispositivos</a:t>
          </a:r>
        </a:p>
      </dsp:txBody>
      <dsp:txXfrm rot="5400000">
        <a:off x="2186175" y="2518740"/>
        <a:ext cx="1512120" cy="1512120"/>
      </dsp:txXfrm>
    </dsp:sp>
    <dsp:sp modelId="{CB96946C-BC23-4266-9374-72CD909AB4D4}">
      <dsp:nvSpPr>
        <dsp:cNvPr id="0" name=""/>
        <dsp:cNvSpPr/>
      </dsp:nvSpPr>
      <dsp:spPr>
        <a:xfrm>
          <a:off x="3378514" y="2024869"/>
          <a:ext cx="738336" cy="64203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E43FC-6A1F-4B22-8455-B8B2E6180FA4}">
      <dsp:nvSpPr>
        <dsp:cNvPr id="0" name=""/>
        <dsp:cNvSpPr/>
      </dsp:nvSpPr>
      <dsp:spPr>
        <a:xfrm rot="10800000">
          <a:off x="3378514" y="2271805"/>
          <a:ext cx="738336" cy="64203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BED97-9DE5-4B05-AA52-87D4A8439B85}">
      <dsp:nvSpPr>
        <dsp:cNvPr id="0" name=""/>
        <dsp:cNvSpPr/>
      </dsp:nvSpPr>
      <dsp:spPr>
        <a:xfrm>
          <a:off x="502506" y="1856"/>
          <a:ext cx="9496349" cy="1116514"/>
        </a:xfrm>
        <a:prstGeom prst="roundRect">
          <a:avLst>
            <a:gd name="adj" fmla="val 10000"/>
          </a:avLst>
        </a:prstGeom>
        <a:solidFill>
          <a:srgbClr val="011829">
            <a:alpha val="8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>
              <a:latin typeface="Arial" panose="020B0604020202020204" pitchFamily="34" charset="0"/>
              <a:cs typeface="Arial" panose="020B0604020202020204" pitchFamily="34" charset="0"/>
            </a:rPr>
            <a:t>Aplicações em tempo real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>
              <a:latin typeface="Arial" panose="020B0604020202020204" pitchFamily="34" charset="0"/>
              <a:cs typeface="Arial" panose="020B0604020202020204" pitchFamily="34" charset="0"/>
            </a:rPr>
            <a:t>Baixa latência (micro </a:t>
          </a:r>
          <a:r>
            <a:rPr lang="pt-BR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seconds</a:t>
          </a:r>
          <a:r>
            <a:rPr lang="pt-BR" sz="3000" kern="1200" dirty="0">
              <a:latin typeface="Arial" panose="020B0604020202020204" pitchFamily="34" charset="0"/>
              <a:cs typeface="Arial" panose="020B0604020202020204" pitchFamily="34" charset="0"/>
            </a:rPr>
            <a:t>) – Alto </a:t>
          </a:r>
          <a:r>
            <a:rPr lang="pt-BR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Throughput</a:t>
          </a:r>
          <a:endParaRPr lang="pt-BR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208" y="34558"/>
        <a:ext cx="9430945" cy="1051110"/>
      </dsp:txXfrm>
    </dsp:sp>
    <dsp:sp modelId="{51696073-CEE0-4939-B859-AFF118B1A145}">
      <dsp:nvSpPr>
        <dsp:cNvPr id="0" name=""/>
        <dsp:cNvSpPr/>
      </dsp:nvSpPr>
      <dsp:spPr>
        <a:xfrm>
          <a:off x="502506" y="1319343"/>
          <a:ext cx="1116514" cy="111651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64DEF-E3F2-41D6-88DF-7755AB307703}">
      <dsp:nvSpPr>
        <dsp:cNvPr id="0" name=""/>
        <dsp:cNvSpPr/>
      </dsp:nvSpPr>
      <dsp:spPr>
        <a:xfrm>
          <a:off x="1686011" y="1319343"/>
          <a:ext cx="8312844" cy="1116514"/>
        </a:xfrm>
        <a:prstGeom prst="roundRect">
          <a:avLst>
            <a:gd name="adj" fmla="val 16670"/>
          </a:avLst>
        </a:prstGeom>
        <a:solidFill>
          <a:srgbClr val="011829">
            <a:alpha val="8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>
              <a:latin typeface="Arial" panose="020B0604020202020204" pitchFamily="34" charset="0"/>
              <a:cs typeface="Arial" panose="020B0604020202020204" pitchFamily="34" charset="0"/>
            </a:rPr>
            <a:t>Chave Valor</a:t>
          </a:r>
        </a:p>
      </dsp:txBody>
      <dsp:txXfrm>
        <a:off x="1740525" y="1373857"/>
        <a:ext cx="8203816" cy="1007486"/>
      </dsp:txXfrm>
    </dsp:sp>
    <dsp:sp modelId="{710BB6F4-B61E-4794-92FC-2DC9DAA00F76}">
      <dsp:nvSpPr>
        <dsp:cNvPr id="0" name=""/>
        <dsp:cNvSpPr/>
      </dsp:nvSpPr>
      <dsp:spPr>
        <a:xfrm>
          <a:off x="502506" y="2569839"/>
          <a:ext cx="1116514" cy="111651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5A161-11C6-45C3-8B88-1682051AF8A3}">
      <dsp:nvSpPr>
        <dsp:cNvPr id="0" name=""/>
        <dsp:cNvSpPr/>
      </dsp:nvSpPr>
      <dsp:spPr>
        <a:xfrm>
          <a:off x="1686011" y="2569839"/>
          <a:ext cx="8312844" cy="1116514"/>
        </a:xfrm>
        <a:prstGeom prst="roundRect">
          <a:avLst>
            <a:gd name="adj" fmla="val 16670"/>
          </a:avLst>
        </a:prstGeom>
        <a:solidFill>
          <a:srgbClr val="011829">
            <a:alpha val="8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In-Memory</a:t>
          </a:r>
          <a:endParaRPr lang="pt-BR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0525" y="2624353"/>
        <a:ext cx="8203816" cy="1007486"/>
      </dsp:txXfrm>
    </dsp:sp>
    <dsp:sp modelId="{28B55918-8717-4143-9F50-88F12305EFCB}">
      <dsp:nvSpPr>
        <dsp:cNvPr id="0" name=""/>
        <dsp:cNvSpPr/>
      </dsp:nvSpPr>
      <dsp:spPr>
        <a:xfrm>
          <a:off x="502506" y="3820335"/>
          <a:ext cx="1116514" cy="111651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60513-3F10-41B2-8404-80BF598F6B70}">
      <dsp:nvSpPr>
        <dsp:cNvPr id="0" name=""/>
        <dsp:cNvSpPr/>
      </dsp:nvSpPr>
      <dsp:spPr>
        <a:xfrm>
          <a:off x="1686011" y="3820335"/>
          <a:ext cx="8312844" cy="1116514"/>
        </a:xfrm>
        <a:prstGeom prst="roundRect">
          <a:avLst>
            <a:gd name="adj" fmla="val 16670"/>
          </a:avLst>
        </a:prstGeom>
        <a:solidFill>
          <a:srgbClr val="011829">
            <a:alpha val="8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>
              <a:latin typeface="Arial" panose="020B0604020202020204" pitchFamily="34" charset="0"/>
              <a:cs typeface="Arial" panose="020B0604020202020204" pitchFamily="34" charset="0"/>
            </a:rPr>
            <a:t>Cloud</a:t>
          </a:r>
        </a:p>
      </dsp:txBody>
      <dsp:txXfrm>
        <a:off x="1740525" y="3874849"/>
        <a:ext cx="8203816" cy="1007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4E1AE-F59A-4A1E-A596-CD5122747286}">
      <dsp:nvSpPr>
        <dsp:cNvPr id="0" name=""/>
        <dsp:cNvSpPr/>
      </dsp:nvSpPr>
      <dsp:spPr>
        <a:xfrm>
          <a:off x="4064000" y="2748451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7AED6-979C-4A77-B369-B6BB65C0142A}">
      <dsp:nvSpPr>
        <dsp:cNvPr id="0" name=""/>
        <dsp:cNvSpPr/>
      </dsp:nvSpPr>
      <dsp:spPr>
        <a:xfrm>
          <a:off x="1839986" y="2748451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8E95-5503-442A-B7B3-6E119D471277}">
      <dsp:nvSpPr>
        <dsp:cNvPr id="0" name=""/>
        <dsp:cNvSpPr/>
      </dsp:nvSpPr>
      <dsp:spPr>
        <a:xfrm>
          <a:off x="2225972" y="910424"/>
          <a:ext cx="3676054" cy="1838027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72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err="1">
              <a:latin typeface="Arial" panose="020B0604020202020204" pitchFamily="34" charset="0"/>
              <a:cs typeface="Arial" panose="020B0604020202020204" pitchFamily="34" charset="0"/>
            </a:rPr>
            <a:t>Elasticache</a:t>
          </a:r>
          <a:endParaRPr lang="pt-BR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25972" y="910424"/>
        <a:ext cx="3676054" cy="1838027"/>
      </dsp:txXfrm>
    </dsp:sp>
    <dsp:sp modelId="{4A4AA21B-0D94-413E-9CB2-124F7EBDFE73}">
      <dsp:nvSpPr>
        <dsp:cNvPr id="0" name=""/>
        <dsp:cNvSpPr/>
      </dsp:nvSpPr>
      <dsp:spPr>
        <a:xfrm>
          <a:off x="2409775" y="1252179"/>
          <a:ext cx="1102816" cy="11545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A47F-AFD5-41CC-831C-EDC943810469}">
      <dsp:nvSpPr>
        <dsp:cNvPr id="0" name=""/>
        <dsp:cNvSpPr/>
      </dsp:nvSpPr>
      <dsp:spPr>
        <a:xfrm>
          <a:off x="1959" y="3520423"/>
          <a:ext cx="3676054" cy="1838027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72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>
              <a:latin typeface="Arial" panose="020B0604020202020204" pitchFamily="34" charset="0"/>
              <a:cs typeface="Arial" panose="020B0604020202020204" pitchFamily="34" charset="0"/>
            </a:rPr>
            <a:t>Redis</a:t>
          </a:r>
        </a:p>
      </dsp:txBody>
      <dsp:txXfrm>
        <a:off x="1959" y="3520423"/>
        <a:ext cx="3676054" cy="1838027"/>
      </dsp:txXfrm>
    </dsp:sp>
    <dsp:sp modelId="{7AD36018-1849-412B-A494-B3F2AA80D1E5}">
      <dsp:nvSpPr>
        <dsp:cNvPr id="0" name=""/>
        <dsp:cNvSpPr/>
      </dsp:nvSpPr>
      <dsp:spPr>
        <a:xfrm>
          <a:off x="185762" y="3896755"/>
          <a:ext cx="1102816" cy="108536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F3F5-9334-49B3-841A-7DB42933371C}">
      <dsp:nvSpPr>
        <dsp:cNvPr id="0" name=""/>
        <dsp:cNvSpPr/>
      </dsp:nvSpPr>
      <dsp:spPr>
        <a:xfrm>
          <a:off x="4449985" y="3520423"/>
          <a:ext cx="3676054" cy="1838027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72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err="1">
              <a:latin typeface="Arial" panose="020B0604020202020204" pitchFamily="34" charset="0"/>
              <a:cs typeface="Arial" panose="020B0604020202020204" pitchFamily="34" charset="0"/>
            </a:rPr>
            <a:t>Memcached</a:t>
          </a:r>
          <a:endParaRPr lang="pt-BR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49985" y="3520423"/>
        <a:ext cx="3676054" cy="1838027"/>
      </dsp:txXfrm>
    </dsp:sp>
    <dsp:sp modelId="{1222E29A-D121-4999-8743-7FE31665B917}">
      <dsp:nvSpPr>
        <dsp:cNvPr id="0" name=""/>
        <dsp:cNvSpPr/>
      </dsp:nvSpPr>
      <dsp:spPr>
        <a:xfrm>
          <a:off x="4633788" y="3921929"/>
          <a:ext cx="1102816" cy="1035015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1A6AA-D41F-4809-8C73-C37130ECAFAF}">
      <dsp:nvSpPr>
        <dsp:cNvPr id="0" name=""/>
        <dsp:cNvSpPr/>
      </dsp:nvSpPr>
      <dsp:spPr>
        <a:xfrm>
          <a:off x="6346341" y="3609747"/>
          <a:ext cx="526548" cy="110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557"/>
              </a:lnTo>
              <a:lnTo>
                <a:pt x="526548" y="110355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4E1AE-F59A-4A1E-A596-CD5122747286}">
      <dsp:nvSpPr>
        <dsp:cNvPr id="0" name=""/>
        <dsp:cNvSpPr/>
      </dsp:nvSpPr>
      <dsp:spPr>
        <a:xfrm>
          <a:off x="5274504" y="1431072"/>
          <a:ext cx="2498313" cy="748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450"/>
              </a:lnTo>
              <a:lnTo>
                <a:pt x="2498313" y="374450"/>
              </a:lnTo>
              <a:lnTo>
                <a:pt x="2498313" y="7489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595A8-6082-4EF4-BF01-9C0B563CEBB8}">
      <dsp:nvSpPr>
        <dsp:cNvPr id="0" name=""/>
        <dsp:cNvSpPr/>
      </dsp:nvSpPr>
      <dsp:spPr>
        <a:xfrm>
          <a:off x="1349714" y="3609747"/>
          <a:ext cx="526548" cy="110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557"/>
              </a:lnTo>
              <a:lnTo>
                <a:pt x="526548" y="110355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7AED6-979C-4A77-B369-B6BB65C0142A}">
      <dsp:nvSpPr>
        <dsp:cNvPr id="0" name=""/>
        <dsp:cNvSpPr/>
      </dsp:nvSpPr>
      <dsp:spPr>
        <a:xfrm>
          <a:off x="2776191" y="1431072"/>
          <a:ext cx="2498313" cy="748900"/>
        </a:xfrm>
        <a:custGeom>
          <a:avLst/>
          <a:gdLst/>
          <a:ahLst/>
          <a:cxnLst/>
          <a:rect l="0" t="0" r="0" b="0"/>
          <a:pathLst>
            <a:path>
              <a:moveTo>
                <a:pt x="2498313" y="0"/>
              </a:moveTo>
              <a:lnTo>
                <a:pt x="2498313" y="374450"/>
              </a:lnTo>
              <a:lnTo>
                <a:pt x="0" y="374450"/>
              </a:lnTo>
              <a:lnTo>
                <a:pt x="0" y="7489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8E95-5503-442A-B7B3-6E119D471277}">
      <dsp:nvSpPr>
        <dsp:cNvPr id="0" name=""/>
        <dsp:cNvSpPr/>
      </dsp:nvSpPr>
      <dsp:spPr>
        <a:xfrm>
          <a:off x="3491408" y="1296"/>
          <a:ext cx="3566191" cy="1429775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977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Elasticache</a:t>
          </a:r>
          <a:endParaRPr lang="pt-B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1408" y="1296"/>
        <a:ext cx="3566191" cy="1429775"/>
      </dsp:txXfrm>
    </dsp:sp>
    <dsp:sp modelId="{4A4AA21B-0D94-413E-9CB2-124F7EBDFE73}">
      <dsp:nvSpPr>
        <dsp:cNvPr id="0" name=""/>
        <dsp:cNvSpPr/>
      </dsp:nvSpPr>
      <dsp:spPr>
        <a:xfrm>
          <a:off x="3669718" y="156178"/>
          <a:ext cx="1069857" cy="11200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A47F-AFD5-41CC-831C-EDC943810469}">
      <dsp:nvSpPr>
        <dsp:cNvPr id="0" name=""/>
        <dsp:cNvSpPr/>
      </dsp:nvSpPr>
      <dsp:spPr>
        <a:xfrm>
          <a:off x="993095" y="2179972"/>
          <a:ext cx="3566191" cy="1429775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977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>
              <a:latin typeface="Arial" panose="020B0604020202020204" pitchFamily="34" charset="0"/>
              <a:cs typeface="Arial" panose="020B0604020202020204" pitchFamily="34" charset="0"/>
            </a:rPr>
            <a:t>Redis</a:t>
          </a:r>
        </a:p>
      </dsp:txBody>
      <dsp:txXfrm>
        <a:off x="993095" y="2179972"/>
        <a:ext cx="3566191" cy="1429775"/>
      </dsp:txXfrm>
    </dsp:sp>
    <dsp:sp modelId="{7AD36018-1849-412B-A494-B3F2AA80D1E5}">
      <dsp:nvSpPr>
        <dsp:cNvPr id="0" name=""/>
        <dsp:cNvSpPr/>
      </dsp:nvSpPr>
      <dsp:spPr>
        <a:xfrm>
          <a:off x="1171405" y="2368397"/>
          <a:ext cx="1069857" cy="1052925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08B51-D2AC-4A38-99C9-CF3F9F20944B}">
      <dsp:nvSpPr>
        <dsp:cNvPr id="0" name=""/>
        <dsp:cNvSpPr/>
      </dsp:nvSpPr>
      <dsp:spPr>
        <a:xfrm>
          <a:off x="1876262" y="3821758"/>
          <a:ext cx="4247726" cy="1783095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977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Sub-miliseconds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latency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Complex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Data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Multi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AZ c/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Sharding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Suporta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Read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Replicas</a:t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Backup /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Restore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Persistent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Encriptação (@rest / In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Transt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Non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Multi-threaded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6262" y="3821758"/>
        <a:ext cx="4247726" cy="1783095"/>
      </dsp:txXfrm>
    </dsp:sp>
    <dsp:sp modelId="{2AE5D5AE-C4AF-4BF2-B2DF-75D65CDFAC6B}">
      <dsp:nvSpPr>
        <dsp:cNvPr id="0" name=""/>
        <dsp:cNvSpPr/>
      </dsp:nvSpPr>
      <dsp:spPr>
        <a:xfrm>
          <a:off x="1892521" y="3831144"/>
          <a:ext cx="397708" cy="455630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F3F5-9334-49B3-841A-7DB42933371C}">
      <dsp:nvSpPr>
        <dsp:cNvPr id="0" name=""/>
        <dsp:cNvSpPr/>
      </dsp:nvSpPr>
      <dsp:spPr>
        <a:xfrm>
          <a:off x="5989722" y="2179972"/>
          <a:ext cx="3566191" cy="1429775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977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Memcached</a:t>
          </a:r>
          <a:endParaRPr lang="pt-BR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89722" y="2179972"/>
        <a:ext cx="3566191" cy="1429775"/>
      </dsp:txXfrm>
    </dsp:sp>
    <dsp:sp modelId="{1222E29A-D121-4999-8743-7FE31665B917}">
      <dsp:nvSpPr>
        <dsp:cNvPr id="0" name=""/>
        <dsp:cNvSpPr/>
      </dsp:nvSpPr>
      <dsp:spPr>
        <a:xfrm>
          <a:off x="6168031" y="2392818"/>
          <a:ext cx="1069857" cy="1004082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D733E-C546-4786-AA00-4D7EED4C26BC}">
      <dsp:nvSpPr>
        <dsp:cNvPr id="0" name=""/>
        <dsp:cNvSpPr/>
      </dsp:nvSpPr>
      <dsp:spPr>
        <a:xfrm>
          <a:off x="6872889" y="3821758"/>
          <a:ext cx="4247726" cy="1783095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977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Sub-miliseconds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latency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Data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Types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Multi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AZ c/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Sharding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N Suporta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Read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 Replicas</a:t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Non Backup /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Restore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Non </a:t>
          </a: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Persistent</a:t>
          </a: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Sem encriptação</a:t>
          </a:r>
          <a:b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Multi-threaded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72889" y="3821758"/>
        <a:ext cx="4247726" cy="1783095"/>
      </dsp:txXfrm>
    </dsp:sp>
    <dsp:sp modelId="{1805882F-8B3C-4736-83A5-7890BEC47E5E}">
      <dsp:nvSpPr>
        <dsp:cNvPr id="0" name=""/>
        <dsp:cNvSpPr/>
      </dsp:nvSpPr>
      <dsp:spPr>
        <a:xfrm>
          <a:off x="6889147" y="3831144"/>
          <a:ext cx="397708" cy="455630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7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0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24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50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2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2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57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28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34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23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D8EF-AD0E-4EB3-B799-768E85D1313E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5319-8040-4E6D-A215-C1B0AC545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11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ws.amazon.com/blogs/database/powering-recommendation-models-using-amazon-elasticache-for-redis-at-coffee-meets-bage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4B92-CE31-4682-A545-D86AE3957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Inmemory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AWS </a:t>
            </a:r>
            <a:r>
              <a:rPr lang="pt-BR" dirty="0" err="1" smtClean="0"/>
              <a:t>Elasticache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4305-EC3C-4AEF-A509-966D1801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675932"/>
          </a:xfrm>
        </p:spPr>
        <p:txBody>
          <a:bodyPr>
            <a:normAutofit/>
          </a:bodyPr>
          <a:lstStyle/>
          <a:p>
            <a:r>
              <a:rPr lang="pt-BR" dirty="0" smtClean="0"/>
              <a:t>Charles </a:t>
            </a:r>
            <a:r>
              <a:rPr lang="pt-BR" dirty="0" err="1" smtClean="0"/>
              <a:t>Nishiyama</a:t>
            </a:r>
            <a:r>
              <a:rPr lang="pt-BR" dirty="0" smtClean="0"/>
              <a:t> - 336957</a:t>
            </a:r>
          </a:p>
          <a:p>
            <a:r>
              <a:rPr lang="pt-BR" dirty="0" smtClean="0"/>
              <a:t>Cleber Campos - 339417</a:t>
            </a:r>
          </a:p>
          <a:p>
            <a:r>
              <a:rPr lang="pt-BR" dirty="0" smtClean="0"/>
              <a:t>Diogo Nomura - 339843</a:t>
            </a:r>
          </a:p>
          <a:p>
            <a:r>
              <a:rPr lang="pt-BR" dirty="0" err="1" smtClean="0"/>
              <a:t>Queziane</a:t>
            </a:r>
            <a:r>
              <a:rPr lang="pt-BR" dirty="0"/>
              <a:t> </a:t>
            </a:r>
            <a:r>
              <a:rPr lang="pt-BR" dirty="0" smtClean="0"/>
              <a:t>Marques - 339957</a:t>
            </a:r>
          </a:p>
        </p:txBody>
      </p:sp>
    </p:spTree>
    <p:extLst>
      <p:ext uri="{BB962C8B-B14F-4D97-AF65-F5344CB8AC3E}">
        <p14:creationId xmlns:p14="http://schemas.microsoft.com/office/powerpoint/2010/main" val="25039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Redis </a:t>
            </a:r>
            <a:r>
              <a:rPr lang="pt-BR" dirty="0" err="1">
                <a:latin typeface="Arial Black" panose="020B0A04020102020204" pitchFamily="34" charset="0"/>
              </a:rPr>
              <a:t>Architecture</a:t>
            </a:r>
            <a:r>
              <a:rPr lang="pt-BR" dirty="0">
                <a:latin typeface="Arial Black" panose="020B0A04020102020204" pitchFamily="34" charset="0"/>
              </a:rPr>
              <a:t/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CBFC7-7BB6-4B06-A472-4B3A4315684E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6931E192-66A3-472C-8EB5-F0011542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D5226-0179-404E-AB30-745AC9EDEC00}"/>
              </a:ext>
            </a:extLst>
          </p:cNvPr>
          <p:cNvSpPr/>
          <p:nvPr/>
        </p:nvSpPr>
        <p:spPr>
          <a:xfrm>
            <a:off x="488066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2F8EA-2ED3-4BA0-9286-47944E5A7CBE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152B8-FD4B-49AA-B063-C3019307BC5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8353090C-92EB-4E07-ADD4-F894D3758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78" y="503062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8E47AB5E-EE50-4EFC-BD69-D085ACBF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 bwMode="auto">
          <a:xfrm>
            <a:off x="8008988" y="45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2B89B9BE-541E-4924-8BF4-9094CDF6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24968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DE040862-F18B-41A6-84D4-6F54A02CA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46" y="30254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20" name="Graphic 14">
            <a:extLst>
              <a:ext uri="{FF2B5EF4-FFF2-40B4-BE49-F238E27FC236}">
                <a16:creationId xmlns:a16="http://schemas.microsoft.com/office/drawing/2014/main" id="{EA750EF0-2706-48FB-AFA4-29414F43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00" y="37220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31">
            <a:extLst>
              <a:ext uri="{FF2B5EF4-FFF2-40B4-BE49-F238E27FC236}">
                <a16:creationId xmlns:a16="http://schemas.microsoft.com/office/drawing/2014/main" id="{41161645-8272-4A9A-83C2-0EAE360FB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5" y="425073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9EDD08-A798-4C64-8CB9-C6F48A1E5F77}"/>
              </a:ext>
            </a:extLst>
          </p:cNvPr>
          <p:cNvSpPr/>
          <p:nvPr/>
        </p:nvSpPr>
        <p:spPr>
          <a:xfrm>
            <a:off x="946727" y="1762052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B7B61-3F3B-41BC-A453-7D3F26C833CF}"/>
              </a:ext>
            </a:extLst>
          </p:cNvPr>
          <p:cNvSpPr/>
          <p:nvPr/>
        </p:nvSpPr>
        <p:spPr>
          <a:xfrm>
            <a:off x="946727" y="3160416"/>
            <a:ext cx="3675146" cy="2630784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Shard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0-5 Replicas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Failover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Single Write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(Down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/ Remove Replicas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A1E21375-2026-4AD4-A090-E7D42190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655" y="5014103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6C70A77E-6E08-4080-94BB-23B00FBD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 bwMode="auto">
          <a:xfrm>
            <a:off x="9979265" y="4556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23CA2-2DFD-46C4-9699-197B713D6B09}"/>
              </a:ext>
            </a:extLst>
          </p:cNvPr>
          <p:cNvSpPr txBox="1"/>
          <p:nvPr/>
        </p:nvSpPr>
        <p:spPr>
          <a:xfrm>
            <a:off x="7489858" y="2158669"/>
            <a:ext cx="1495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FDB68-779F-4DB9-8E95-A0865DA8C22B}"/>
              </a:ext>
            </a:extLst>
          </p:cNvPr>
          <p:cNvSpPr txBox="1"/>
          <p:nvPr/>
        </p:nvSpPr>
        <p:spPr>
          <a:xfrm>
            <a:off x="9460135" y="2158669"/>
            <a:ext cx="1495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C129E-127C-43D7-A2CE-C54485205DD4}"/>
              </a:ext>
            </a:extLst>
          </p:cNvPr>
          <p:cNvSpPr/>
          <p:nvPr/>
        </p:nvSpPr>
        <p:spPr>
          <a:xfrm>
            <a:off x="7039789" y="2587749"/>
            <a:ext cx="4081121" cy="841251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Shard 1</a:t>
            </a:r>
          </a:p>
        </p:txBody>
      </p:sp>
      <p:pic>
        <p:nvPicPr>
          <p:cNvPr id="38" name="Graphic 10">
            <a:extLst>
              <a:ext uri="{FF2B5EF4-FFF2-40B4-BE49-F238E27FC236}">
                <a16:creationId xmlns:a16="http://schemas.microsoft.com/office/drawing/2014/main" id="{E6364A6F-48B9-4BDA-B4D9-E3A85EFD3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16" y="2630035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7">
            <a:extLst>
              <a:ext uri="{FF2B5EF4-FFF2-40B4-BE49-F238E27FC236}">
                <a16:creationId xmlns:a16="http://schemas.microsoft.com/office/drawing/2014/main" id="{6DAFDC5E-BCF1-4790-A0B1-85E72D62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324" y="3158673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pic>
        <p:nvPicPr>
          <p:cNvPr id="40" name="Graphic 10">
            <a:extLst>
              <a:ext uri="{FF2B5EF4-FFF2-40B4-BE49-F238E27FC236}">
                <a16:creationId xmlns:a16="http://schemas.microsoft.com/office/drawing/2014/main" id="{07FC4B68-C77F-4CE3-8165-B5C396A8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00" y="2612370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7">
            <a:extLst>
              <a:ext uri="{FF2B5EF4-FFF2-40B4-BE49-F238E27FC236}">
                <a16:creationId xmlns:a16="http://schemas.microsoft.com/office/drawing/2014/main" id="{99FC53AA-C951-4CE6-94C9-3B514B6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408" y="3141008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5A0B45C6-6A4E-4770-BD02-ABFD4EE81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501" y="306957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43" name="Graphic 6">
            <a:extLst>
              <a:ext uri="{FF2B5EF4-FFF2-40B4-BE49-F238E27FC236}">
                <a16:creationId xmlns:a16="http://schemas.microsoft.com/office/drawing/2014/main" id="{8ECD63EF-5936-410F-B689-BB61D710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6969877" y="26123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Redis </a:t>
            </a:r>
            <a:r>
              <a:rPr lang="pt-BR" dirty="0" err="1">
                <a:latin typeface="Arial Black" panose="020B0A04020102020204" pitchFamily="34" charset="0"/>
              </a:rPr>
              <a:t>Architecture</a:t>
            </a:r>
            <a:r>
              <a:rPr lang="pt-BR" dirty="0">
                <a:latin typeface="Arial Black" panose="020B0A04020102020204" pitchFamily="34" charset="0"/>
              </a:rPr>
              <a:t/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CBFC7-7BB6-4B06-A472-4B3A4315684E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6931E192-66A3-472C-8EB5-F0011542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D5226-0179-404E-AB30-745AC9EDEC00}"/>
              </a:ext>
            </a:extLst>
          </p:cNvPr>
          <p:cNvSpPr/>
          <p:nvPr/>
        </p:nvSpPr>
        <p:spPr>
          <a:xfrm>
            <a:off x="488066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2F8EA-2ED3-4BA0-9286-47944E5A7CBE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152B8-FD4B-49AA-B063-C3019307BC5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8353090C-92EB-4E07-ADD4-F894D3758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78" y="503062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8E47AB5E-EE50-4EFC-BD69-D085ACBF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 bwMode="auto">
          <a:xfrm>
            <a:off x="8008988" y="45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2B89B9BE-541E-4924-8BF4-9094CDF6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24968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DE040862-F18B-41A6-84D4-6F54A02CA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46" y="30254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20" name="Graphic 14">
            <a:extLst>
              <a:ext uri="{FF2B5EF4-FFF2-40B4-BE49-F238E27FC236}">
                <a16:creationId xmlns:a16="http://schemas.microsoft.com/office/drawing/2014/main" id="{EA750EF0-2706-48FB-AFA4-29414F43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00" y="37220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31">
            <a:extLst>
              <a:ext uri="{FF2B5EF4-FFF2-40B4-BE49-F238E27FC236}">
                <a16:creationId xmlns:a16="http://schemas.microsoft.com/office/drawing/2014/main" id="{41161645-8272-4A9A-83C2-0EAE360FB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5" y="425073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9EDD08-A798-4C64-8CB9-C6F48A1E5F77}"/>
              </a:ext>
            </a:extLst>
          </p:cNvPr>
          <p:cNvSpPr/>
          <p:nvPr/>
        </p:nvSpPr>
        <p:spPr>
          <a:xfrm>
            <a:off x="946727" y="1762052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B7B61-3F3B-41BC-A453-7D3F26C833CF}"/>
              </a:ext>
            </a:extLst>
          </p:cNvPr>
          <p:cNvSpPr/>
          <p:nvPr/>
        </p:nvSpPr>
        <p:spPr>
          <a:xfrm>
            <a:off x="946727" y="3160416"/>
            <a:ext cx="3675146" cy="2630784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Shards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(1-90)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Distribuídos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0-5 Replicas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Auto-Failover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Multiples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Write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(Online)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Resharding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A1E21375-2026-4AD4-A090-E7D42190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655" y="5014103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6C70A77E-6E08-4080-94BB-23B00FBD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 bwMode="auto">
          <a:xfrm>
            <a:off x="9979265" y="4556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23CA2-2DFD-46C4-9699-197B713D6B09}"/>
              </a:ext>
            </a:extLst>
          </p:cNvPr>
          <p:cNvSpPr txBox="1"/>
          <p:nvPr/>
        </p:nvSpPr>
        <p:spPr>
          <a:xfrm>
            <a:off x="7489858" y="2158669"/>
            <a:ext cx="1495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FDB68-779F-4DB9-8E95-A0865DA8C22B}"/>
              </a:ext>
            </a:extLst>
          </p:cNvPr>
          <p:cNvSpPr txBox="1"/>
          <p:nvPr/>
        </p:nvSpPr>
        <p:spPr>
          <a:xfrm>
            <a:off x="9460135" y="2158669"/>
            <a:ext cx="1495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C129E-127C-43D7-A2CE-C54485205DD4}"/>
              </a:ext>
            </a:extLst>
          </p:cNvPr>
          <p:cNvSpPr/>
          <p:nvPr/>
        </p:nvSpPr>
        <p:spPr>
          <a:xfrm>
            <a:off x="7039789" y="2587749"/>
            <a:ext cx="4081121" cy="841251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Shard 1</a:t>
            </a:r>
          </a:p>
        </p:txBody>
      </p:sp>
      <p:pic>
        <p:nvPicPr>
          <p:cNvPr id="38" name="Graphic 10">
            <a:extLst>
              <a:ext uri="{FF2B5EF4-FFF2-40B4-BE49-F238E27FC236}">
                <a16:creationId xmlns:a16="http://schemas.microsoft.com/office/drawing/2014/main" id="{E6364A6F-48B9-4BDA-B4D9-E3A85EFD3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16" y="2630035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7">
            <a:extLst>
              <a:ext uri="{FF2B5EF4-FFF2-40B4-BE49-F238E27FC236}">
                <a16:creationId xmlns:a16="http://schemas.microsoft.com/office/drawing/2014/main" id="{6DAFDC5E-BCF1-4790-A0B1-85E72D62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324" y="3158673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pic>
        <p:nvPicPr>
          <p:cNvPr id="40" name="Graphic 10">
            <a:extLst>
              <a:ext uri="{FF2B5EF4-FFF2-40B4-BE49-F238E27FC236}">
                <a16:creationId xmlns:a16="http://schemas.microsoft.com/office/drawing/2014/main" id="{07FC4B68-C77F-4CE3-8165-B5C396A8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00" y="2612370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7">
            <a:extLst>
              <a:ext uri="{FF2B5EF4-FFF2-40B4-BE49-F238E27FC236}">
                <a16:creationId xmlns:a16="http://schemas.microsoft.com/office/drawing/2014/main" id="{99FC53AA-C951-4CE6-94C9-3B514B6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408" y="3141008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B4B97-3CCE-4C4C-8E2B-C46F3F44992C}"/>
              </a:ext>
            </a:extLst>
          </p:cNvPr>
          <p:cNvSpPr/>
          <p:nvPr/>
        </p:nvSpPr>
        <p:spPr>
          <a:xfrm>
            <a:off x="7039789" y="3552916"/>
            <a:ext cx="4081121" cy="841251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Shard 2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19FA3378-3EF2-49CE-A459-29CD9611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16" y="3595202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7">
            <a:extLst>
              <a:ext uri="{FF2B5EF4-FFF2-40B4-BE49-F238E27FC236}">
                <a16:creationId xmlns:a16="http://schemas.microsoft.com/office/drawing/2014/main" id="{A2345794-C81C-46E5-8A8F-B9C4B66A0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324" y="4123840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EE02863B-E175-42FA-B3DE-9B241CC1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00" y="3577537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7">
            <a:extLst>
              <a:ext uri="{FF2B5EF4-FFF2-40B4-BE49-F238E27FC236}">
                <a16:creationId xmlns:a16="http://schemas.microsoft.com/office/drawing/2014/main" id="{D378BE9C-2D3C-4D21-9ADA-9CEE52064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408" y="4106175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173E557A-EF82-48A3-A473-7E3EAC7E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501" y="306957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42" name="Graphic 6">
            <a:extLst>
              <a:ext uri="{FF2B5EF4-FFF2-40B4-BE49-F238E27FC236}">
                <a16:creationId xmlns:a16="http://schemas.microsoft.com/office/drawing/2014/main" id="{497F4D76-B38D-4608-8364-E9296DE4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6969877" y="26123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B6C4E70-30C9-4C51-BA5A-D25AFA70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501" y="403799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44" name="Graphic 6">
            <a:extLst>
              <a:ext uri="{FF2B5EF4-FFF2-40B4-BE49-F238E27FC236}">
                <a16:creationId xmlns:a16="http://schemas.microsoft.com/office/drawing/2014/main" id="{58EB5DF4-FD29-4C31-8F1F-AE620FFF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6969877" y="35807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 err="1">
                <a:latin typeface="Arial Black" panose="020B0A04020102020204" pitchFamily="34" charset="0"/>
              </a:rPr>
              <a:t>memcached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Architecture</a:t>
            </a:r>
            <a:r>
              <a:rPr lang="pt-BR" dirty="0">
                <a:latin typeface="Arial Black" panose="020B0A04020102020204" pitchFamily="34" charset="0"/>
              </a:rPr>
              <a:t/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CBFC7-7BB6-4B06-A472-4B3A4315684E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6931E192-66A3-472C-8EB5-F0011542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D5226-0179-404E-AB30-745AC9EDEC00}"/>
              </a:ext>
            </a:extLst>
          </p:cNvPr>
          <p:cNvSpPr/>
          <p:nvPr/>
        </p:nvSpPr>
        <p:spPr>
          <a:xfrm>
            <a:off x="488066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2F8EA-2ED3-4BA0-9286-47944E5A7CBE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152B8-FD4B-49AA-B063-C3019307BC5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9EDD08-A798-4C64-8CB9-C6F48A1E5F77}"/>
              </a:ext>
            </a:extLst>
          </p:cNvPr>
          <p:cNvSpPr/>
          <p:nvPr/>
        </p:nvSpPr>
        <p:spPr>
          <a:xfrm>
            <a:off x="946727" y="1762052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B7B61-3F3B-41BC-A453-7D3F26C833CF}"/>
              </a:ext>
            </a:extLst>
          </p:cNvPr>
          <p:cNvSpPr/>
          <p:nvPr/>
        </p:nvSpPr>
        <p:spPr>
          <a:xfrm>
            <a:off x="946727" y="3160416"/>
            <a:ext cx="3675146" cy="2630784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Não possui replicas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Não possui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shards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são distribuídos entre nodes (1-20)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Somente acessado através da AWS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White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não é suportado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23CA2-2DFD-46C4-9699-197B713D6B09}"/>
              </a:ext>
            </a:extLst>
          </p:cNvPr>
          <p:cNvSpPr txBox="1"/>
          <p:nvPr/>
        </p:nvSpPr>
        <p:spPr>
          <a:xfrm>
            <a:off x="7489858" y="2158669"/>
            <a:ext cx="1495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FDB68-779F-4DB9-8E95-A0865DA8C22B}"/>
              </a:ext>
            </a:extLst>
          </p:cNvPr>
          <p:cNvSpPr txBox="1"/>
          <p:nvPr/>
        </p:nvSpPr>
        <p:spPr>
          <a:xfrm>
            <a:off x="9460135" y="2158669"/>
            <a:ext cx="1495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C129E-127C-43D7-A2CE-C54485205DD4}"/>
              </a:ext>
            </a:extLst>
          </p:cNvPr>
          <p:cNvSpPr/>
          <p:nvPr/>
        </p:nvSpPr>
        <p:spPr>
          <a:xfrm>
            <a:off x="7039789" y="2587749"/>
            <a:ext cx="4081121" cy="96918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38" name="Graphic 10">
            <a:extLst>
              <a:ext uri="{FF2B5EF4-FFF2-40B4-BE49-F238E27FC236}">
                <a16:creationId xmlns:a16="http://schemas.microsoft.com/office/drawing/2014/main" id="{E6364A6F-48B9-4BDA-B4D9-E3A85EFD3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16" y="2630035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7">
            <a:extLst>
              <a:ext uri="{FF2B5EF4-FFF2-40B4-BE49-F238E27FC236}">
                <a16:creationId xmlns:a16="http://schemas.microsoft.com/office/drawing/2014/main" id="{6DAFDC5E-BCF1-4790-A0B1-85E72D62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324" y="3158673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pic>
        <p:nvPicPr>
          <p:cNvPr id="40" name="Graphic 10">
            <a:extLst>
              <a:ext uri="{FF2B5EF4-FFF2-40B4-BE49-F238E27FC236}">
                <a16:creationId xmlns:a16="http://schemas.microsoft.com/office/drawing/2014/main" id="{07FC4B68-C77F-4CE3-8165-B5C396A8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00" y="2612370"/>
            <a:ext cx="354376" cy="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7">
            <a:extLst>
              <a:ext uri="{FF2B5EF4-FFF2-40B4-BE49-F238E27FC236}">
                <a16:creationId xmlns:a16="http://schemas.microsoft.com/office/drawing/2014/main" id="{99FC53AA-C951-4CE6-94C9-3B514B6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408" y="3141008"/>
            <a:ext cx="17653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2F15913A-C183-4F1F-8525-6C13A9D8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674" y="5064470"/>
            <a:ext cx="1473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Memcached</a:t>
            </a:r>
          </a:p>
        </p:txBody>
      </p:sp>
      <p:pic>
        <p:nvPicPr>
          <p:cNvPr id="46" name="Graphic 26">
            <a:extLst>
              <a:ext uri="{FF2B5EF4-FFF2-40B4-BE49-F238E27FC236}">
                <a16:creationId xmlns:a16="http://schemas.microsoft.com/office/drawing/2014/main" id="{94161658-6357-4BBF-B13D-CE0EEE47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 bwMode="auto">
          <a:xfrm>
            <a:off x="7982149" y="46437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0">
            <a:extLst>
              <a:ext uri="{FF2B5EF4-FFF2-40B4-BE49-F238E27FC236}">
                <a16:creationId xmlns:a16="http://schemas.microsoft.com/office/drawing/2014/main" id="{C641F7A3-5BD3-4123-9D68-D7D5BB0C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960" y="5064470"/>
            <a:ext cx="1473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Memcached</a:t>
            </a:r>
          </a:p>
        </p:txBody>
      </p:sp>
      <p:pic>
        <p:nvPicPr>
          <p:cNvPr id="48" name="Graphic 26">
            <a:extLst>
              <a:ext uri="{FF2B5EF4-FFF2-40B4-BE49-F238E27FC236}">
                <a16:creationId xmlns:a16="http://schemas.microsoft.com/office/drawing/2014/main" id="{60B1AC0D-6B63-43AB-B277-2FFE2CD4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 bwMode="auto">
          <a:xfrm>
            <a:off x="10000435" y="46437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165099F-186A-446F-87A4-517EF8E0DB0B}"/>
              </a:ext>
            </a:extLst>
          </p:cNvPr>
          <p:cNvSpPr/>
          <p:nvPr/>
        </p:nvSpPr>
        <p:spPr>
          <a:xfrm>
            <a:off x="488066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5">
            <a:extLst>
              <a:ext uri="{FF2B5EF4-FFF2-40B4-BE49-F238E27FC236}">
                <a16:creationId xmlns:a16="http://schemas.microsoft.com/office/drawing/2014/main" id="{69B1BFA3-CAF0-4C08-95A5-5DE23518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749" y="2587749"/>
            <a:ext cx="687617" cy="68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6">
            <a:extLst>
              <a:ext uri="{FF2B5EF4-FFF2-40B4-BE49-F238E27FC236}">
                <a16:creationId xmlns:a16="http://schemas.microsoft.com/office/drawing/2014/main" id="{7570D16C-FC9D-47FB-A6FC-A2B3F420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765" y="3351293"/>
            <a:ext cx="17653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</p:spTree>
    <p:extLst>
      <p:ext uri="{BB962C8B-B14F-4D97-AF65-F5344CB8AC3E}">
        <p14:creationId xmlns:p14="http://schemas.microsoft.com/office/powerpoint/2010/main" val="26356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Escolhendo </a:t>
            </a:r>
            <a:r>
              <a:rPr lang="pt-BR" dirty="0" err="1">
                <a:latin typeface="Arial Black" panose="020B0A04020102020204" pitchFamily="34" charset="0"/>
              </a:rPr>
              <a:t>Engines</a:t>
            </a:r>
            <a:r>
              <a:rPr lang="pt-BR" dirty="0">
                <a:latin typeface="Arial Black" panose="020B0A04020102020204" pitchFamily="34" charset="0"/>
              </a:rPr>
              <a:t/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9B34EF-B822-4559-B2EC-E0DEC3C6D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697165"/>
              </p:ext>
            </p:extLst>
          </p:nvPr>
        </p:nvGraphicFramePr>
        <p:xfrm>
          <a:off x="654341" y="889233"/>
          <a:ext cx="12122092" cy="614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0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56BF-0A42-48D6-8B14-EA2B41EF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Use Case</a:t>
            </a:r>
            <a:br>
              <a:rPr lang="pt-BR" dirty="0" smtClean="0"/>
            </a:br>
            <a:r>
              <a:rPr lang="pt-BR" dirty="0" err="1" smtClean="0"/>
              <a:t>coffee</a:t>
            </a:r>
            <a:r>
              <a:rPr lang="pt-BR" dirty="0" smtClean="0"/>
              <a:t> </a:t>
            </a:r>
            <a:r>
              <a:rPr lang="pt-BR" dirty="0" err="1" smtClean="0"/>
              <a:t>meets</a:t>
            </a:r>
            <a:r>
              <a:rPr lang="pt-BR" dirty="0" smtClean="0"/>
              <a:t> </a:t>
            </a:r>
            <a:r>
              <a:rPr lang="pt-BR" dirty="0" err="1" smtClean="0"/>
              <a:t>bagel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B45E-56C4-4882-8959-20D276BC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https://aws.amazon.com/blogs/database/powering-recommendation-models-using-amazon-elasticache-for-redis-at-coffee-meets-bagel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CMB é uma plataforma de encontros </a:t>
            </a:r>
            <a:r>
              <a:rPr lang="pt-BR" dirty="0" err="1" smtClean="0"/>
              <a:t>onlines</a:t>
            </a:r>
            <a:r>
              <a:rPr lang="pt-BR" dirty="0" smtClean="0"/>
              <a:t>, similar ao </a:t>
            </a:r>
            <a:r>
              <a:rPr lang="pt-BR" dirty="0" err="1" smtClean="0"/>
              <a:t>Tinder</a:t>
            </a:r>
            <a:r>
              <a:rPr lang="pt-BR" dirty="0" smtClean="0"/>
              <a:t>, porém com a propostas de prover experiências agradáveis e indicar os melhores “match” de acordo com o uso e inputs do usuário, para isso o CMB conta com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</a:t>
            </a:r>
            <a:r>
              <a:rPr lang="pt-BR" dirty="0" smtClean="0"/>
              <a:t> e IA, sendo que o </a:t>
            </a:r>
            <a:r>
              <a:rPr lang="pt-BR" dirty="0" err="1" smtClean="0"/>
              <a:t>Elasticache</a:t>
            </a:r>
            <a:r>
              <a:rPr lang="pt-BR" dirty="0" smtClean="0"/>
              <a:t> é o core da arquitetura (Batch e Online), o qual provê Baixa Latência e melhor tempo de resposta.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coffee</a:t>
            </a:r>
            <a:r>
              <a:rPr lang="pt-BR" dirty="0" smtClean="0"/>
              <a:t> </a:t>
            </a:r>
            <a:r>
              <a:rPr lang="pt-BR" dirty="0" err="1"/>
              <a:t>meets</a:t>
            </a:r>
            <a:r>
              <a:rPr lang="pt-BR" dirty="0"/>
              <a:t> </a:t>
            </a:r>
            <a:r>
              <a:rPr lang="pt-BR" dirty="0" err="1" smtClean="0"/>
              <a:t>bagel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PRoblemática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Problema a ser solucionado: Gerar Matches de Qualidade (IA e ML) mantendo a latência mínima possível.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Estratégias sugeridas:</a:t>
            </a:r>
          </a:p>
          <a:p>
            <a:pPr lvl="1"/>
            <a:r>
              <a:rPr lang="pt-BR" dirty="0" smtClean="0"/>
              <a:t>Manter um </a:t>
            </a:r>
            <a:r>
              <a:rPr lang="pt-BR" dirty="0" err="1" smtClean="0"/>
              <a:t>rank</a:t>
            </a:r>
            <a:r>
              <a:rPr lang="pt-BR" dirty="0" smtClean="0"/>
              <a:t> de 1000 matches por usuários, porém seria necessário armazenar 1 bilhão de matches.</a:t>
            </a:r>
          </a:p>
          <a:p>
            <a:pPr lvl="1"/>
            <a:r>
              <a:rPr lang="pt-BR" dirty="0" smtClean="0"/>
              <a:t>Armazenar os matches num banco de dados de busca como </a:t>
            </a:r>
            <a:r>
              <a:rPr lang="pt-BR" dirty="0" err="1" smtClean="0"/>
              <a:t>Elastisearch</a:t>
            </a:r>
            <a:r>
              <a:rPr lang="pt-BR" dirty="0"/>
              <a:t> </a:t>
            </a:r>
            <a:r>
              <a:rPr lang="pt-BR" dirty="0" smtClean="0"/>
              <a:t>e realizar o </a:t>
            </a:r>
            <a:r>
              <a:rPr lang="pt-BR" dirty="0" err="1" smtClean="0"/>
              <a:t>fetch</a:t>
            </a:r>
            <a:r>
              <a:rPr lang="pt-BR" dirty="0" smtClean="0"/>
              <a:t> através de critérios de </a:t>
            </a:r>
            <a:r>
              <a:rPr lang="pt-BR" dirty="0" err="1" smtClean="0"/>
              <a:t>sort</a:t>
            </a:r>
            <a:r>
              <a:rPr lang="pt-BR" dirty="0" smtClean="0"/>
              <a:t> por </a:t>
            </a:r>
            <a:r>
              <a:rPr lang="pt-BR" dirty="0" err="1" smtClean="0"/>
              <a:t>relevancia</a:t>
            </a:r>
            <a:r>
              <a:rPr lang="pt-BR" dirty="0" smtClean="0"/>
              <a:t>, </a:t>
            </a:r>
            <a:r>
              <a:rPr lang="pt-BR" dirty="0" err="1" smtClean="0"/>
              <a:t>porêm</a:t>
            </a:r>
            <a:r>
              <a:rPr lang="pt-BR" dirty="0" smtClean="0"/>
              <a:t> utilizando índices como método de busca limita o uso de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CMB utiliza um misto das duas técnicas, o processo off-line para gerar </a:t>
            </a:r>
            <a:r>
              <a:rPr lang="pt-BR" dirty="0" err="1" smtClean="0"/>
              <a:t>pre</a:t>
            </a:r>
            <a:r>
              <a:rPr lang="pt-BR" dirty="0" smtClean="0"/>
              <a:t>-recomendações e manter um </a:t>
            </a:r>
            <a:r>
              <a:rPr lang="pt-BR" dirty="0" err="1" smtClean="0"/>
              <a:t>rank</a:t>
            </a:r>
            <a:r>
              <a:rPr lang="pt-BR" dirty="0" smtClean="0"/>
              <a:t> atualizado com menor volume.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Coffee</a:t>
            </a:r>
            <a:r>
              <a:rPr lang="pt-BR" dirty="0" smtClean="0"/>
              <a:t> </a:t>
            </a:r>
            <a:r>
              <a:rPr lang="pt-BR" dirty="0" err="1" smtClean="0"/>
              <a:t>Meet</a:t>
            </a:r>
            <a:r>
              <a:rPr lang="pt-BR" dirty="0"/>
              <a:t> </a:t>
            </a:r>
            <a:r>
              <a:rPr lang="pt-BR" dirty="0" err="1" smtClean="0"/>
              <a:t>Bagel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72" y="2106052"/>
            <a:ext cx="10059005" cy="4324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Coffee</a:t>
            </a:r>
            <a:r>
              <a:rPr lang="pt-BR" dirty="0"/>
              <a:t> </a:t>
            </a:r>
            <a:r>
              <a:rPr lang="pt-BR" dirty="0" err="1"/>
              <a:t>Meet</a:t>
            </a:r>
            <a:r>
              <a:rPr lang="pt-BR" dirty="0"/>
              <a:t> </a:t>
            </a:r>
            <a:r>
              <a:rPr lang="pt-BR" dirty="0" err="1"/>
              <a:t>Bagel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Arquitetura / Batch-Online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Batch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Responsavel</a:t>
            </a:r>
            <a:r>
              <a:rPr lang="pt-BR" dirty="0" smtClean="0"/>
              <a:t> por ler pedaços históricos de match, treinar as recomendações de ML e extrair atributos para uso posterior.</a:t>
            </a:r>
          </a:p>
          <a:p>
            <a:r>
              <a:rPr lang="pt-BR" dirty="0" smtClean="0"/>
              <a:t>O modelo de recomendação off-line é preditivo, possibilitando criar um “Score” de match de acordo com afinidade.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Componente responsável por manter uma fila de recomendações para usuários.</a:t>
            </a:r>
          </a:p>
          <a:p>
            <a:r>
              <a:rPr lang="pt-BR" dirty="0" smtClean="0"/>
              <a:t>Redis é utilizado para manter essa fila atualizada </a:t>
            </a:r>
            <a:r>
              <a:rPr lang="pt-BR" smtClean="0"/>
              <a:t>e ordenada.</a:t>
            </a:r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Coffee</a:t>
            </a:r>
            <a:r>
              <a:rPr lang="pt-BR" dirty="0"/>
              <a:t> </a:t>
            </a:r>
            <a:r>
              <a:rPr lang="pt-BR" dirty="0" err="1"/>
              <a:t>Meet</a:t>
            </a:r>
            <a:r>
              <a:rPr lang="pt-BR" dirty="0"/>
              <a:t> </a:t>
            </a:r>
            <a:r>
              <a:rPr lang="pt-BR" dirty="0" err="1"/>
              <a:t>Bagel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Arquitetura / </a:t>
            </a:r>
            <a:r>
              <a:rPr lang="pt-BR" dirty="0" smtClean="0"/>
              <a:t>Online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698" y="2095500"/>
            <a:ext cx="7729078" cy="369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Coffee</a:t>
            </a:r>
            <a:r>
              <a:rPr lang="pt-BR" dirty="0"/>
              <a:t> </a:t>
            </a:r>
            <a:r>
              <a:rPr lang="pt-BR" dirty="0" err="1"/>
              <a:t>Meet</a:t>
            </a:r>
            <a:r>
              <a:rPr lang="pt-BR" dirty="0"/>
              <a:t> </a:t>
            </a:r>
            <a:r>
              <a:rPr lang="pt-BR" dirty="0" err="1"/>
              <a:t>Bagel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Filter</a:t>
            </a:r>
            <a:r>
              <a:rPr lang="pt-BR" dirty="0" smtClean="0"/>
              <a:t> out (Batch) – Perfis já visitados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Premissa – Perfil que já foram vistos e não causaram match não devem ser reapresentado aos usuários.</a:t>
            </a:r>
          </a:p>
          <a:p>
            <a:endParaRPr lang="pt-BR" dirty="0" smtClean="0"/>
          </a:p>
          <a:p>
            <a:r>
              <a:rPr lang="pt-BR" dirty="0" smtClean="0"/>
              <a:t>Um dos métodos para que isso aconteça seria</a:t>
            </a:r>
            <a:br>
              <a:rPr lang="pt-BR" dirty="0" smtClean="0"/>
            </a:br>
            <a:r>
              <a:rPr lang="pt-BR" dirty="0" smtClean="0"/>
              <a:t>a criação de um lista de perfis já visitados, </a:t>
            </a:r>
            <a:br>
              <a:rPr lang="pt-BR" dirty="0" smtClean="0"/>
            </a:br>
            <a:r>
              <a:rPr lang="pt-BR" dirty="0" smtClean="0"/>
              <a:t>a problemática desse approach é o volume que</a:t>
            </a:r>
            <a:br>
              <a:rPr lang="pt-BR" dirty="0" smtClean="0"/>
            </a:br>
            <a:r>
              <a:rPr lang="pt-BR" dirty="0" smtClean="0"/>
              <a:t>precisa ser armazenado é enorme, cresce </a:t>
            </a:r>
            <a:r>
              <a:rPr lang="pt-BR" dirty="0" err="1" smtClean="0"/>
              <a:t>exponen</a:t>
            </a:r>
            <a:r>
              <a:rPr lang="pt-BR" dirty="0" smtClean="0"/>
              <a:t>-</a:t>
            </a:r>
            <a:br>
              <a:rPr lang="pt-BR" dirty="0" smtClean="0"/>
            </a:br>
            <a:r>
              <a:rPr lang="pt-BR" dirty="0" err="1" smtClean="0"/>
              <a:t>cialmente</a:t>
            </a:r>
            <a:r>
              <a:rPr lang="pt-BR" dirty="0" smtClean="0"/>
              <a:t> com o uso do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Tamanho teórico total = </a:t>
            </a:r>
            <a:r>
              <a:rPr lang="pt-BR" dirty="0" err="1" smtClean="0"/>
              <a:t>n_user</a:t>
            </a:r>
            <a:r>
              <a:rPr lang="pt-BR" dirty="0"/>
              <a:t> </a:t>
            </a:r>
            <a:r>
              <a:rPr lang="pt-BR" dirty="0" smtClean="0"/>
              <a:t>* </a:t>
            </a:r>
            <a:r>
              <a:rPr lang="pt-BR" dirty="0" err="1" smtClean="0"/>
              <a:t>n_user</a:t>
            </a:r>
            <a:r>
              <a:rPr lang="pt-BR" dirty="0" smtClean="0"/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56" y="3486150"/>
            <a:ext cx="3314700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Aplicações em tempo real</a:t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05483-BC7B-4B96-AEF5-C086AD31D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801405"/>
              </p:ext>
            </p:extLst>
          </p:nvPr>
        </p:nvGraphicFramePr>
        <p:xfrm>
          <a:off x="924442" y="1199625"/>
          <a:ext cx="10501363" cy="493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D155CE-9B6F-4449-9913-08B5D4A32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822518"/>
              </p:ext>
            </p:extLst>
          </p:nvPr>
        </p:nvGraphicFramePr>
        <p:xfrm>
          <a:off x="2342993" y="1580050"/>
          <a:ext cx="7495366" cy="493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616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Coffee</a:t>
            </a:r>
            <a:r>
              <a:rPr lang="pt-BR" dirty="0"/>
              <a:t> </a:t>
            </a:r>
            <a:r>
              <a:rPr lang="pt-BR" dirty="0" err="1"/>
              <a:t>Meet</a:t>
            </a:r>
            <a:r>
              <a:rPr lang="pt-BR" dirty="0"/>
              <a:t> </a:t>
            </a:r>
            <a:r>
              <a:rPr lang="pt-BR" dirty="0" err="1"/>
              <a:t>Bagel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smtClean="0"/>
              <a:t>out (Batch) </a:t>
            </a:r>
            <a:r>
              <a:rPr lang="pt-BR" dirty="0"/>
              <a:t>– </a:t>
            </a:r>
            <a:r>
              <a:rPr lang="pt-BR" dirty="0" smtClean="0"/>
              <a:t>Bloom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3536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Bloom </a:t>
            </a:r>
            <a:r>
              <a:rPr lang="pt-BR" dirty="0" err="1" smtClean="0"/>
              <a:t>filter</a:t>
            </a:r>
            <a:r>
              <a:rPr lang="pt-BR" dirty="0" smtClean="0"/>
              <a:t> são estruturas de dados probabilístico que podem verificar a eficiência de um conjunto.</a:t>
            </a:r>
          </a:p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é utilizado neste caso especialmente</a:t>
            </a:r>
            <a:br>
              <a:rPr lang="pt-BR" dirty="0" smtClean="0"/>
            </a:br>
            <a:r>
              <a:rPr lang="pt-BR" dirty="0" smtClean="0"/>
              <a:t>para verificar se uma entrada não faz parte de um </a:t>
            </a:r>
            <a:br>
              <a:rPr lang="pt-BR" dirty="0" smtClean="0"/>
            </a:br>
            <a:r>
              <a:rPr lang="pt-BR" dirty="0" smtClean="0"/>
              <a:t>conjunto.</a:t>
            </a:r>
          </a:p>
          <a:p>
            <a:r>
              <a:rPr lang="pt-BR" dirty="0" smtClean="0"/>
              <a:t>Para cada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 é criado um vetor de bit, para </a:t>
            </a:r>
            <a:br>
              <a:rPr lang="pt-BR" dirty="0" smtClean="0"/>
            </a:br>
            <a:r>
              <a:rPr lang="pt-BR" dirty="0" smtClean="0"/>
              <a:t>cada item adicionado ao vetor é calculado um </a:t>
            </a:r>
            <a:r>
              <a:rPr lang="pt-BR" dirty="0" err="1" smtClean="0"/>
              <a:t>hash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 1 bit.</a:t>
            </a:r>
          </a:p>
          <a:p>
            <a:r>
              <a:rPr lang="pt-BR" dirty="0" smtClean="0"/>
              <a:t>Quando é verificado a existência no item no vetor,</a:t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 recalcula esse </a:t>
            </a:r>
            <a:r>
              <a:rPr lang="pt-BR" dirty="0" err="1" smtClean="0"/>
              <a:t>hash</a:t>
            </a:r>
            <a:r>
              <a:rPr lang="pt-BR" dirty="0" smtClean="0"/>
              <a:t> e a partir deste valor</a:t>
            </a:r>
            <a:br>
              <a:rPr lang="pt-BR" dirty="0" smtClean="0"/>
            </a:br>
            <a:r>
              <a:rPr lang="pt-BR" dirty="0" smtClean="0"/>
              <a:t>é possível dizer se esse valor esta contido neste vetor.</a:t>
            </a:r>
          </a:p>
          <a:p>
            <a:r>
              <a:rPr lang="pt-BR" dirty="0" smtClean="0"/>
              <a:t>Portanto o tamanho teórico da base dados passa a ser:</a:t>
            </a:r>
            <a:br>
              <a:rPr lang="pt-BR" dirty="0" smtClean="0"/>
            </a:br>
            <a:r>
              <a:rPr lang="pt-BR" dirty="0" err="1" smtClean="0"/>
              <a:t>n_users</a:t>
            </a:r>
            <a:r>
              <a:rPr lang="pt-BR" dirty="0" smtClean="0"/>
              <a:t> * </a:t>
            </a:r>
            <a:r>
              <a:rPr lang="pt-BR" dirty="0" err="1" smtClean="0"/>
              <a:t>bloom_filter_size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22" y="2589018"/>
            <a:ext cx="2266950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71" y="166522"/>
            <a:ext cx="1560134" cy="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Caso de Uso</a:t>
            </a:r>
            <a:br>
              <a:rPr lang="pt-BR" dirty="0" smtClean="0"/>
            </a:br>
            <a:r>
              <a:rPr lang="pt-BR" dirty="0" smtClean="0"/>
              <a:t>Real-time Game </a:t>
            </a:r>
            <a:r>
              <a:rPr lang="pt-BR" dirty="0" err="1" smtClean="0"/>
              <a:t>Board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37" y="2665504"/>
            <a:ext cx="72294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Características </a:t>
            </a:r>
            <a:r>
              <a:rPr lang="pt-BR" dirty="0" err="1">
                <a:latin typeface="Arial Black" panose="020B0A04020102020204" pitchFamily="34" charset="0"/>
              </a:rPr>
              <a:t>Elasticache</a:t>
            </a:r>
            <a:r>
              <a:rPr lang="pt-BR" dirty="0">
                <a:latin typeface="Arial Black" panose="020B0A04020102020204" pitchFamily="34" charset="0"/>
              </a:rPr>
              <a:t/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05483-BC7B-4B96-AEF5-C086AD31D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773361"/>
              </p:ext>
            </p:extLst>
          </p:nvPr>
        </p:nvGraphicFramePr>
        <p:xfrm>
          <a:off x="766194" y="1580050"/>
          <a:ext cx="10501363" cy="493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8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Tipos de Cache</a:t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C531F-A263-4357-B58E-5E201B5FCEAA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97">
            <a:extLst>
              <a:ext uri="{FF2B5EF4-FFF2-40B4-BE49-F238E27FC236}">
                <a16:creationId xmlns:a16="http://schemas.microsoft.com/office/drawing/2014/main" id="{4B2FA31B-4766-46C4-93DD-28FDB28E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AA12BC-6F03-4877-965D-024A5AAA8AF3}"/>
              </a:ext>
            </a:extLst>
          </p:cNvPr>
          <p:cNvSpPr/>
          <p:nvPr/>
        </p:nvSpPr>
        <p:spPr>
          <a:xfrm>
            <a:off x="488066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B4BEE9-133C-41B7-BC21-503F6A3015FB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029E-E2F4-4BDF-8DDD-62A6A3D9627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1">
            <a:extLst>
              <a:ext uri="{FF2B5EF4-FFF2-40B4-BE49-F238E27FC236}">
                <a16:creationId xmlns:a16="http://schemas.microsoft.com/office/drawing/2014/main" id="{57B260FA-87C1-43C0-B118-F64BB75F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52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D6BD2141-2C32-45AB-90AC-42226A9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689" y="3102238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667B9DF3-8EDE-4371-90E5-712EBD8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55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678A558B-C141-445C-89DF-5E648DE1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555" y="310223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Relational Database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(Amazon RDS)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299D1838-91B0-4894-81E0-D3BF7FB9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74" y="3969653"/>
            <a:ext cx="1473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Memcached</a:t>
            </a:r>
          </a:p>
        </p:txBody>
      </p:sp>
      <p:pic>
        <p:nvPicPr>
          <p:cNvPr id="34" name="Graphic 26">
            <a:extLst>
              <a:ext uri="{FF2B5EF4-FFF2-40B4-BE49-F238E27FC236}">
                <a16:creationId xmlns:a16="http://schemas.microsoft.com/office/drawing/2014/main" id="{3692FE6E-43BA-4B93-A1D3-B07A39B8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 bwMode="auto">
          <a:xfrm>
            <a:off x="8015949" y="354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A4DBFFA0-D0CB-4500-9C7E-34CCBBF2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78" y="503062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CAD3DB09-3CC1-47A2-98E5-5F5C6E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 bwMode="auto">
          <a:xfrm>
            <a:off x="8008988" y="45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3">
            <a:extLst>
              <a:ext uri="{FF2B5EF4-FFF2-40B4-BE49-F238E27FC236}">
                <a16:creationId xmlns:a16="http://schemas.microsoft.com/office/drawing/2014/main" id="{1BCE7FCC-F4A2-4F3F-80E6-91C2E530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24968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4">
            <a:extLst>
              <a:ext uri="{FF2B5EF4-FFF2-40B4-BE49-F238E27FC236}">
                <a16:creationId xmlns:a16="http://schemas.microsoft.com/office/drawing/2014/main" id="{A197E90D-1BA4-4974-9276-B193B863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46" y="30254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40" name="Graphic 14">
            <a:extLst>
              <a:ext uri="{FF2B5EF4-FFF2-40B4-BE49-F238E27FC236}">
                <a16:creationId xmlns:a16="http://schemas.microsoft.com/office/drawing/2014/main" id="{A5182775-87EA-42E8-BE23-54D4F60B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00" y="37220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1">
            <a:extLst>
              <a:ext uri="{FF2B5EF4-FFF2-40B4-BE49-F238E27FC236}">
                <a16:creationId xmlns:a16="http://schemas.microsoft.com/office/drawing/2014/main" id="{FFA4F158-53FB-418E-86B9-11DC674A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5" y="425073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20AF22-6599-42C5-9A97-67968C7519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52" y="2719651"/>
            <a:ext cx="1237203" cy="29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7EE04-8DA5-4750-A12A-FE1EFEBF0EF3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5941671" y="2719651"/>
            <a:ext cx="1929981" cy="1214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3">
            <a:extLst>
              <a:ext uri="{FF2B5EF4-FFF2-40B4-BE49-F238E27FC236}">
                <a16:creationId xmlns:a16="http://schemas.microsoft.com/office/drawing/2014/main" id="{7C08DAE5-759B-4CF6-9D4D-0DEBFFE705F1}"/>
              </a:ext>
            </a:extLst>
          </p:cNvPr>
          <p:cNvSpPr/>
          <p:nvPr/>
        </p:nvSpPr>
        <p:spPr>
          <a:xfrm flipH="1" flipV="1">
            <a:off x="5687736" y="3244048"/>
            <a:ext cx="3667875" cy="1677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24D6C8-DF1F-486A-9D2D-22EAD1A79EE4}"/>
              </a:ext>
            </a:extLst>
          </p:cNvPr>
          <p:cNvSpPr/>
          <p:nvPr/>
        </p:nvSpPr>
        <p:spPr>
          <a:xfrm>
            <a:off x="946727" y="1762052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Local Cache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5BB16-1DEA-4A6C-9341-740C13115AD6}"/>
              </a:ext>
            </a:extLst>
          </p:cNvPr>
          <p:cNvSpPr/>
          <p:nvPr/>
        </p:nvSpPr>
        <p:spPr>
          <a:xfrm>
            <a:off x="946727" y="3160416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4D1C53-D12B-4919-8D1B-FB9F77781ABB}"/>
              </a:ext>
            </a:extLst>
          </p:cNvPr>
          <p:cNvSpPr/>
          <p:nvPr/>
        </p:nvSpPr>
        <p:spPr>
          <a:xfrm>
            <a:off x="952536" y="4556903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Remote Cache</a:t>
            </a:r>
          </a:p>
        </p:txBody>
      </p:sp>
    </p:spTree>
    <p:extLst>
      <p:ext uri="{BB962C8B-B14F-4D97-AF65-F5344CB8AC3E}">
        <p14:creationId xmlns:p14="http://schemas.microsoft.com/office/powerpoint/2010/main" val="149337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3" grpId="0" animBg="1"/>
      <p:bldP spid="24" grpId="0" animBg="1"/>
      <p:bldP spid="30" grpId="0"/>
      <p:bldP spid="32" grpId="0"/>
      <p:bldP spid="33" grpId="0"/>
      <p:bldP spid="35" grpId="0"/>
      <p:bldP spid="39" grpId="0"/>
      <p:bldP spid="41" grpId="0"/>
      <p:bldP spid="52" grpId="0" animBg="1"/>
      <p:bldP spid="59" grpId="0" animBg="1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Estratégias de Cache</a:t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24D6C8-DF1F-486A-9D2D-22EAD1A79EE4}"/>
              </a:ext>
            </a:extLst>
          </p:cNvPr>
          <p:cNvSpPr/>
          <p:nvPr/>
        </p:nvSpPr>
        <p:spPr>
          <a:xfrm>
            <a:off x="946727" y="1762052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5BB16-1DEA-4A6C-9341-740C13115AD6}"/>
              </a:ext>
            </a:extLst>
          </p:cNvPr>
          <p:cNvSpPr/>
          <p:nvPr/>
        </p:nvSpPr>
        <p:spPr>
          <a:xfrm>
            <a:off x="946727" y="3160416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4D1C53-D12B-4919-8D1B-FB9F77781ABB}"/>
              </a:ext>
            </a:extLst>
          </p:cNvPr>
          <p:cNvSpPr/>
          <p:nvPr/>
        </p:nvSpPr>
        <p:spPr>
          <a:xfrm>
            <a:off x="952536" y="4556903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Write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throug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C2DD76-4945-4F83-99E3-347F0E381ADF}"/>
              </a:ext>
            </a:extLst>
          </p:cNvPr>
          <p:cNvSpPr/>
          <p:nvPr/>
        </p:nvSpPr>
        <p:spPr>
          <a:xfrm>
            <a:off x="4823839" y="1762052"/>
            <a:ext cx="6308352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Abordagem Reativa</a:t>
            </a:r>
          </a:p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são carregados quando necessários</a:t>
            </a:r>
          </a:p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Miss</a:t>
            </a:r>
          </a:p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Desatualizados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– Requer TTL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359931-2BC0-4F62-B419-72547772333A}"/>
              </a:ext>
            </a:extLst>
          </p:cNvPr>
          <p:cNvSpPr/>
          <p:nvPr/>
        </p:nvSpPr>
        <p:spPr>
          <a:xfrm>
            <a:off x="4823839" y="3178351"/>
            <a:ext cx="6308352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Abordagem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Pró-ativa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são carregados em cache quando escritos no banco</a:t>
            </a:r>
          </a:p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Sempre Correntes (Never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Desperdiço de espaço – Alguns dados nunca são acessados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167F5C-8998-4907-B075-ABA75D20EFDB}"/>
              </a:ext>
            </a:extLst>
          </p:cNvPr>
          <p:cNvSpPr/>
          <p:nvPr/>
        </p:nvSpPr>
        <p:spPr>
          <a:xfrm>
            <a:off x="4823839" y="4556902"/>
            <a:ext cx="6308352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 o beneficio das duas estratégias</a:t>
            </a:r>
          </a:p>
        </p:txBody>
      </p:sp>
    </p:spTree>
    <p:extLst>
      <p:ext uri="{BB962C8B-B14F-4D97-AF65-F5344CB8AC3E}">
        <p14:creationId xmlns:p14="http://schemas.microsoft.com/office/powerpoint/2010/main" val="29849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Estratégias de Cache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 err="1">
                <a:latin typeface="Arial Black" panose="020B0A04020102020204" pitchFamily="34" charset="0"/>
              </a:rPr>
              <a:t>Lazy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Loading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C531F-A263-4357-B58E-5E201B5FCEAA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97">
            <a:extLst>
              <a:ext uri="{FF2B5EF4-FFF2-40B4-BE49-F238E27FC236}">
                <a16:creationId xmlns:a16="http://schemas.microsoft.com/office/drawing/2014/main" id="{4B2FA31B-4766-46C4-93DD-28FDB28E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AA12BC-6F03-4877-965D-024A5AAA8AF3}"/>
              </a:ext>
            </a:extLst>
          </p:cNvPr>
          <p:cNvSpPr/>
          <p:nvPr/>
        </p:nvSpPr>
        <p:spPr>
          <a:xfrm>
            <a:off x="488066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B4BEE9-133C-41B7-BC21-503F6A3015FB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029E-E2F4-4BDF-8DDD-62A6A3D9627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1">
            <a:extLst>
              <a:ext uri="{FF2B5EF4-FFF2-40B4-BE49-F238E27FC236}">
                <a16:creationId xmlns:a16="http://schemas.microsoft.com/office/drawing/2014/main" id="{57B260FA-87C1-43C0-B118-F64BB75F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52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D6BD2141-2C32-45AB-90AC-42226A9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689" y="3102238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667B9DF3-8EDE-4371-90E5-712EBD8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55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678A558B-C141-445C-89DF-5E648DE1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555" y="310223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Relational Database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(Amazon RDS)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299D1838-91B0-4894-81E0-D3BF7FB9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74" y="3969653"/>
            <a:ext cx="1473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Memcached</a:t>
            </a:r>
          </a:p>
        </p:txBody>
      </p:sp>
      <p:pic>
        <p:nvPicPr>
          <p:cNvPr id="34" name="Graphic 26">
            <a:extLst>
              <a:ext uri="{FF2B5EF4-FFF2-40B4-BE49-F238E27FC236}">
                <a16:creationId xmlns:a16="http://schemas.microsoft.com/office/drawing/2014/main" id="{3692FE6E-43BA-4B93-A1D3-B07A39B8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 bwMode="auto">
          <a:xfrm>
            <a:off x="8015949" y="354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A4DBFFA0-D0CB-4500-9C7E-34CCBBF2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78" y="503062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CAD3DB09-3CC1-47A2-98E5-5F5C6E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 bwMode="auto">
          <a:xfrm>
            <a:off x="8008988" y="45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3">
            <a:extLst>
              <a:ext uri="{FF2B5EF4-FFF2-40B4-BE49-F238E27FC236}">
                <a16:creationId xmlns:a16="http://schemas.microsoft.com/office/drawing/2014/main" id="{1BCE7FCC-F4A2-4F3F-80E6-91C2E530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24968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4">
            <a:extLst>
              <a:ext uri="{FF2B5EF4-FFF2-40B4-BE49-F238E27FC236}">
                <a16:creationId xmlns:a16="http://schemas.microsoft.com/office/drawing/2014/main" id="{A197E90D-1BA4-4974-9276-B193B863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46" y="30254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40" name="Graphic 14">
            <a:extLst>
              <a:ext uri="{FF2B5EF4-FFF2-40B4-BE49-F238E27FC236}">
                <a16:creationId xmlns:a16="http://schemas.microsoft.com/office/drawing/2014/main" id="{A5182775-87EA-42E8-BE23-54D4F60B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00" y="37220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1">
            <a:extLst>
              <a:ext uri="{FF2B5EF4-FFF2-40B4-BE49-F238E27FC236}">
                <a16:creationId xmlns:a16="http://schemas.microsoft.com/office/drawing/2014/main" id="{FFA4F158-53FB-418E-86B9-11DC674A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5" y="425073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20AF22-6599-42C5-9A97-67968C7519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52" y="2719651"/>
            <a:ext cx="1237203" cy="29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7EE04-8DA5-4750-A12A-FE1EFEBF0EF3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5941671" y="2719651"/>
            <a:ext cx="1929981" cy="12145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3">
            <a:extLst>
              <a:ext uri="{FF2B5EF4-FFF2-40B4-BE49-F238E27FC236}">
                <a16:creationId xmlns:a16="http://schemas.microsoft.com/office/drawing/2014/main" id="{7C08DAE5-759B-4CF6-9D4D-0DEBFFE705F1}"/>
              </a:ext>
            </a:extLst>
          </p:cNvPr>
          <p:cNvSpPr/>
          <p:nvPr/>
        </p:nvSpPr>
        <p:spPr>
          <a:xfrm flipH="1" flipV="1">
            <a:off x="5687736" y="3244048"/>
            <a:ext cx="3667875" cy="1677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24D6C8-DF1F-486A-9D2D-22EAD1A79EE4}"/>
              </a:ext>
            </a:extLst>
          </p:cNvPr>
          <p:cNvSpPr/>
          <p:nvPr/>
        </p:nvSpPr>
        <p:spPr>
          <a:xfrm>
            <a:off x="946727" y="1762052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C477CEB7-EC7F-4672-AAB6-1A7C8C7F67F3}"/>
              </a:ext>
            </a:extLst>
          </p:cNvPr>
          <p:cNvSpPr/>
          <p:nvPr/>
        </p:nvSpPr>
        <p:spPr>
          <a:xfrm>
            <a:off x="5514190" y="1297951"/>
            <a:ext cx="1423505" cy="1059329"/>
          </a:xfrm>
          <a:prstGeom prst="star7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Hit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F2B6FB6D-F047-4FEE-BFD2-A4AF3B6B3DDE}"/>
              </a:ext>
            </a:extLst>
          </p:cNvPr>
          <p:cNvSpPr/>
          <p:nvPr/>
        </p:nvSpPr>
        <p:spPr>
          <a:xfrm>
            <a:off x="5976941" y="3495166"/>
            <a:ext cx="1423505" cy="1059329"/>
          </a:xfrm>
          <a:prstGeom prst="star7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5114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Estratégias de Cache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Write </a:t>
            </a:r>
            <a:r>
              <a:rPr lang="pt-BR" dirty="0" err="1">
                <a:latin typeface="Arial Black" panose="020B0A04020102020204" pitchFamily="34" charset="0"/>
              </a:rPr>
              <a:t>trough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C531F-A263-4357-B58E-5E201B5FCEAA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97">
            <a:extLst>
              <a:ext uri="{FF2B5EF4-FFF2-40B4-BE49-F238E27FC236}">
                <a16:creationId xmlns:a16="http://schemas.microsoft.com/office/drawing/2014/main" id="{4B2FA31B-4766-46C4-93DD-28FDB28E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AA12BC-6F03-4877-965D-024A5AAA8AF3}"/>
              </a:ext>
            </a:extLst>
          </p:cNvPr>
          <p:cNvSpPr/>
          <p:nvPr/>
        </p:nvSpPr>
        <p:spPr>
          <a:xfrm>
            <a:off x="493252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B4BEE9-133C-41B7-BC21-503F6A3015FB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029E-E2F4-4BDF-8DDD-62A6A3D9627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1">
            <a:extLst>
              <a:ext uri="{FF2B5EF4-FFF2-40B4-BE49-F238E27FC236}">
                <a16:creationId xmlns:a16="http://schemas.microsoft.com/office/drawing/2014/main" id="{57B260FA-87C1-43C0-B118-F64BB75F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52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D6BD2141-2C32-45AB-90AC-42226A9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689" y="3102238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667B9DF3-8EDE-4371-90E5-712EBD8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55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678A558B-C141-445C-89DF-5E648DE1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555" y="310223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Relational Database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(Amazon RDS)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299D1838-91B0-4894-81E0-D3BF7FB9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74" y="3969653"/>
            <a:ext cx="1473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Memcached</a:t>
            </a:r>
          </a:p>
        </p:txBody>
      </p:sp>
      <p:pic>
        <p:nvPicPr>
          <p:cNvPr id="34" name="Graphic 26">
            <a:extLst>
              <a:ext uri="{FF2B5EF4-FFF2-40B4-BE49-F238E27FC236}">
                <a16:creationId xmlns:a16="http://schemas.microsoft.com/office/drawing/2014/main" id="{3692FE6E-43BA-4B93-A1D3-B07A39B8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 bwMode="auto">
          <a:xfrm>
            <a:off x="8015949" y="354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A4DBFFA0-D0CB-4500-9C7E-34CCBBF2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78" y="503062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CAD3DB09-3CC1-47A2-98E5-5F5C6E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 bwMode="auto">
          <a:xfrm>
            <a:off x="8008988" y="45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3">
            <a:extLst>
              <a:ext uri="{FF2B5EF4-FFF2-40B4-BE49-F238E27FC236}">
                <a16:creationId xmlns:a16="http://schemas.microsoft.com/office/drawing/2014/main" id="{1BCE7FCC-F4A2-4F3F-80E6-91C2E530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24968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4">
            <a:extLst>
              <a:ext uri="{FF2B5EF4-FFF2-40B4-BE49-F238E27FC236}">
                <a16:creationId xmlns:a16="http://schemas.microsoft.com/office/drawing/2014/main" id="{A197E90D-1BA4-4974-9276-B193B863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46" y="30254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40" name="Graphic 14">
            <a:extLst>
              <a:ext uri="{FF2B5EF4-FFF2-40B4-BE49-F238E27FC236}">
                <a16:creationId xmlns:a16="http://schemas.microsoft.com/office/drawing/2014/main" id="{A5182775-87EA-42E8-BE23-54D4F60B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00" y="37220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1">
            <a:extLst>
              <a:ext uri="{FF2B5EF4-FFF2-40B4-BE49-F238E27FC236}">
                <a16:creationId xmlns:a16="http://schemas.microsoft.com/office/drawing/2014/main" id="{FFA4F158-53FB-418E-86B9-11DC674A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5" y="425073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20AF22-6599-42C5-9A97-67968C7519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52" y="2719651"/>
            <a:ext cx="1237203" cy="29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7EE04-8DA5-4750-A12A-FE1EFEBF0EF3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5941671" y="2719651"/>
            <a:ext cx="1929981" cy="12145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3">
            <a:extLst>
              <a:ext uri="{FF2B5EF4-FFF2-40B4-BE49-F238E27FC236}">
                <a16:creationId xmlns:a16="http://schemas.microsoft.com/office/drawing/2014/main" id="{7C08DAE5-759B-4CF6-9D4D-0DEBFFE705F1}"/>
              </a:ext>
            </a:extLst>
          </p:cNvPr>
          <p:cNvSpPr/>
          <p:nvPr/>
        </p:nvSpPr>
        <p:spPr>
          <a:xfrm flipH="1" flipV="1">
            <a:off x="5687736" y="3244048"/>
            <a:ext cx="3667875" cy="1677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5BB16-1DEA-4A6C-9341-740C13115AD6}"/>
              </a:ext>
            </a:extLst>
          </p:cNvPr>
          <p:cNvSpPr/>
          <p:nvPr/>
        </p:nvSpPr>
        <p:spPr>
          <a:xfrm>
            <a:off x="946727" y="3160416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5D6F80-B9B5-4992-A8CE-1F345F4FA8C8}"/>
              </a:ext>
            </a:extLst>
          </p:cNvPr>
          <p:cNvCxnSpPr>
            <a:cxnSpLocks/>
          </p:cNvCxnSpPr>
          <p:nvPr/>
        </p:nvCxnSpPr>
        <p:spPr>
          <a:xfrm>
            <a:off x="6034443" y="2422541"/>
            <a:ext cx="1837209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09F67D-7442-43CA-A22C-DB7AD19693DF}"/>
              </a:ext>
            </a:extLst>
          </p:cNvPr>
          <p:cNvCxnSpPr>
            <a:cxnSpLocks/>
          </p:cNvCxnSpPr>
          <p:nvPr/>
        </p:nvCxnSpPr>
        <p:spPr>
          <a:xfrm>
            <a:off x="6034443" y="2214215"/>
            <a:ext cx="3321168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ar: 7 Points 42">
            <a:extLst>
              <a:ext uri="{FF2B5EF4-FFF2-40B4-BE49-F238E27FC236}">
                <a16:creationId xmlns:a16="http://schemas.microsoft.com/office/drawing/2014/main" id="{FF2084D5-0A18-410E-9396-1B434649E190}"/>
              </a:ext>
            </a:extLst>
          </p:cNvPr>
          <p:cNvSpPr/>
          <p:nvPr/>
        </p:nvSpPr>
        <p:spPr>
          <a:xfrm>
            <a:off x="5514190" y="1297951"/>
            <a:ext cx="1423505" cy="1059329"/>
          </a:xfrm>
          <a:prstGeom prst="star7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Hit</a:t>
            </a:r>
          </a:p>
        </p:txBody>
      </p:sp>
      <p:sp>
        <p:nvSpPr>
          <p:cNvPr id="45" name="Star: 7 Points 44">
            <a:extLst>
              <a:ext uri="{FF2B5EF4-FFF2-40B4-BE49-F238E27FC236}">
                <a16:creationId xmlns:a16="http://schemas.microsoft.com/office/drawing/2014/main" id="{1BF6404F-2024-4CC1-AC7D-FF0BA1B28E01}"/>
              </a:ext>
            </a:extLst>
          </p:cNvPr>
          <p:cNvSpPr/>
          <p:nvPr/>
        </p:nvSpPr>
        <p:spPr>
          <a:xfrm>
            <a:off x="4071755" y="1308533"/>
            <a:ext cx="1423505" cy="1059329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</p:txBody>
      </p:sp>
      <p:sp>
        <p:nvSpPr>
          <p:cNvPr id="46" name="Star: 7 Points 45">
            <a:extLst>
              <a:ext uri="{FF2B5EF4-FFF2-40B4-BE49-F238E27FC236}">
                <a16:creationId xmlns:a16="http://schemas.microsoft.com/office/drawing/2014/main" id="{9632AE74-FF0D-4E13-8962-1B1DA123FE7C}"/>
              </a:ext>
            </a:extLst>
          </p:cNvPr>
          <p:cNvSpPr/>
          <p:nvPr/>
        </p:nvSpPr>
        <p:spPr>
          <a:xfrm>
            <a:off x="5976941" y="3495166"/>
            <a:ext cx="1423505" cy="1059329"/>
          </a:xfrm>
          <a:prstGeom prst="star7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2630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3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Estratégias de Cache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 err="1">
                <a:latin typeface="Arial Black" panose="020B0A04020102020204" pitchFamily="34" charset="0"/>
              </a:rPr>
              <a:t>Lazy</a:t>
            </a:r>
            <a:r>
              <a:rPr lang="pt-BR" dirty="0">
                <a:latin typeface="Arial Black" panose="020B0A04020102020204" pitchFamily="34" charset="0"/>
              </a:rPr>
              <a:t> Cache w/ </a:t>
            </a:r>
            <a:r>
              <a:rPr lang="pt-BR" dirty="0" err="1">
                <a:latin typeface="Arial Black" panose="020B0A04020102020204" pitchFamily="34" charset="0"/>
              </a:rPr>
              <a:t>write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trough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C531F-A263-4357-B58E-5E201B5FCEAA}"/>
              </a:ext>
            </a:extLst>
          </p:cNvPr>
          <p:cNvSpPr/>
          <p:nvPr/>
        </p:nvSpPr>
        <p:spPr>
          <a:xfrm>
            <a:off x="6937695" y="1732449"/>
            <a:ext cx="4329861" cy="40587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97">
            <a:extLst>
              <a:ext uri="{FF2B5EF4-FFF2-40B4-BE49-F238E27FC236}">
                <a16:creationId xmlns:a16="http://schemas.microsoft.com/office/drawing/2014/main" id="{4B2FA31B-4766-46C4-93DD-28FDB28E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5" y="17324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AA12BC-6F03-4877-965D-024A5AAA8AF3}"/>
              </a:ext>
            </a:extLst>
          </p:cNvPr>
          <p:cNvSpPr/>
          <p:nvPr/>
        </p:nvSpPr>
        <p:spPr>
          <a:xfrm>
            <a:off x="4932528" y="1732449"/>
            <a:ext cx="1765300" cy="4058751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B4BEE9-133C-41B7-BC21-503F6A3015FB}"/>
              </a:ext>
            </a:extLst>
          </p:cNvPr>
          <p:cNvSpPr/>
          <p:nvPr/>
        </p:nvSpPr>
        <p:spPr>
          <a:xfrm>
            <a:off x="7337325" y="2133935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029E-E2F4-4BDF-8DDD-62A6A3D96271}"/>
              </a:ext>
            </a:extLst>
          </p:cNvPr>
          <p:cNvSpPr/>
          <p:nvPr/>
        </p:nvSpPr>
        <p:spPr>
          <a:xfrm>
            <a:off x="9355611" y="2120288"/>
            <a:ext cx="1765300" cy="344474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1">
            <a:extLst>
              <a:ext uri="{FF2B5EF4-FFF2-40B4-BE49-F238E27FC236}">
                <a16:creationId xmlns:a16="http://schemas.microsoft.com/office/drawing/2014/main" id="{57B260FA-87C1-43C0-B118-F64BB75F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52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D6BD2141-2C32-45AB-90AC-42226A9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689" y="3102238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667B9DF3-8EDE-4371-90E5-712EBD8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55" y="2338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678A558B-C141-445C-89DF-5E648DE1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555" y="310223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Relational Database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(Amazon RDS)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299D1838-91B0-4894-81E0-D3BF7FB9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74" y="3969653"/>
            <a:ext cx="1473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Memcached</a:t>
            </a:r>
          </a:p>
        </p:txBody>
      </p:sp>
      <p:pic>
        <p:nvPicPr>
          <p:cNvPr id="34" name="Graphic 26">
            <a:extLst>
              <a:ext uri="{FF2B5EF4-FFF2-40B4-BE49-F238E27FC236}">
                <a16:creationId xmlns:a16="http://schemas.microsoft.com/office/drawing/2014/main" id="{3692FE6E-43BA-4B93-A1D3-B07A39B8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 bwMode="auto">
          <a:xfrm>
            <a:off x="8015949" y="354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A4DBFFA0-D0CB-4500-9C7E-34CCBBF2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78" y="503062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CAD3DB09-3CC1-47A2-98E5-5F5C6E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 bwMode="auto">
          <a:xfrm>
            <a:off x="8008988" y="45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3">
            <a:extLst>
              <a:ext uri="{FF2B5EF4-FFF2-40B4-BE49-F238E27FC236}">
                <a16:creationId xmlns:a16="http://schemas.microsoft.com/office/drawing/2014/main" id="{1BCE7FCC-F4A2-4F3F-80E6-91C2E530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1" y="24968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4">
            <a:extLst>
              <a:ext uri="{FF2B5EF4-FFF2-40B4-BE49-F238E27FC236}">
                <a16:creationId xmlns:a16="http://schemas.microsoft.com/office/drawing/2014/main" id="{A197E90D-1BA4-4974-9276-B193B863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46" y="30254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40" name="Graphic 14">
            <a:extLst>
              <a:ext uri="{FF2B5EF4-FFF2-40B4-BE49-F238E27FC236}">
                <a16:creationId xmlns:a16="http://schemas.microsoft.com/office/drawing/2014/main" id="{A5182775-87EA-42E8-BE23-54D4F60B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00" y="37220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1">
            <a:extLst>
              <a:ext uri="{FF2B5EF4-FFF2-40B4-BE49-F238E27FC236}">
                <a16:creationId xmlns:a16="http://schemas.microsoft.com/office/drawing/2014/main" id="{FFA4F158-53FB-418E-86B9-11DC674A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5" y="425073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20AF22-6599-42C5-9A97-67968C7519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52" y="2719651"/>
            <a:ext cx="1237203" cy="29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7EE04-8DA5-4750-A12A-FE1EFEBF0EF3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5941671" y="2719651"/>
            <a:ext cx="1929981" cy="12145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3">
            <a:extLst>
              <a:ext uri="{FF2B5EF4-FFF2-40B4-BE49-F238E27FC236}">
                <a16:creationId xmlns:a16="http://schemas.microsoft.com/office/drawing/2014/main" id="{7C08DAE5-759B-4CF6-9D4D-0DEBFFE705F1}"/>
              </a:ext>
            </a:extLst>
          </p:cNvPr>
          <p:cNvSpPr/>
          <p:nvPr/>
        </p:nvSpPr>
        <p:spPr>
          <a:xfrm flipH="1" flipV="1">
            <a:off x="5687736" y="3244048"/>
            <a:ext cx="3667875" cy="1677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5D6F80-B9B5-4992-A8CE-1F345F4FA8C8}"/>
              </a:ext>
            </a:extLst>
          </p:cNvPr>
          <p:cNvCxnSpPr>
            <a:cxnSpLocks/>
          </p:cNvCxnSpPr>
          <p:nvPr/>
        </p:nvCxnSpPr>
        <p:spPr>
          <a:xfrm>
            <a:off x="6034443" y="2422541"/>
            <a:ext cx="1837209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09F67D-7442-43CA-A22C-DB7AD19693DF}"/>
              </a:ext>
            </a:extLst>
          </p:cNvPr>
          <p:cNvCxnSpPr>
            <a:cxnSpLocks/>
          </p:cNvCxnSpPr>
          <p:nvPr/>
        </p:nvCxnSpPr>
        <p:spPr>
          <a:xfrm>
            <a:off x="6034443" y="2214215"/>
            <a:ext cx="3321168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ar: 7 Points 42">
            <a:extLst>
              <a:ext uri="{FF2B5EF4-FFF2-40B4-BE49-F238E27FC236}">
                <a16:creationId xmlns:a16="http://schemas.microsoft.com/office/drawing/2014/main" id="{FF2084D5-0A18-410E-9396-1B434649E190}"/>
              </a:ext>
            </a:extLst>
          </p:cNvPr>
          <p:cNvSpPr/>
          <p:nvPr/>
        </p:nvSpPr>
        <p:spPr>
          <a:xfrm>
            <a:off x="5514190" y="1297951"/>
            <a:ext cx="1423505" cy="1059329"/>
          </a:xfrm>
          <a:prstGeom prst="star7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Hit</a:t>
            </a:r>
          </a:p>
        </p:txBody>
      </p:sp>
      <p:sp>
        <p:nvSpPr>
          <p:cNvPr id="45" name="Star: 7 Points 44">
            <a:extLst>
              <a:ext uri="{FF2B5EF4-FFF2-40B4-BE49-F238E27FC236}">
                <a16:creationId xmlns:a16="http://schemas.microsoft.com/office/drawing/2014/main" id="{1BF6404F-2024-4CC1-AC7D-FF0BA1B28E01}"/>
              </a:ext>
            </a:extLst>
          </p:cNvPr>
          <p:cNvSpPr/>
          <p:nvPr/>
        </p:nvSpPr>
        <p:spPr>
          <a:xfrm>
            <a:off x="4071755" y="1308533"/>
            <a:ext cx="1423505" cy="1059329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</p:txBody>
      </p:sp>
      <p:sp>
        <p:nvSpPr>
          <p:cNvPr id="46" name="Star: 7 Points 45">
            <a:extLst>
              <a:ext uri="{FF2B5EF4-FFF2-40B4-BE49-F238E27FC236}">
                <a16:creationId xmlns:a16="http://schemas.microsoft.com/office/drawing/2014/main" id="{9632AE74-FF0D-4E13-8962-1B1DA123FE7C}"/>
              </a:ext>
            </a:extLst>
          </p:cNvPr>
          <p:cNvSpPr/>
          <p:nvPr/>
        </p:nvSpPr>
        <p:spPr>
          <a:xfrm>
            <a:off x="5976941" y="3495166"/>
            <a:ext cx="1423505" cy="1059329"/>
          </a:xfrm>
          <a:prstGeom prst="star7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Cache Miss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53870E-4CB3-4BD9-B4AF-6F754EDB0C9E}"/>
              </a:ext>
            </a:extLst>
          </p:cNvPr>
          <p:cNvSpPr/>
          <p:nvPr/>
        </p:nvSpPr>
        <p:spPr>
          <a:xfrm>
            <a:off x="952536" y="4556903"/>
            <a:ext cx="3675146" cy="1234297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Write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throug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ED2045EA-6F5F-49C9-9687-8B3D6C5919DF}"/>
              </a:ext>
            </a:extLst>
          </p:cNvPr>
          <p:cNvSpPr/>
          <p:nvPr/>
        </p:nvSpPr>
        <p:spPr>
          <a:xfrm>
            <a:off x="9662335" y="3917152"/>
            <a:ext cx="1241131" cy="1099115"/>
          </a:xfrm>
          <a:prstGeom prst="star7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18985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27-E06F-496E-96CE-25AFE8A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260"/>
            <a:ext cx="10353762" cy="1587310"/>
          </a:xfrm>
        </p:spPr>
        <p:txBody>
          <a:bodyPr/>
          <a:lstStyle/>
          <a:p>
            <a:r>
              <a:rPr lang="pt-BR" dirty="0" err="1">
                <a:latin typeface="Arial Black" panose="020B0A04020102020204" pitchFamily="34" charset="0"/>
              </a:rPr>
              <a:t>Database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Engines</a:t>
            </a:r>
            <a:r>
              <a:rPr lang="pt-BR" dirty="0">
                <a:latin typeface="Arial Black" panose="020B0A04020102020204" pitchFamily="34" charset="0"/>
              </a:rPr>
              <a:t/>
            </a:r>
            <a:br>
              <a:rPr lang="pt-BR" dirty="0">
                <a:latin typeface="Arial Black" panose="020B0A04020102020204" pitchFamily="34" charset="0"/>
              </a:rPr>
            </a:br>
            <a:endParaRPr lang="pt-BR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9B34EF-B822-4559-B2EC-E0DEC3C6D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698929"/>
              </p:ext>
            </p:extLst>
          </p:nvPr>
        </p:nvGraphicFramePr>
        <p:xfrm>
          <a:off x="2026676" y="729842"/>
          <a:ext cx="8128000" cy="62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0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2493</TotalTime>
  <Words>1000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Amazon Ember</vt:lpstr>
      <vt:lpstr>Arial</vt:lpstr>
      <vt:lpstr>Arial Black</vt:lpstr>
      <vt:lpstr>Bookman Old Style</vt:lpstr>
      <vt:lpstr>Rockwell</vt:lpstr>
      <vt:lpstr>Damask</vt:lpstr>
      <vt:lpstr>Inmemory database AWS Elasticache</vt:lpstr>
      <vt:lpstr>Aplicações em tempo real </vt:lpstr>
      <vt:lpstr>Características Elasticache </vt:lpstr>
      <vt:lpstr>Tipos de Cache </vt:lpstr>
      <vt:lpstr>Estratégias de Cache </vt:lpstr>
      <vt:lpstr>Estratégias de Cache Lazy Loading</vt:lpstr>
      <vt:lpstr>Estratégias de Cache Write trough</vt:lpstr>
      <vt:lpstr>Estratégias de Cache Lazy Cache w/ write trough</vt:lpstr>
      <vt:lpstr>Database Engines </vt:lpstr>
      <vt:lpstr>Redis Architecture </vt:lpstr>
      <vt:lpstr>Redis Architecture </vt:lpstr>
      <vt:lpstr>memcached Architecture </vt:lpstr>
      <vt:lpstr>Escolhendo Engines </vt:lpstr>
      <vt:lpstr>Use Case coffee meets bagel</vt:lpstr>
      <vt:lpstr>coffee meets bagel PRoblemática</vt:lpstr>
      <vt:lpstr>Coffee Meet Bagel Arquitetura</vt:lpstr>
      <vt:lpstr>Coffee Meet Bagel Arquitetura / Batch-Online</vt:lpstr>
      <vt:lpstr>Coffee Meet Bagel Arquitetura / Online</vt:lpstr>
      <vt:lpstr>Coffee Meet Bagel Filter out (Batch) – Perfis já visitados</vt:lpstr>
      <vt:lpstr>Coffee Meet Bagel Filter out (Batch) – Bloom Filter</vt:lpstr>
      <vt:lpstr>Outros Caso de Uso Real-time Game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Nomura</dc:creator>
  <cp:lastModifiedBy>Diogo Hikaru Nomura</cp:lastModifiedBy>
  <cp:revision>90</cp:revision>
  <dcterms:created xsi:type="dcterms:W3CDTF">2021-03-18T22:33:49Z</dcterms:created>
  <dcterms:modified xsi:type="dcterms:W3CDTF">2021-08-02T17:52:04Z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2021-08-02T17:52:00Z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fd4626b0-9efa-4ba5-8d30-29f7835af921</vt:lpwstr>
  </property>
  <property fmtid="{D5CDD505-2E9C-101B-9397-08002B2CF9AE}" pid="8" name="MSIP_Label_41b88ec2-a72b-4523-9e84-0458a1764731_ContentBits">
    <vt:lpwstr>0</vt:lpwstr>
  </property>
</Properties>
</file>