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7"/>
    <p:restoredTop sz="94599"/>
  </p:normalViewPr>
  <p:slideViewPr>
    <p:cSldViewPr snapToGrid="0" snapToObjects="1">
      <p:cViewPr varScale="1">
        <p:scale>
          <a:sx n="112" d="100"/>
          <a:sy n="112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pillora/chise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/kubernetes/issues/44308" TargetMode="External"/><Relationship Id="rId2" Type="http://schemas.openxmlformats.org/officeDocument/2006/relationships/hyperlink" Target="https://en.wikipedia.org/wiki/Kubernet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hyperlink" Target="https://devcloud.swcoe.ge.com/devspace/display/GGDRB/Container+Orchestr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/kubernetes" TargetMode="External"/><Relationship Id="rId2" Type="http://schemas.openxmlformats.org/officeDocument/2006/relationships/hyperlink" Target="https://kubernetes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hyperlink" Target="https://kubernetes.io/docs/concepts/architecture/cloud-controller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aks/kubernetes-walkthrough" TargetMode="External"/><Relationship Id="rId3" Type="http://schemas.openxmlformats.org/officeDocument/2006/relationships/hyperlink" Target="https://kubernetes.io/docs/tasks/tools/install-minikube/#install-minikube" TargetMode="External"/><Relationship Id="rId7" Type="http://schemas.openxmlformats.org/officeDocument/2006/relationships/hyperlink" Target="https://docs.aws.amazon.com/eks/latest/userguide/getting-started.html" TargetMode="External"/><Relationship Id="rId2" Type="http://schemas.openxmlformats.org/officeDocument/2006/relationships/hyperlink" Target="https://kubernetes.io/docs/tutorials/kubernetes-basics/create-cluster/cluster-interactiv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.google.com/kubernetes-engine/docs/how-to/creating-a-cluster" TargetMode="External"/><Relationship Id="rId5" Type="http://schemas.openxmlformats.org/officeDocument/2006/relationships/hyperlink" Target="https://docs.docker.com/edge/" TargetMode="External"/><Relationship Id="rId4" Type="http://schemas.openxmlformats.org/officeDocument/2006/relationships/hyperlink" Target="https://github.com/kubernetes-sigs/kubeadm-dind-cluster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/AKS/issues/13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lm/char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-incubator/service-catalog" TargetMode="External"/><Relationship Id="rId2" Type="http://schemas.openxmlformats.org/officeDocument/2006/relationships/hyperlink" Target="https://kubernetes.io/docs/concepts/extend-kubernetes/api-extension/custom-resources/#customresourcedefini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ubernetes.io/docs/concepts/cluster-administration/federation/#setting-up-federation" TargetMode="External"/><Relationship Id="rId5" Type="http://schemas.openxmlformats.org/officeDocument/2006/relationships/hyperlink" Target="https://github.com/kubernetes/autoscaler" TargetMode="External"/><Relationship Id="rId4" Type="http://schemas.openxmlformats.org/officeDocument/2006/relationships/hyperlink" Target="https://github.com/Azure/open-service-broker-azu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D2A81-B054-BF47-84ED-F5CE8899D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4640" y="2068830"/>
            <a:ext cx="6640829" cy="1805940"/>
          </a:xfrm>
        </p:spPr>
        <p:txBody>
          <a:bodyPr>
            <a:normAutofit/>
          </a:bodyPr>
          <a:lstStyle/>
          <a:p>
            <a:r>
              <a:rPr lang="en-US" sz="8800" dirty="0"/>
              <a:t>Kubernetes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96CF2-8163-9241-8CF9-A5162F10B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3"/>
            <a:ext cx="7197726" cy="826347"/>
          </a:xfrm>
        </p:spPr>
        <p:txBody>
          <a:bodyPr/>
          <a:lstStyle/>
          <a:p>
            <a:r>
              <a:rPr lang="en-US" dirty="0"/>
              <a:t> cheat sheet </a:t>
            </a:r>
          </a:p>
        </p:txBody>
      </p:sp>
    </p:spTree>
    <p:extLst>
      <p:ext uri="{BB962C8B-B14F-4D97-AF65-F5344CB8AC3E}">
        <p14:creationId xmlns:p14="http://schemas.microsoft.com/office/powerpoint/2010/main" val="1179613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17336-D43F-D642-B414-709565D5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- </a:t>
            </a:r>
            <a:r>
              <a:rPr lang="en-US" sz="2400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7B438-2A6B-2944-B0D7-056F91BFE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71651"/>
            <a:ext cx="10131425" cy="4019550"/>
          </a:xfrm>
        </p:spPr>
        <p:txBody>
          <a:bodyPr>
            <a:normAutofit/>
          </a:bodyPr>
          <a:lstStyle/>
          <a:p>
            <a:r>
              <a:rPr lang="en-US" dirty="0"/>
              <a:t>Cloud shell vs local bash </a:t>
            </a:r>
          </a:p>
          <a:p>
            <a:r>
              <a:rPr lang="en-US" dirty="0" err="1"/>
              <a:t>jumpbox</a:t>
            </a:r>
            <a:r>
              <a:rPr lang="en-US" dirty="0"/>
              <a:t> and tunnel: </a:t>
            </a:r>
            <a:r>
              <a:rPr lang="en-US" dirty="0">
                <a:hlinkClick r:id="rId2"/>
              </a:rPr>
              <a:t>https://github.com/jpillora/chisel</a:t>
            </a:r>
            <a:endParaRPr lang="en-US" dirty="0"/>
          </a:p>
          <a:p>
            <a:endParaRPr lang="en-US" dirty="0"/>
          </a:p>
          <a:p>
            <a:r>
              <a:rPr lang="en-US" dirty="0"/>
              <a:t>helm repo add stable https://</a:t>
            </a:r>
            <a:r>
              <a:rPr lang="en-US" dirty="0" err="1"/>
              <a:t>kubernetes-charts.storage.googleapis.com</a:t>
            </a:r>
            <a:r>
              <a:rPr lang="en-US" dirty="0"/>
              <a:t>/</a:t>
            </a:r>
          </a:p>
          <a:p>
            <a:r>
              <a:rPr lang="en-US" dirty="0"/>
              <a:t>helm repo add incubator https://</a:t>
            </a:r>
            <a:r>
              <a:rPr lang="en-US" dirty="0" err="1"/>
              <a:t>kubernetes</a:t>
            </a:r>
            <a:r>
              <a:rPr lang="en-US" dirty="0"/>
              <a:t>-charts-</a:t>
            </a:r>
            <a:r>
              <a:rPr lang="en-US" dirty="0" err="1"/>
              <a:t>incubator.storage.googleapis.com</a:t>
            </a:r>
            <a:r>
              <a:rPr lang="en-US" dirty="0"/>
              <a:t>/</a:t>
            </a:r>
          </a:p>
          <a:p>
            <a:r>
              <a:rPr lang="en-US" dirty="0"/>
              <a:t>helm repo list</a:t>
            </a:r>
          </a:p>
          <a:p>
            <a:r>
              <a:rPr lang="en-US" dirty="0"/>
              <a:t>1. create helm charts and deploy</a:t>
            </a:r>
          </a:p>
          <a:p>
            <a:r>
              <a:rPr lang="en-US" dirty="0"/>
              <a:t>2. deploy from stable repo (or any)</a:t>
            </a:r>
          </a:p>
          <a:p>
            <a:r>
              <a:rPr lang="en-US" dirty="0"/>
              <a:t>3. Kubernetes UI overview</a:t>
            </a:r>
          </a:p>
        </p:txBody>
      </p:sp>
    </p:spTree>
    <p:extLst>
      <p:ext uri="{BB962C8B-B14F-4D97-AF65-F5344CB8AC3E}">
        <p14:creationId xmlns:p14="http://schemas.microsoft.com/office/powerpoint/2010/main" val="257178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506A8-E1CC-EA47-9567-FFB12345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(k8s)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6376D-965C-9245-B1F5-605EEDCA3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primer – if you have heard about the term but nothing more</a:t>
            </a:r>
          </a:p>
          <a:p>
            <a:r>
              <a:rPr lang="en-US" dirty="0"/>
              <a:t>A refresher – if you already know or are an expert</a:t>
            </a:r>
          </a:p>
          <a:p>
            <a:r>
              <a:rPr lang="en-US" dirty="0"/>
              <a:t>Or else you are in the wrong meeting ;-) </a:t>
            </a:r>
          </a:p>
          <a:p>
            <a:endParaRPr lang="en-US" dirty="0"/>
          </a:p>
          <a:p>
            <a:r>
              <a:rPr lang="en-US" dirty="0"/>
              <a:t>Disclaimer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11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246AC-53AB-9D44-9B3E-8774CCB0A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(k8s)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5231C-153D-BA4B-92DA-83AFEFC5F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https://en.wikipedia.org/wiki/Kubernetes</a:t>
            </a:r>
            <a:endParaRPr lang="en-US" dirty="0"/>
          </a:p>
          <a:p>
            <a:r>
              <a:rPr lang="en-US" dirty="0"/>
              <a:t>An open-source container-orchestration system for automating deployment, scaling and management of containerized applications. </a:t>
            </a:r>
          </a:p>
          <a:p>
            <a:r>
              <a:rPr lang="en-US" dirty="0"/>
              <a:t>It was originally designed by Google and is now maintained by the Cloud Native Computing Foundation.</a:t>
            </a:r>
          </a:p>
          <a:p>
            <a:r>
              <a:rPr lang="en-US" dirty="0"/>
              <a:t>K8s == K1234568S</a:t>
            </a:r>
          </a:p>
          <a:p>
            <a:r>
              <a:rPr lang="en-US" dirty="0"/>
              <a:t>Greek – sailing master/captain, /</a:t>
            </a:r>
            <a:r>
              <a:rPr lang="en-US" dirty="0" err="1"/>
              <a:t>koo</a:t>
            </a:r>
            <a:r>
              <a:rPr lang="en-US" dirty="0"/>
              <a:t>-</a:t>
            </a:r>
            <a:r>
              <a:rPr lang="en-US" dirty="0" err="1"/>
              <a:t>ber</a:t>
            </a:r>
            <a:r>
              <a:rPr lang="en-US" dirty="0"/>
              <a:t>-nay'-</a:t>
            </a:r>
            <a:r>
              <a:rPr lang="en-US" dirty="0" err="1"/>
              <a:t>tace</a:t>
            </a:r>
            <a:r>
              <a:rPr lang="en-US" dirty="0"/>
              <a:t>/ </a:t>
            </a:r>
            <a:r>
              <a:rPr lang="en-US" dirty="0">
                <a:hlinkClick r:id="rId3"/>
              </a:rPr>
              <a:t>https://github.com/kubernetes/kubernetes/issues/44308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1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4DF78-D35F-8447-BC18-AFF330C1E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k8s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D5D3E-6184-A942-8F93-E68EF0794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607039" cy="37253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Docker, </a:t>
            </a:r>
            <a:r>
              <a:rPr lang="en-US" dirty="0" err="1"/>
              <a:t>dockerization</a:t>
            </a:r>
            <a:r>
              <a:rPr lang="en-US" dirty="0"/>
              <a:t>, container, containerization</a:t>
            </a:r>
          </a:p>
          <a:p>
            <a:pPr marL="0" indent="0">
              <a:buNone/>
            </a:pPr>
            <a:r>
              <a:rPr lang="en-US" dirty="0"/>
              <a:t>VM, Virtualization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Container orchestration</a:t>
            </a:r>
          </a:p>
          <a:p>
            <a:pPr marL="0" indent="0">
              <a:buNone/>
            </a:pPr>
            <a:r>
              <a:rPr lang="en-US" dirty="0"/>
              <a:t>Docker swarm, Mesos/Marathon…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https://devcloud.swcoe.ge.com/devspace/display/GGDRB/Container+Orchestration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GKE, EKS, AKS, PKS, OKE, … (blah blah) KS or (blah blah) KE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92993D-0718-A346-8A98-64B25D760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023" y="2065867"/>
            <a:ext cx="4786947" cy="254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58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202B-5E1E-6443-B31C-3ABB891F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- </a:t>
            </a:r>
            <a:r>
              <a:rPr lang="en-US" sz="2400" dirty="0" err="1"/>
              <a:t>aRchitecture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4C524-30A6-3243-9848-578244E1E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68781"/>
            <a:ext cx="10131425" cy="4122420"/>
          </a:xfrm>
        </p:spPr>
        <p:txBody>
          <a:bodyPr>
            <a:normAutofit fontScale="70000" lnSpcReduction="20000"/>
          </a:bodyPr>
          <a:lstStyle/>
          <a:p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 err="1"/>
              <a:t>Compontents</a:t>
            </a:r>
            <a:endParaRPr lang="en-US" dirty="0"/>
          </a:p>
          <a:p>
            <a:r>
              <a:rPr lang="en-US" dirty="0"/>
              <a:t>Kubernetes controller manager</a:t>
            </a:r>
          </a:p>
          <a:p>
            <a:pPr lvl="1"/>
            <a:r>
              <a:rPr lang="en-US" dirty="0"/>
              <a:t>Node, Route, Service, Volume/PVL</a:t>
            </a:r>
          </a:p>
          <a:p>
            <a:r>
              <a:rPr lang="en-US" dirty="0"/>
              <a:t>Kubernetes API server</a:t>
            </a:r>
          </a:p>
          <a:p>
            <a:r>
              <a:rPr lang="en-US" dirty="0" err="1"/>
              <a:t>Kubelet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etcd</a:t>
            </a:r>
            <a:r>
              <a:rPr lang="en-US" dirty="0"/>
              <a:t>, </a:t>
            </a:r>
            <a:r>
              <a:rPr lang="en-US" dirty="0" err="1"/>
              <a:t>kube</a:t>
            </a:r>
            <a:r>
              <a:rPr lang="en-US" dirty="0"/>
              <a:t>-scheduler, </a:t>
            </a:r>
            <a:r>
              <a:rPr lang="en-US" dirty="0" err="1"/>
              <a:t>kube</a:t>
            </a:r>
            <a:r>
              <a:rPr lang="en-US" dirty="0"/>
              <a:t>-proxy, Web UI, </a:t>
            </a:r>
          </a:p>
          <a:p>
            <a:pPr marL="0" indent="0">
              <a:buNone/>
            </a:pPr>
            <a:r>
              <a:rPr lang="en-US" dirty="0"/>
              <a:t>Objects/Abstractions: </a:t>
            </a:r>
          </a:p>
          <a:p>
            <a:pPr marL="0" indent="0">
              <a:buNone/>
            </a:pPr>
            <a:r>
              <a:rPr lang="en-US" dirty="0"/>
              <a:t>Pod, Service, Volume,</a:t>
            </a:r>
          </a:p>
          <a:p>
            <a:pPr marL="0" indent="0">
              <a:buNone/>
            </a:pPr>
            <a:r>
              <a:rPr lang="en-US" dirty="0"/>
              <a:t> Name, Namespace, Label/selector, Annotation,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ReplicaSet</a:t>
            </a:r>
            <a:r>
              <a:rPr lang="en-US" dirty="0"/>
              <a:t>, Deployment, </a:t>
            </a:r>
            <a:r>
              <a:rPr lang="en-US" dirty="0" err="1"/>
              <a:t>StatefulSet</a:t>
            </a:r>
            <a:r>
              <a:rPr lang="en-US" dirty="0"/>
              <a:t>, </a:t>
            </a:r>
            <a:r>
              <a:rPr lang="en-US" dirty="0" err="1"/>
              <a:t>DaemonSet</a:t>
            </a:r>
            <a:r>
              <a:rPr lang="en-US" dirty="0"/>
              <a:t>, Job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https://kubernetes.io/</a:t>
            </a:r>
            <a:endParaRPr lang="en-US" dirty="0"/>
          </a:p>
          <a:p>
            <a:r>
              <a:rPr lang="en-US" dirty="0">
                <a:hlinkClick r:id="rId3"/>
              </a:rPr>
              <a:t>https://github.com/kubernetes/kubernetes</a:t>
            </a:r>
            <a:endParaRPr lang="en-US" dirty="0"/>
          </a:p>
          <a:p>
            <a:r>
              <a:rPr lang="en-US" dirty="0">
                <a:hlinkClick r:id="rId4"/>
              </a:rPr>
              <a:t>https://kubernetes.io/docs/concepts/architecture/cloud-controller/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3528BA-59E7-AD43-A924-FE28C692F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0746" y="1668781"/>
            <a:ext cx="6126480" cy="329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3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50AB-D2ED-FB47-8A80-DB992010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– </a:t>
            </a:r>
            <a:r>
              <a:rPr lang="en-US" sz="2400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81F31-0D65-4445-AF05-EB5DAD166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   Online </a:t>
            </a:r>
            <a:r>
              <a:rPr lang="en-US" dirty="0">
                <a:hlinkClick r:id="rId2"/>
              </a:rPr>
              <a:t>https://kubernetes.io/docs/tutorials/kubernetes-basics/create-cluster/cluster-interactive/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minikube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https://kubernetes.io/docs/tasks/tools/install-minikube/#install-minikube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kubeadm</a:t>
            </a:r>
            <a:r>
              <a:rPr lang="en-US" dirty="0"/>
              <a:t>-</a:t>
            </a:r>
            <a:r>
              <a:rPr lang="en-US" dirty="0" err="1"/>
              <a:t>dind</a:t>
            </a:r>
            <a:r>
              <a:rPr lang="en-US" dirty="0"/>
              <a:t>-cluster </a:t>
            </a:r>
            <a:r>
              <a:rPr lang="en-US" dirty="0">
                <a:hlinkClick r:id="rId4"/>
              </a:rPr>
              <a:t>https://github.com/kubernetes-sigs/kubeadm-dind-cluster</a:t>
            </a:r>
            <a:endParaRPr lang="en-US" dirty="0"/>
          </a:p>
          <a:p>
            <a:r>
              <a:rPr lang="en-US" dirty="0"/>
              <a:t>    Docker CE Edge </a:t>
            </a:r>
            <a:r>
              <a:rPr lang="en-US" dirty="0">
                <a:hlinkClick r:id="rId5"/>
              </a:rPr>
              <a:t>https://docs.docker.com/edge/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Kubernetes as a Service:</a:t>
            </a:r>
          </a:p>
          <a:p>
            <a:r>
              <a:rPr lang="en-US" dirty="0"/>
              <a:t>    GKE </a:t>
            </a:r>
            <a:r>
              <a:rPr lang="en-US" dirty="0">
                <a:hlinkClick r:id="rId6"/>
              </a:rPr>
              <a:t>https://cloud.google.com/kubernetes-engine/docs/how-to/creating-a-cluster</a:t>
            </a:r>
            <a:endParaRPr lang="en-US" dirty="0"/>
          </a:p>
          <a:p>
            <a:r>
              <a:rPr lang="en-US" dirty="0"/>
              <a:t>    EKS </a:t>
            </a:r>
            <a:r>
              <a:rPr lang="en-US" dirty="0">
                <a:hlinkClick r:id="rId7"/>
              </a:rPr>
              <a:t>https://docs.aws.amazon.com/eks/latest/userguide/getting-started.html</a:t>
            </a:r>
            <a:endParaRPr lang="en-US" dirty="0"/>
          </a:p>
          <a:p>
            <a:r>
              <a:rPr lang="en-US" dirty="0"/>
              <a:t>    AKS </a:t>
            </a:r>
            <a:r>
              <a:rPr lang="en-US" dirty="0">
                <a:hlinkClick r:id="rId8"/>
              </a:rPr>
              <a:t>https://docs.microsoft.com/en-us/azure/aks/kubernetes-walkthrough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257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E3E87-575B-6B42-A95D-32D51FF6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</a:t>
            </a:r>
            <a:r>
              <a:rPr lang="en-US" sz="2400" dirty="0"/>
              <a:t>on 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630C6-510C-CD4D-934C-BF571A22F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az</a:t>
            </a:r>
            <a:r>
              <a:rPr lang="en-US" dirty="0"/>
              <a:t> login</a:t>
            </a:r>
          </a:p>
          <a:p>
            <a:r>
              <a:rPr lang="en-US" dirty="0" err="1"/>
              <a:t>az</a:t>
            </a:r>
            <a:r>
              <a:rPr lang="en-US" dirty="0"/>
              <a:t> group create --name </a:t>
            </a:r>
            <a:r>
              <a:rPr lang="en-US" dirty="0" err="1"/>
              <a:t>auspexgroup</a:t>
            </a:r>
            <a:r>
              <a:rPr lang="en-US" dirty="0"/>
              <a:t> --location </a:t>
            </a:r>
            <a:r>
              <a:rPr lang="en-US" dirty="0" err="1"/>
              <a:t>eastus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aks</a:t>
            </a:r>
            <a:r>
              <a:rPr lang="en-US" dirty="0"/>
              <a:t> create --resource-group </a:t>
            </a:r>
            <a:r>
              <a:rPr lang="en-US" dirty="0" err="1"/>
              <a:t>auspexgroup</a:t>
            </a:r>
            <a:r>
              <a:rPr lang="en-US" dirty="0"/>
              <a:t> --name </a:t>
            </a:r>
            <a:r>
              <a:rPr lang="en-US" dirty="0" err="1"/>
              <a:t>auspexcluster</a:t>
            </a:r>
            <a:r>
              <a:rPr lang="en-US" dirty="0"/>
              <a:t> --node-count 2 \</a:t>
            </a:r>
          </a:p>
          <a:p>
            <a:r>
              <a:rPr lang="en-US" dirty="0"/>
              <a:t>	                    --generate-</a:t>
            </a:r>
            <a:r>
              <a:rPr lang="en-US" dirty="0" err="1"/>
              <a:t>ssh</a:t>
            </a:r>
            <a:r>
              <a:rPr lang="en-US" dirty="0"/>
              <a:t>-keys --</a:t>
            </a:r>
            <a:r>
              <a:rPr lang="en-US" dirty="0" err="1"/>
              <a:t>kubernetes</a:t>
            </a:r>
            <a:r>
              <a:rPr lang="en-US" dirty="0"/>
              <a:t>-version 1.11.1</a:t>
            </a:r>
          </a:p>
          <a:p>
            <a:r>
              <a:rPr lang="en-US" dirty="0"/>
              <a:t>#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aks</a:t>
            </a:r>
            <a:r>
              <a:rPr lang="en-US" dirty="0"/>
              <a:t> scale --name </a:t>
            </a:r>
            <a:r>
              <a:rPr lang="en-US" dirty="0" err="1"/>
              <a:t>auspexcluster</a:t>
            </a:r>
            <a:r>
              <a:rPr lang="en-US" dirty="0"/>
              <a:t> --resource-group </a:t>
            </a:r>
            <a:r>
              <a:rPr lang="en-US" dirty="0" err="1"/>
              <a:t>auspexgroup</a:t>
            </a:r>
            <a:r>
              <a:rPr lang="en-US" dirty="0"/>
              <a:t> --node-count 12</a:t>
            </a:r>
          </a:p>
          <a:p>
            <a:r>
              <a:rPr lang="en-US" dirty="0">
                <a:hlinkClick r:id="rId2"/>
              </a:rPr>
              <a:t>https://github.com</a:t>
            </a:r>
            <a:r>
              <a:rPr lang="en-US">
                <a:hlinkClick r:id="rId2"/>
              </a:rPr>
              <a:t>/Azure/AKS/issues/132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27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50D8-4597-6A47-83C1-9F2C9F1D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- </a:t>
            </a:r>
            <a:r>
              <a:rPr lang="en-US" sz="2400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03C6C-2467-AB4F-8419-4A7C7F0BB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golang</a:t>
            </a:r>
            <a:r>
              <a:rPr lang="en-US" dirty="0"/>
              <a:t> - https://</a:t>
            </a:r>
            <a:r>
              <a:rPr lang="en-US" dirty="0" err="1"/>
              <a:t>golang.org</a:t>
            </a:r>
            <a:r>
              <a:rPr lang="en-US" dirty="0"/>
              <a:t>/</a:t>
            </a:r>
          </a:p>
          <a:p>
            <a:r>
              <a:rPr lang="en-US" dirty="0"/>
              <a:t>template - https://</a:t>
            </a:r>
            <a:r>
              <a:rPr lang="en-US" dirty="0" err="1"/>
              <a:t>golang.org</a:t>
            </a:r>
            <a:r>
              <a:rPr lang="en-US" dirty="0"/>
              <a:t>/</a:t>
            </a:r>
            <a:r>
              <a:rPr lang="en-US" dirty="0" err="1"/>
              <a:t>pkg</a:t>
            </a:r>
            <a:r>
              <a:rPr lang="en-US" dirty="0"/>
              <a:t>/text/template/</a:t>
            </a:r>
          </a:p>
          <a:p>
            <a:r>
              <a:rPr lang="en-US" dirty="0" err="1"/>
              <a:t>yaml</a:t>
            </a:r>
            <a:r>
              <a:rPr lang="en-US" dirty="0"/>
              <a:t>/</a:t>
            </a:r>
            <a:r>
              <a:rPr lang="en-US" dirty="0" err="1"/>
              <a:t>yml</a:t>
            </a:r>
            <a:r>
              <a:rPr lang="en-US" dirty="0"/>
              <a:t> </a:t>
            </a:r>
            <a:r>
              <a:rPr lang="en-US" dirty="0" err="1"/>
              <a:t>Ain't</a:t>
            </a:r>
            <a:r>
              <a:rPr lang="en-US" dirty="0"/>
              <a:t> Markup Language (rhymes with camel) http://</a:t>
            </a:r>
            <a:r>
              <a:rPr lang="en-US" dirty="0" err="1"/>
              <a:t>yaml.org</a:t>
            </a:r>
            <a:r>
              <a:rPr lang="en-US" dirty="0"/>
              <a:t>/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kubectl</a:t>
            </a:r>
            <a:r>
              <a:rPr lang="en-US" dirty="0"/>
              <a:t> (</a:t>
            </a:r>
            <a:r>
              <a:rPr lang="en-US" dirty="0" err="1"/>
              <a:t>cf</a:t>
            </a:r>
            <a:r>
              <a:rPr lang="en-US" dirty="0"/>
              <a:t> for Predix) https://</a:t>
            </a:r>
            <a:r>
              <a:rPr lang="en-US" dirty="0" err="1"/>
              <a:t>kubernetes.io</a:t>
            </a:r>
            <a:r>
              <a:rPr lang="en-US" dirty="0"/>
              <a:t>/docs/reference/</a:t>
            </a:r>
            <a:r>
              <a:rPr lang="en-US" dirty="0" err="1"/>
              <a:t>kubectl</a:t>
            </a:r>
            <a:r>
              <a:rPr lang="en-US" dirty="0"/>
              <a:t>/</a:t>
            </a:r>
            <a:r>
              <a:rPr lang="en-US" dirty="0" err="1"/>
              <a:t>cheatsheet</a:t>
            </a:r>
            <a:r>
              <a:rPr lang="en-US" dirty="0"/>
              <a:t>/</a:t>
            </a:r>
          </a:p>
          <a:p>
            <a:r>
              <a:rPr lang="en-US" dirty="0"/>
              <a:t>alias k='/</a:t>
            </a:r>
            <a:r>
              <a:rPr lang="en-US" dirty="0" err="1"/>
              <a:t>usr</a:t>
            </a:r>
            <a:r>
              <a:rPr lang="en-US" dirty="0"/>
              <a:t>/local/bin/</a:t>
            </a:r>
            <a:r>
              <a:rPr lang="en-US" dirty="0" err="1"/>
              <a:t>kubectl</a:t>
            </a:r>
            <a:r>
              <a:rPr lang="en-US" dirty="0"/>
              <a:t> --server localhost:8001'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Helm - package manager https://</a:t>
            </a:r>
            <a:r>
              <a:rPr lang="en-US" dirty="0" err="1"/>
              <a:t>docs.helm.sh</a:t>
            </a:r>
            <a:r>
              <a:rPr lang="en-US" dirty="0"/>
              <a:t>/</a:t>
            </a:r>
            <a:r>
              <a:rPr lang="en-US" dirty="0" err="1"/>
              <a:t>using_helm</a:t>
            </a:r>
            <a:r>
              <a:rPr lang="en-US" dirty="0"/>
              <a:t>/</a:t>
            </a:r>
          </a:p>
          <a:p>
            <a:r>
              <a:rPr lang="en-US" dirty="0"/>
              <a:t>Helm Charts - </a:t>
            </a:r>
            <a:r>
              <a:rPr lang="en-US" dirty="0">
                <a:hlinkClick r:id="rId2"/>
              </a:rPr>
              <a:t>https://github.com/helm/charts</a:t>
            </a:r>
            <a:endParaRPr lang="en-US" dirty="0"/>
          </a:p>
          <a:p>
            <a:r>
              <a:rPr lang="en-US" dirty="0" err="1"/>
              <a:t>kompose</a:t>
            </a:r>
            <a:r>
              <a:rPr lang="en-US" dirty="0"/>
              <a:t> (</a:t>
            </a:r>
            <a:r>
              <a:rPr lang="en-US" dirty="0" err="1"/>
              <a:t>kubernetes</a:t>
            </a:r>
            <a:r>
              <a:rPr lang="en-US" dirty="0"/>
              <a:t> + compose) http://</a:t>
            </a:r>
            <a:r>
              <a:rPr lang="en-US" dirty="0" err="1"/>
              <a:t>kompose.io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93888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0A5E9-1DDD-384A-8156-75339F952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– </a:t>
            </a:r>
            <a:r>
              <a:rPr lang="en-US" sz="2400" dirty="0"/>
              <a:t>advanced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80ADA-524E-EA47-8E84-687BA1068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CRD </a:t>
            </a:r>
          </a:p>
          <a:p>
            <a:r>
              <a:rPr lang="en-US" dirty="0">
                <a:hlinkClick r:id="rId2"/>
              </a:rPr>
              <a:t>https://kubernetes.io/docs/concepts/extend-kubernetes/api-extension/custom-resources/#customresourcedefinitions</a:t>
            </a:r>
            <a:endParaRPr lang="en-US"/>
          </a:p>
          <a:p>
            <a:endParaRPr lang="en-US" dirty="0"/>
          </a:p>
          <a:p>
            <a:r>
              <a:rPr lang="en-US" dirty="0"/>
              <a:t>Service catalog/managed service </a:t>
            </a:r>
          </a:p>
          <a:p>
            <a:r>
              <a:rPr lang="en-US" dirty="0">
                <a:hlinkClick r:id="rId3"/>
              </a:rPr>
              <a:t>https://github.com/kubernetes-incubator/service-catalog</a:t>
            </a:r>
            <a:endParaRPr lang="en-US" dirty="0"/>
          </a:p>
          <a:p>
            <a:r>
              <a:rPr lang="en-US" dirty="0">
                <a:hlinkClick r:id="rId4"/>
              </a:rPr>
              <a:t>https://github.com/Azure/open-service-broker-azure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Auto scale</a:t>
            </a:r>
          </a:p>
          <a:p>
            <a:r>
              <a:rPr lang="en-US" dirty="0">
                <a:hlinkClick r:id="rId5"/>
              </a:rPr>
              <a:t>https://github.com/kubernetes/autoscaler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Federation</a:t>
            </a:r>
          </a:p>
          <a:p>
            <a:r>
              <a:rPr lang="en-US" dirty="0">
                <a:hlinkClick r:id="rId6"/>
              </a:rPr>
              <a:t>https://kubernetes.io/docs/concepts/cluster-administration/federation/#setting-up-federation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071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122</TotalTime>
  <Words>686</Words>
  <Application>Microsoft Macintosh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Kubernetes</vt:lpstr>
      <vt:lpstr>Kubernetes (k8s)</vt:lpstr>
      <vt:lpstr>Kubernetes (k8s)</vt:lpstr>
      <vt:lpstr>Why k8s</vt:lpstr>
      <vt:lpstr>K8s - aRchitecture</vt:lpstr>
      <vt:lpstr>K8s – Getting started</vt:lpstr>
      <vt:lpstr>K8s on Azure</vt:lpstr>
      <vt:lpstr>K8s - Tools</vt:lpstr>
      <vt:lpstr>K8s – advanced features</vt:lpstr>
      <vt:lpstr>K8s - demo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Microsoft Office User</dc:creator>
  <cp:lastModifiedBy>Microsoft Office User</cp:lastModifiedBy>
  <cp:revision>13</cp:revision>
  <dcterms:created xsi:type="dcterms:W3CDTF">2018-10-04T00:06:02Z</dcterms:created>
  <dcterms:modified xsi:type="dcterms:W3CDTF">2018-10-04T16:42:26Z</dcterms:modified>
</cp:coreProperties>
</file>