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721"/>
    <a:srgbClr val="394404"/>
    <a:srgbClr val="5F6F0F"/>
    <a:srgbClr val="718412"/>
    <a:srgbClr val="65741A"/>
    <a:srgbClr val="70811D"/>
    <a:srgbClr val="7B8D1F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152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hobbs81.github.io/ExCommute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5" y="990600"/>
            <a:ext cx="8735325" cy="2000251"/>
          </a:xfrm>
        </p:spPr>
        <p:txBody>
          <a:bodyPr>
            <a:normAutofit/>
          </a:bodyPr>
          <a:lstStyle/>
          <a:p>
            <a:r>
              <a:rPr lang="en-US" sz="6000" dirty="0" err="1"/>
              <a:t>ExCommute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3276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000" dirty="0"/>
              <a:t>Developers: 	Marcus Hobbs	Bridget Bourne</a:t>
            </a:r>
          </a:p>
          <a:p>
            <a:r>
              <a:rPr lang="en-US" sz="2000" dirty="0"/>
              <a:t>		Matthew Bond	David </a:t>
            </a:r>
            <a:r>
              <a:rPr lang="en-US" sz="2000" dirty="0" err="1"/>
              <a:t>Mansen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600200"/>
            <a:ext cx="9752329" cy="4770120"/>
          </a:xfrm>
        </p:spPr>
        <p:txBody>
          <a:bodyPr>
            <a:normAutofit/>
          </a:bodyPr>
          <a:lstStyle/>
          <a:p>
            <a:pPr lvl="1"/>
            <a:endParaRPr lang="en-US" sz="2800" dirty="0"/>
          </a:p>
          <a:p>
            <a:pPr marL="377886" lvl="1" indent="0">
              <a:buNone/>
            </a:pP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64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Motivation  –  Job Commuting!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>
            <a:normAutofit/>
          </a:bodyPr>
          <a:lstStyle/>
          <a:p>
            <a:r>
              <a:rPr lang="en-US" sz="3200" dirty="0"/>
              <a:t>Commuting forces us to wake up earlier just to spend time stuck in traffic and adds stress to the work day</a:t>
            </a:r>
          </a:p>
          <a:p>
            <a:r>
              <a:rPr lang="en-US" sz="3200" dirty="0"/>
              <a:t>We want to find a place to live that saves us time</a:t>
            </a:r>
          </a:p>
          <a:p>
            <a:r>
              <a:rPr lang="en-US" sz="3200" dirty="0"/>
              <a:t>Google maps exists, but requires manual, repetitive effort</a:t>
            </a:r>
          </a:p>
          <a:p>
            <a:r>
              <a:rPr lang="en-US" sz="3200" dirty="0"/>
              <a:t>What if there was a website that leveraged google maps to recommend housing that minimizes commute to a user’s job?</a:t>
            </a:r>
          </a:p>
        </p:txBody>
      </p:sp>
    </p:spTree>
    <p:extLst>
      <p:ext uri="{BB962C8B-B14F-4D97-AF65-F5344CB8AC3E}">
        <p14:creationId xmlns:p14="http://schemas.microsoft.com/office/powerpoint/2010/main" val="3322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accent1"/>
                </a:solidFill>
              </a:rPr>
              <a:t>Excommute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52600"/>
            <a:ext cx="9752329" cy="4465320"/>
          </a:xfrm>
        </p:spPr>
        <p:txBody>
          <a:bodyPr>
            <a:normAutofit/>
          </a:bodyPr>
          <a:lstStyle/>
          <a:p>
            <a:r>
              <a:rPr lang="en-US" sz="3200" dirty="0"/>
              <a:t>Submit work address and view housing suggestions based on estimated commute time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Provide a preference on maximum commute distance and cost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View a map populated with marked suggestions that can be interacted with to provide further information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0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Design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52600"/>
            <a:ext cx="9752329" cy="446532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App should have responsive design </a:t>
            </a:r>
          </a:p>
          <a:p>
            <a:pPr lvl="1"/>
            <a:r>
              <a:rPr lang="en-US" sz="2800" dirty="0"/>
              <a:t>Users may be restricted to their cell phones when driving to locations on their hunt</a:t>
            </a:r>
          </a:p>
          <a:p>
            <a:pPr marL="377886" lvl="1" indent="0">
              <a:buNone/>
            </a:pPr>
            <a:endParaRPr lang="en-US" sz="2800" dirty="0"/>
          </a:p>
          <a:p>
            <a:r>
              <a:rPr lang="en-US" sz="3200" dirty="0"/>
              <a:t>Need APIs to locate properties and their prices/rent</a:t>
            </a:r>
          </a:p>
          <a:p>
            <a:endParaRPr lang="en-US" sz="2800" dirty="0"/>
          </a:p>
          <a:p>
            <a:r>
              <a:rPr lang="en-US" sz="3200" dirty="0"/>
              <a:t>Store properties on our database to improve responsiveness</a:t>
            </a:r>
          </a:p>
          <a:p>
            <a:pPr lvl="1"/>
            <a:r>
              <a:rPr lang="en-US" dirty="0"/>
              <a:t>Remove dependency on slow housing API requests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Front End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589" y="1676400"/>
            <a:ext cx="9752329" cy="4465320"/>
          </a:xfrm>
        </p:spPr>
        <p:txBody>
          <a:bodyPr>
            <a:normAutofit/>
          </a:bodyPr>
          <a:lstStyle/>
          <a:p>
            <a:r>
              <a:rPr lang="en-US" sz="3200" dirty="0"/>
              <a:t>Minimalist Design</a:t>
            </a:r>
          </a:p>
          <a:p>
            <a:pPr lvl="1"/>
            <a:r>
              <a:rPr lang="en-US" sz="2800" dirty="0"/>
              <a:t>Avoids visual noise or excessive features</a:t>
            </a:r>
            <a:endParaRPr lang="en-US" sz="3200" dirty="0"/>
          </a:p>
          <a:p>
            <a:r>
              <a:rPr lang="en-US" sz="3200" dirty="0"/>
              <a:t>Uses Materialize framework</a:t>
            </a:r>
          </a:p>
          <a:p>
            <a:pPr lvl="1"/>
            <a:r>
              <a:rPr lang="en-US" sz="2800" dirty="0"/>
              <a:t>Modern, mobile focused, provides components that will allow rapid app development</a:t>
            </a:r>
          </a:p>
          <a:p>
            <a:r>
              <a:rPr lang="en-US" sz="3200" dirty="0"/>
              <a:t>Uses Google Maps API to display map and populate with markers</a:t>
            </a:r>
          </a:p>
          <a:p>
            <a:r>
              <a:rPr lang="en-US" sz="3200" dirty="0"/>
              <a:t>Search address </a:t>
            </a:r>
            <a:r>
              <a:rPr lang="en-US" sz="3200" dirty="0" err="1"/>
              <a:t>autofilled</a:t>
            </a:r>
            <a:r>
              <a:rPr lang="en-US" sz="3200" dirty="0"/>
              <a:t> with Google API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12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APIs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52600"/>
            <a:ext cx="9752329" cy="446532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Google APIs</a:t>
            </a:r>
          </a:p>
          <a:p>
            <a:pPr lvl="1"/>
            <a:r>
              <a:rPr lang="en-US" sz="2800" dirty="0"/>
              <a:t>Request location data from submitted address</a:t>
            </a:r>
          </a:p>
          <a:p>
            <a:pPr lvl="1"/>
            <a:r>
              <a:rPr lang="en-US" sz="2800" dirty="0"/>
              <a:t>Compute travel time between work and home</a:t>
            </a:r>
          </a:p>
          <a:p>
            <a:r>
              <a:rPr lang="en-US" sz="3200" dirty="0"/>
              <a:t>Onboard Property API</a:t>
            </a:r>
          </a:p>
          <a:p>
            <a:pPr lvl="1"/>
            <a:r>
              <a:rPr lang="en-US" sz="2800" dirty="0"/>
              <a:t>Request properties in a radius from submitted workplace address</a:t>
            </a:r>
          </a:p>
          <a:p>
            <a:r>
              <a:rPr lang="en-US" sz="3200" dirty="0"/>
              <a:t>Zillow API</a:t>
            </a:r>
          </a:p>
          <a:p>
            <a:pPr lvl="1"/>
            <a:r>
              <a:rPr lang="en-US" sz="2800" dirty="0"/>
              <a:t>Request home price/rent estimate for property acquired from Onboard</a:t>
            </a:r>
          </a:p>
          <a:p>
            <a:pPr marL="377886" lvl="1" indent="0">
              <a:buNone/>
            </a:pP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7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Database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676400"/>
            <a:ext cx="9752329" cy="4770120"/>
          </a:xfrm>
        </p:spPr>
        <p:txBody>
          <a:bodyPr>
            <a:normAutofit/>
          </a:bodyPr>
          <a:lstStyle/>
          <a:p>
            <a:r>
              <a:rPr lang="en-US" sz="3200" dirty="0"/>
              <a:t>Firebase used for a simple database solution</a:t>
            </a:r>
          </a:p>
          <a:p>
            <a:r>
              <a:rPr lang="en-US" sz="3200" dirty="0"/>
              <a:t>We stored results for Onboard and Zillow API requests to improve performance</a:t>
            </a:r>
          </a:p>
          <a:p>
            <a:pPr lvl="1"/>
            <a:r>
              <a:rPr lang="en-US" sz="2800" dirty="0"/>
              <a:t>We would first have to find properties, then make a request to Zillow API for each property</a:t>
            </a:r>
          </a:p>
          <a:p>
            <a:r>
              <a:rPr lang="en-US" sz="3200" dirty="0"/>
              <a:t>Property data structured using a latitude/longitude grid system to improve distance search performance</a:t>
            </a:r>
          </a:p>
          <a:p>
            <a:pPr lvl="1"/>
            <a:r>
              <a:rPr lang="en-US" sz="2800" dirty="0"/>
              <a:t>Properties within a threshold range of work are given to Google API to find actual commute time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1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Demo!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D9471D-CC4E-452C-958C-3BF291D24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780529" cy="446532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https://dhobbs81.github.io/ExCommute/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9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Future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600200"/>
            <a:ext cx="9752329" cy="4770120"/>
          </a:xfrm>
        </p:spPr>
        <p:txBody>
          <a:bodyPr>
            <a:normAutofit/>
          </a:bodyPr>
          <a:lstStyle/>
          <a:p>
            <a:r>
              <a:rPr lang="en-US" sz="3200" dirty="0"/>
              <a:t>Store more property data so that we can search beyond Orlando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Add additional search parameters</a:t>
            </a:r>
          </a:p>
          <a:p>
            <a:pPr lvl="1"/>
            <a:r>
              <a:rPr lang="en-US" sz="2800" dirty="0"/>
              <a:t>Search by low crime, “walk score”, growth in property value</a:t>
            </a:r>
          </a:p>
          <a:p>
            <a:pPr marL="377886" lvl="1" indent="0">
              <a:buNone/>
            </a:pPr>
            <a:endParaRPr lang="en-US" sz="2800" dirty="0"/>
          </a:p>
          <a:p>
            <a:r>
              <a:rPr lang="en-US" sz="3200" dirty="0"/>
              <a:t>User Persistence</a:t>
            </a:r>
          </a:p>
          <a:p>
            <a:pPr lvl="1"/>
            <a:r>
              <a:rPr lang="en-US" sz="2800" dirty="0"/>
              <a:t>If user leaves and returns, previous suggestions will be available to review</a:t>
            </a:r>
          </a:p>
          <a:p>
            <a:pPr lvl="1"/>
            <a:endParaRPr lang="en-US" sz="2800" dirty="0"/>
          </a:p>
          <a:p>
            <a:pPr marL="377886" lvl="1" indent="0">
              <a:buNone/>
            </a:pP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0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116</TotalTime>
  <Words>368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ExCommute</vt:lpstr>
      <vt:lpstr>Motivation  –  Job Commuting!</vt:lpstr>
      <vt:lpstr>Excommute</vt:lpstr>
      <vt:lpstr>Design</vt:lpstr>
      <vt:lpstr>Front End</vt:lpstr>
      <vt:lpstr>APIs</vt:lpstr>
      <vt:lpstr>Database</vt:lpstr>
      <vt:lpstr>Demo!</vt:lpstr>
      <vt:lpstr>Future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ExCommute</dc:title>
  <dc:creator>david</dc:creator>
  <cp:lastModifiedBy>david</cp:lastModifiedBy>
  <cp:revision>20</cp:revision>
  <dcterms:created xsi:type="dcterms:W3CDTF">2017-06-13T18:39:08Z</dcterms:created>
  <dcterms:modified xsi:type="dcterms:W3CDTF">2017-06-13T20:38:52Z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