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54CD0-D5DE-425E-9040-BEE397E5195C}" v="8" dt="2024-08-24T18:23:31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Diego Garcia Hobold" userId="d9e3006ffbdf7116" providerId="LiveId" clId="{51820191-7E55-45BB-8FFF-2E45BE9446DC}"/>
    <pc:docChg chg="custSel addSld delSld modSld sldOrd">
      <pc:chgData name="Paola Diego Garcia Hobold" userId="d9e3006ffbdf7116" providerId="LiveId" clId="{51820191-7E55-45BB-8FFF-2E45BE9446DC}" dt="2024-04-28T21:30:27.844" v="2148" actId="47"/>
      <pc:docMkLst>
        <pc:docMk/>
      </pc:docMkLst>
      <pc:sldChg chg="modSp mod">
        <pc:chgData name="Paola Diego Garcia Hobold" userId="d9e3006ffbdf7116" providerId="LiveId" clId="{51820191-7E55-45BB-8FFF-2E45BE9446DC}" dt="2024-04-27T11:56:02.674" v="711" actId="20577"/>
        <pc:sldMkLst>
          <pc:docMk/>
          <pc:sldMk cId="2304897906" sldId="257"/>
        </pc:sldMkLst>
        <pc:spChg chg="mod">
          <ac:chgData name="Paola Diego Garcia Hobold" userId="d9e3006ffbdf7116" providerId="LiveId" clId="{51820191-7E55-45BB-8FFF-2E45BE9446DC}" dt="2024-04-27T11:53:24.796" v="35" actId="20577"/>
          <ac:spMkLst>
            <pc:docMk/>
            <pc:sldMk cId="2304897906" sldId="257"/>
            <ac:spMk id="2" creationId="{CE7C4260-ABFB-BEEA-600A-017C92A44E17}"/>
          </ac:spMkLst>
        </pc:spChg>
        <pc:spChg chg="mod">
          <ac:chgData name="Paola Diego Garcia Hobold" userId="d9e3006ffbdf7116" providerId="LiveId" clId="{51820191-7E55-45BB-8FFF-2E45BE9446DC}" dt="2024-04-27T11:56:02.674" v="711" actId="20577"/>
          <ac:spMkLst>
            <pc:docMk/>
            <pc:sldMk cId="2304897906" sldId="257"/>
            <ac:spMk id="3" creationId="{79706895-17CD-A262-F257-11E1E4322479}"/>
          </ac:spMkLst>
        </pc:spChg>
      </pc:sldChg>
      <pc:sldChg chg="modSp add mod">
        <pc:chgData name="Paola Diego Garcia Hobold" userId="d9e3006ffbdf7116" providerId="LiveId" clId="{51820191-7E55-45BB-8FFF-2E45BE9446DC}" dt="2024-04-27T11:58:44.054" v="1133" actId="20577"/>
        <pc:sldMkLst>
          <pc:docMk/>
          <pc:sldMk cId="2859633902" sldId="258"/>
        </pc:sldMkLst>
        <pc:spChg chg="mod">
          <ac:chgData name="Paola Diego Garcia Hobold" userId="d9e3006ffbdf7116" providerId="LiveId" clId="{51820191-7E55-45BB-8FFF-2E45BE9446DC}" dt="2024-04-27T11:58:21.911" v="1109" actId="20577"/>
          <ac:spMkLst>
            <pc:docMk/>
            <pc:sldMk cId="2859633902" sldId="258"/>
            <ac:spMk id="2" creationId="{CE7C4260-ABFB-BEEA-600A-017C92A44E17}"/>
          </ac:spMkLst>
        </pc:spChg>
        <pc:spChg chg="mod">
          <ac:chgData name="Paola Diego Garcia Hobold" userId="d9e3006ffbdf7116" providerId="LiveId" clId="{51820191-7E55-45BB-8FFF-2E45BE9446DC}" dt="2024-04-27T11:58:44.054" v="1133" actId="20577"/>
          <ac:spMkLst>
            <pc:docMk/>
            <pc:sldMk cId="2859633902" sldId="258"/>
            <ac:spMk id="3" creationId="{79706895-17CD-A262-F257-11E1E4322479}"/>
          </ac:spMkLst>
        </pc:spChg>
      </pc:sldChg>
      <pc:sldChg chg="addSp delSp modSp new mod">
        <pc:chgData name="Paola Diego Garcia Hobold" userId="d9e3006ffbdf7116" providerId="LiveId" clId="{51820191-7E55-45BB-8FFF-2E45BE9446DC}" dt="2024-04-27T12:06:21.896" v="1894"/>
        <pc:sldMkLst>
          <pc:docMk/>
          <pc:sldMk cId="4174789764" sldId="259"/>
        </pc:sldMkLst>
        <pc:spChg chg="mod">
          <ac:chgData name="Paola Diego Garcia Hobold" userId="d9e3006ffbdf7116" providerId="LiveId" clId="{51820191-7E55-45BB-8FFF-2E45BE9446DC}" dt="2024-04-27T12:00:38.615" v="1468" actId="20577"/>
          <ac:spMkLst>
            <pc:docMk/>
            <pc:sldMk cId="4174789764" sldId="259"/>
            <ac:spMk id="2" creationId="{276B220A-EC0F-073E-F6C6-812709676D0F}"/>
          </ac:spMkLst>
        </pc:spChg>
        <pc:spChg chg="mod">
          <ac:chgData name="Paola Diego Garcia Hobold" userId="d9e3006ffbdf7116" providerId="LiveId" clId="{51820191-7E55-45BB-8FFF-2E45BE9446DC}" dt="2024-04-27T12:00:29.216" v="1448" actId="33524"/>
          <ac:spMkLst>
            <pc:docMk/>
            <pc:sldMk cId="4174789764" sldId="259"/>
            <ac:spMk id="3" creationId="{FAB00B1C-03D3-3B1B-5441-6128011677AD}"/>
          </ac:spMkLst>
        </pc:spChg>
        <pc:graphicFrameChg chg="add del mod">
          <ac:chgData name="Paola Diego Garcia Hobold" userId="d9e3006ffbdf7116" providerId="LiveId" clId="{51820191-7E55-45BB-8FFF-2E45BE9446DC}" dt="2024-04-27T12:06:00.269" v="1889" actId="478"/>
          <ac:graphicFrameMkLst>
            <pc:docMk/>
            <pc:sldMk cId="4174789764" sldId="259"/>
            <ac:graphicFrameMk id="4" creationId="{71DBAF08-1C04-0559-5E90-2CAF9286A397}"/>
          </ac:graphicFrameMkLst>
        </pc:graphicFrameChg>
        <pc:graphicFrameChg chg="add mod">
          <ac:chgData name="Paola Diego Garcia Hobold" userId="d9e3006ffbdf7116" providerId="LiveId" clId="{51820191-7E55-45BB-8FFF-2E45BE9446DC}" dt="2024-04-27T12:06:21.896" v="1894"/>
          <ac:graphicFrameMkLst>
            <pc:docMk/>
            <pc:sldMk cId="4174789764" sldId="259"/>
            <ac:graphicFrameMk id="5" creationId="{2AC5DAAA-0428-51BB-914A-264EF0134528}"/>
          </ac:graphicFrameMkLst>
        </pc:graphicFrameChg>
      </pc:sldChg>
      <pc:sldChg chg="modSp add mod">
        <pc:chgData name="Paola Diego Garcia Hobold" userId="d9e3006ffbdf7116" providerId="LiveId" clId="{51820191-7E55-45BB-8FFF-2E45BE9446DC}" dt="2024-04-27T12:02:41.775" v="1887" actId="20577"/>
        <pc:sldMkLst>
          <pc:docMk/>
          <pc:sldMk cId="314980047" sldId="260"/>
        </pc:sldMkLst>
        <pc:spChg chg="mod">
          <ac:chgData name="Paola Diego Garcia Hobold" userId="d9e3006ffbdf7116" providerId="LiveId" clId="{51820191-7E55-45BB-8FFF-2E45BE9446DC}" dt="2024-04-27T12:00:51.599" v="1477" actId="20577"/>
          <ac:spMkLst>
            <pc:docMk/>
            <pc:sldMk cId="314980047" sldId="260"/>
            <ac:spMk id="2" creationId="{CE7C4260-ABFB-BEEA-600A-017C92A44E17}"/>
          </ac:spMkLst>
        </pc:spChg>
        <pc:spChg chg="mod">
          <ac:chgData name="Paola Diego Garcia Hobold" userId="d9e3006ffbdf7116" providerId="LiveId" clId="{51820191-7E55-45BB-8FFF-2E45BE9446DC}" dt="2024-04-27T12:02:41.775" v="1887" actId="20577"/>
          <ac:spMkLst>
            <pc:docMk/>
            <pc:sldMk cId="314980047" sldId="260"/>
            <ac:spMk id="3" creationId="{79706895-17CD-A262-F257-11E1E4322479}"/>
          </ac:spMkLst>
        </pc:spChg>
      </pc:sldChg>
      <pc:sldChg chg="addSp delSp modSp add mod">
        <pc:chgData name="Paola Diego Garcia Hobold" userId="d9e3006ffbdf7116" providerId="LiveId" clId="{51820191-7E55-45BB-8FFF-2E45BE9446DC}" dt="2024-04-27T12:21:17.304" v="1994" actId="478"/>
        <pc:sldMkLst>
          <pc:docMk/>
          <pc:sldMk cId="2536539308" sldId="261"/>
        </pc:sldMkLst>
        <pc:spChg chg="mod">
          <ac:chgData name="Paola Diego Garcia Hobold" userId="d9e3006ffbdf7116" providerId="LiveId" clId="{51820191-7E55-45BB-8FFF-2E45BE9446DC}" dt="2024-04-27T12:06:50.296" v="1914" actId="20577"/>
          <ac:spMkLst>
            <pc:docMk/>
            <pc:sldMk cId="2536539308" sldId="261"/>
            <ac:spMk id="2" creationId="{CE7C4260-ABFB-BEEA-600A-017C92A44E17}"/>
          </ac:spMkLst>
        </pc:spChg>
        <pc:spChg chg="del">
          <ac:chgData name="Paola Diego Garcia Hobold" userId="d9e3006ffbdf7116" providerId="LiveId" clId="{51820191-7E55-45BB-8FFF-2E45BE9446DC}" dt="2024-04-27T12:06:53.766" v="1915" actId="478"/>
          <ac:spMkLst>
            <pc:docMk/>
            <pc:sldMk cId="2536539308" sldId="261"/>
            <ac:spMk id="3" creationId="{79706895-17CD-A262-F257-11E1E4322479}"/>
          </ac:spMkLst>
        </pc:spChg>
        <pc:spChg chg="add del mod">
          <ac:chgData name="Paola Diego Garcia Hobold" userId="d9e3006ffbdf7116" providerId="LiveId" clId="{51820191-7E55-45BB-8FFF-2E45BE9446DC}" dt="2024-04-27T12:07:49.166" v="1919" actId="22"/>
          <ac:spMkLst>
            <pc:docMk/>
            <pc:sldMk cId="2536539308" sldId="261"/>
            <ac:spMk id="5" creationId="{8248A61D-5D7B-81E0-B0EB-3EEBE04D5B79}"/>
          </ac:spMkLst>
        </pc:spChg>
        <pc:spChg chg="add del mod">
          <ac:chgData name="Paola Diego Garcia Hobold" userId="d9e3006ffbdf7116" providerId="LiveId" clId="{51820191-7E55-45BB-8FFF-2E45BE9446DC}" dt="2024-04-27T12:19:06.655" v="1987"/>
          <ac:spMkLst>
            <pc:docMk/>
            <pc:sldMk cId="2536539308" sldId="261"/>
            <ac:spMk id="9" creationId="{88F324C7-2038-9967-002F-7D701814C97D}"/>
          </ac:spMkLst>
        </pc:spChg>
        <pc:picChg chg="add del mod ord">
          <ac:chgData name="Paola Diego Garcia Hobold" userId="d9e3006ffbdf7116" providerId="LiveId" clId="{51820191-7E55-45BB-8FFF-2E45BE9446DC}" dt="2024-04-27T12:08:23.773" v="1976" actId="478"/>
          <ac:picMkLst>
            <pc:docMk/>
            <pc:sldMk cId="2536539308" sldId="261"/>
            <ac:picMk id="7" creationId="{C74F9A41-118E-5C6B-4E39-F48C06CA7B74}"/>
          </ac:picMkLst>
        </pc:picChg>
        <pc:picChg chg="add del mod">
          <ac:chgData name="Paola Diego Garcia Hobold" userId="d9e3006ffbdf7116" providerId="LiveId" clId="{51820191-7E55-45BB-8FFF-2E45BE9446DC}" dt="2024-04-27T12:19:04.649" v="1986" actId="21"/>
          <ac:picMkLst>
            <pc:docMk/>
            <pc:sldMk cId="2536539308" sldId="261"/>
            <ac:picMk id="11" creationId="{986F7683-0BCB-5449-26C3-9F2B0807CC90}"/>
          </ac:picMkLst>
        </pc:picChg>
        <pc:picChg chg="add del mod">
          <ac:chgData name="Paola Diego Garcia Hobold" userId="d9e3006ffbdf7116" providerId="LiveId" clId="{51820191-7E55-45BB-8FFF-2E45BE9446DC}" dt="2024-04-27T12:18:42.423" v="1981" actId="21"/>
          <ac:picMkLst>
            <pc:docMk/>
            <pc:sldMk cId="2536539308" sldId="261"/>
            <ac:picMk id="13" creationId="{7C208428-4799-F127-04F1-3C9121B241FD}"/>
          </ac:picMkLst>
        </pc:picChg>
        <pc:picChg chg="add mod">
          <ac:chgData name="Paola Diego Garcia Hobold" userId="d9e3006ffbdf7116" providerId="LiveId" clId="{51820191-7E55-45BB-8FFF-2E45BE9446DC}" dt="2024-04-27T12:19:12.892" v="1989" actId="1076"/>
          <ac:picMkLst>
            <pc:docMk/>
            <pc:sldMk cId="2536539308" sldId="261"/>
            <ac:picMk id="14" creationId="{986F7683-0BCB-5449-26C3-9F2B0807CC90}"/>
          </ac:picMkLst>
        </pc:picChg>
        <pc:picChg chg="add del">
          <ac:chgData name="Paola Diego Garcia Hobold" userId="d9e3006ffbdf7116" providerId="LiveId" clId="{51820191-7E55-45BB-8FFF-2E45BE9446DC}" dt="2024-04-27T12:21:17.304" v="1994" actId="478"/>
          <ac:picMkLst>
            <pc:docMk/>
            <pc:sldMk cId="2536539308" sldId="261"/>
            <ac:picMk id="16" creationId="{C39FA5C5-F90B-ACC9-99DE-D93207DB4E01}"/>
          </ac:picMkLst>
        </pc:picChg>
      </pc:sldChg>
      <pc:sldChg chg="addSp delSp modSp add mod">
        <pc:chgData name="Paola Diego Garcia Hobold" userId="d9e3006ffbdf7116" providerId="LiveId" clId="{51820191-7E55-45BB-8FFF-2E45BE9446DC}" dt="2024-04-27T12:18:58.814" v="1985" actId="14100"/>
        <pc:sldMkLst>
          <pc:docMk/>
          <pc:sldMk cId="3082910694" sldId="262"/>
        </pc:sldMkLst>
        <pc:spChg chg="del">
          <ac:chgData name="Paola Diego Garcia Hobold" userId="d9e3006ffbdf7116" providerId="LiveId" clId="{51820191-7E55-45BB-8FFF-2E45BE9446DC}" dt="2024-04-27T12:18:46.295" v="1982"/>
          <ac:spMkLst>
            <pc:docMk/>
            <pc:sldMk cId="3082910694" sldId="262"/>
            <ac:spMk id="5" creationId="{8248A61D-5D7B-81E0-B0EB-3EEBE04D5B79}"/>
          </ac:spMkLst>
        </pc:spChg>
        <pc:picChg chg="add mod">
          <ac:chgData name="Paola Diego Garcia Hobold" userId="d9e3006ffbdf7116" providerId="LiveId" clId="{51820191-7E55-45BB-8FFF-2E45BE9446DC}" dt="2024-04-27T12:18:58.814" v="1985" actId="14100"/>
          <ac:picMkLst>
            <pc:docMk/>
            <pc:sldMk cId="3082910694" sldId="262"/>
            <ac:picMk id="13" creationId="{7C208428-4799-F127-04F1-3C9121B241FD}"/>
          </ac:picMkLst>
        </pc:picChg>
      </pc:sldChg>
      <pc:sldChg chg="addSp delSp modSp add mod">
        <pc:chgData name="Paola Diego Garcia Hobold" userId="d9e3006ffbdf7116" providerId="LiveId" clId="{51820191-7E55-45BB-8FFF-2E45BE9446DC}" dt="2024-04-27T13:42:46.993" v="2006" actId="21"/>
        <pc:sldMkLst>
          <pc:docMk/>
          <pc:sldMk cId="3522101372" sldId="263"/>
        </pc:sldMkLst>
        <pc:spChg chg="del">
          <ac:chgData name="Paola Diego Garcia Hobold" userId="d9e3006ffbdf7116" providerId="LiveId" clId="{51820191-7E55-45BB-8FFF-2E45BE9446DC}" dt="2024-04-27T12:25:13.809" v="1998"/>
          <ac:spMkLst>
            <pc:docMk/>
            <pc:sldMk cId="3522101372" sldId="263"/>
            <ac:spMk id="5" creationId="{8248A61D-5D7B-81E0-B0EB-3EEBE04D5B79}"/>
          </ac:spMkLst>
        </pc:spChg>
        <pc:picChg chg="add del mod">
          <ac:chgData name="Paola Diego Garcia Hobold" userId="d9e3006ffbdf7116" providerId="LiveId" clId="{51820191-7E55-45BB-8FFF-2E45BE9446DC}" dt="2024-04-27T12:25:10.392" v="1997" actId="21"/>
          <ac:picMkLst>
            <pc:docMk/>
            <pc:sldMk cId="3522101372" sldId="263"/>
            <ac:picMk id="4" creationId="{DB95A09C-E4F7-207F-15BD-092E2352F2AC}"/>
          </ac:picMkLst>
        </pc:picChg>
        <pc:picChg chg="add mod">
          <ac:chgData name="Paola Diego Garcia Hobold" userId="d9e3006ffbdf7116" providerId="LiveId" clId="{51820191-7E55-45BB-8FFF-2E45BE9446DC}" dt="2024-04-27T12:47:39.550" v="2002" actId="1038"/>
          <ac:picMkLst>
            <pc:docMk/>
            <pc:sldMk cId="3522101372" sldId="263"/>
            <ac:picMk id="6" creationId="{DB95A09C-E4F7-207F-15BD-092E2352F2AC}"/>
          </ac:picMkLst>
        </pc:picChg>
        <pc:picChg chg="add del mod">
          <ac:chgData name="Paola Diego Garcia Hobold" userId="d9e3006ffbdf7116" providerId="LiveId" clId="{51820191-7E55-45BB-8FFF-2E45BE9446DC}" dt="2024-04-27T13:42:46.993" v="2006" actId="21"/>
          <ac:picMkLst>
            <pc:docMk/>
            <pc:sldMk cId="3522101372" sldId="263"/>
            <ac:picMk id="8" creationId="{81C99BCB-7C2F-A798-6BD7-A8DFAD812A7F}"/>
          </ac:picMkLst>
        </pc:picChg>
      </pc:sldChg>
      <pc:sldChg chg="addSp delSp modSp add mod">
        <pc:chgData name="Paola Diego Garcia Hobold" userId="d9e3006ffbdf7116" providerId="LiveId" clId="{51820191-7E55-45BB-8FFF-2E45BE9446DC}" dt="2024-04-28T21:15:14.380" v="2105" actId="20577"/>
        <pc:sldMkLst>
          <pc:docMk/>
          <pc:sldMk cId="792477218" sldId="264"/>
        </pc:sldMkLst>
        <pc:spChg chg="del">
          <ac:chgData name="Paola Diego Garcia Hobold" userId="d9e3006ffbdf7116" providerId="LiveId" clId="{51820191-7E55-45BB-8FFF-2E45BE9446DC}" dt="2024-04-28T21:10:38.249" v="2043" actId="478"/>
          <ac:spMkLst>
            <pc:docMk/>
            <pc:sldMk cId="792477218" sldId="264"/>
            <ac:spMk id="5" creationId="{8248A61D-5D7B-81E0-B0EB-3EEBE04D5B79}"/>
          </ac:spMkLst>
        </pc:spChg>
        <pc:spChg chg="add mod">
          <ac:chgData name="Paola Diego Garcia Hobold" userId="d9e3006ffbdf7116" providerId="LiveId" clId="{51820191-7E55-45BB-8FFF-2E45BE9446DC}" dt="2024-04-28T21:15:14.380" v="2105" actId="20577"/>
          <ac:spMkLst>
            <pc:docMk/>
            <pc:sldMk cId="792477218" sldId="264"/>
            <ac:spMk id="8" creationId="{65C4D9E9-2F82-BB35-4080-F9C489110E31}"/>
          </ac:spMkLst>
        </pc:spChg>
        <pc:picChg chg="add mod">
          <ac:chgData name="Paola Diego Garcia Hobold" userId="d9e3006ffbdf7116" providerId="LiveId" clId="{51820191-7E55-45BB-8FFF-2E45BE9446DC}" dt="2024-04-28T21:09:52.537" v="2040" actId="1076"/>
          <ac:picMkLst>
            <pc:docMk/>
            <pc:sldMk cId="792477218" sldId="264"/>
            <ac:picMk id="4" creationId="{B0B9D1EA-B14D-87F4-5605-E534BA04EACB}"/>
          </ac:picMkLst>
        </pc:picChg>
        <pc:picChg chg="add mod">
          <ac:chgData name="Paola Diego Garcia Hobold" userId="d9e3006ffbdf7116" providerId="LiveId" clId="{51820191-7E55-45BB-8FFF-2E45BE9446DC}" dt="2024-04-28T21:10:33.583" v="2042" actId="1076"/>
          <ac:picMkLst>
            <pc:docMk/>
            <pc:sldMk cId="792477218" sldId="264"/>
            <ac:picMk id="7" creationId="{5774F59E-3DA4-502B-6C48-44EE828E4E6C}"/>
          </ac:picMkLst>
        </pc:picChg>
      </pc:sldChg>
      <pc:sldChg chg="addSp delSp modSp add mod">
        <pc:chgData name="Paola Diego Garcia Hobold" userId="d9e3006ffbdf7116" providerId="LiveId" clId="{51820191-7E55-45BB-8FFF-2E45BE9446DC}" dt="2024-04-27T13:48:51.014" v="2022" actId="21"/>
        <pc:sldMkLst>
          <pc:docMk/>
          <pc:sldMk cId="15619619" sldId="265"/>
        </pc:sldMkLst>
        <pc:spChg chg="del">
          <ac:chgData name="Paola Diego Garcia Hobold" userId="d9e3006ffbdf7116" providerId="LiveId" clId="{51820191-7E55-45BB-8FFF-2E45BE9446DC}" dt="2024-04-27T13:42:53.733" v="2009" actId="478"/>
          <ac:spMkLst>
            <pc:docMk/>
            <pc:sldMk cId="15619619" sldId="265"/>
            <ac:spMk id="5" creationId="{8248A61D-5D7B-81E0-B0EB-3EEBE04D5B79}"/>
          </ac:spMkLst>
        </pc:spChg>
        <pc:picChg chg="add mod">
          <ac:chgData name="Paola Diego Garcia Hobold" userId="d9e3006ffbdf7116" providerId="LiveId" clId="{51820191-7E55-45BB-8FFF-2E45BE9446DC}" dt="2024-04-27T13:48:24.462" v="2019" actId="1076"/>
          <ac:picMkLst>
            <pc:docMk/>
            <pc:sldMk cId="15619619" sldId="265"/>
            <ac:picMk id="4" creationId="{DC159E5E-3584-49ED-85C9-FA9189378617}"/>
          </ac:picMkLst>
        </pc:picChg>
        <pc:picChg chg="add del mod">
          <ac:chgData name="Paola Diego Garcia Hobold" userId="d9e3006ffbdf7116" providerId="LiveId" clId="{51820191-7E55-45BB-8FFF-2E45BE9446DC}" dt="2024-04-27T13:48:51.014" v="2022" actId="21"/>
          <ac:picMkLst>
            <pc:docMk/>
            <pc:sldMk cId="15619619" sldId="265"/>
            <ac:picMk id="7" creationId="{35FD2B4C-23AF-1FFA-7915-C2830894E40C}"/>
          </ac:picMkLst>
        </pc:picChg>
        <pc:picChg chg="add mod">
          <ac:chgData name="Paola Diego Garcia Hobold" userId="d9e3006ffbdf7116" providerId="LiveId" clId="{51820191-7E55-45BB-8FFF-2E45BE9446DC}" dt="2024-04-27T13:42:51.529" v="2008" actId="1076"/>
          <ac:picMkLst>
            <pc:docMk/>
            <pc:sldMk cId="15619619" sldId="265"/>
            <ac:picMk id="8" creationId="{81C99BCB-7C2F-A798-6BD7-A8DFAD812A7F}"/>
          </ac:picMkLst>
        </pc:picChg>
      </pc:sldChg>
      <pc:sldChg chg="addSp delSp modSp add mod">
        <pc:chgData name="Paola Diego Garcia Hobold" userId="d9e3006ffbdf7116" providerId="LiveId" clId="{51820191-7E55-45BB-8FFF-2E45BE9446DC}" dt="2024-04-27T13:50:32.874" v="2035" actId="14100"/>
        <pc:sldMkLst>
          <pc:docMk/>
          <pc:sldMk cId="173110259" sldId="266"/>
        </pc:sldMkLst>
        <pc:spChg chg="del">
          <ac:chgData name="Paola Diego Garcia Hobold" userId="d9e3006ffbdf7116" providerId="LiveId" clId="{51820191-7E55-45BB-8FFF-2E45BE9446DC}" dt="2024-04-27T13:44:18.637" v="2013" actId="478"/>
          <ac:spMkLst>
            <pc:docMk/>
            <pc:sldMk cId="173110259" sldId="266"/>
            <ac:spMk id="5" creationId="{8248A61D-5D7B-81E0-B0EB-3EEBE04D5B79}"/>
          </ac:spMkLst>
        </pc:spChg>
        <pc:picChg chg="add mod">
          <ac:chgData name="Paola Diego Garcia Hobold" userId="d9e3006ffbdf7116" providerId="LiveId" clId="{51820191-7E55-45BB-8FFF-2E45BE9446DC}" dt="2024-04-27T13:44:16.870" v="2012" actId="1076"/>
          <ac:picMkLst>
            <pc:docMk/>
            <pc:sldMk cId="173110259" sldId="266"/>
            <ac:picMk id="4" creationId="{5B709F36-9676-1AF4-1FC9-7459AB92F8A9}"/>
          </ac:picMkLst>
        </pc:picChg>
        <pc:picChg chg="add mod">
          <ac:chgData name="Paola Diego Garcia Hobold" userId="d9e3006ffbdf7116" providerId="LiveId" clId="{51820191-7E55-45BB-8FFF-2E45BE9446DC}" dt="2024-04-27T13:45:29.276" v="2016" actId="1076"/>
          <ac:picMkLst>
            <pc:docMk/>
            <pc:sldMk cId="173110259" sldId="266"/>
            <ac:picMk id="7" creationId="{2ED28F11-8281-0255-5E44-6B6A8DF4FE91}"/>
          </ac:picMkLst>
        </pc:picChg>
        <pc:picChg chg="add mod">
          <ac:chgData name="Paola Diego Garcia Hobold" userId="d9e3006ffbdf7116" providerId="LiveId" clId="{51820191-7E55-45BB-8FFF-2E45BE9446DC}" dt="2024-04-27T13:50:32.874" v="2035" actId="14100"/>
          <ac:picMkLst>
            <pc:docMk/>
            <pc:sldMk cId="173110259" sldId="266"/>
            <ac:picMk id="9" creationId="{0532BE21-7033-2433-69AE-59A31989A595}"/>
          </ac:picMkLst>
        </pc:picChg>
      </pc:sldChg>
      <pc:sldChg chg="addSp modSp add mod ord">
        <pc:chgData name="Paola Diego Garcia Hobold" userId="d9e3006ffbdf7116" providerId="LiveId" clId="{51820191-7E55-45BB-8FFF-2E45BE9446DC}" dt="2024-04-27T13:49:28.632" v="2030" actId="14100"/>
        <pc:sldMkLst>
          <pc:docMk/>
          <pc:sldMk cId="2502431850" sldId="267"/>
        </pc:sldMkLst>
        <pc:picChg chg="add mod">
          <ac:chgData name="Paola Diego Garcia Hobold" userId="d9e3006ffbdf7116" providerId="LiveId" clId="{51820191-7E55-45BB-8FFF-2E45BE9446DC}" dt="2024-04-27T13:49:28.632" v="2030" actId="14100"/>
          <ac:picMkLst>
            <pc:docMk/>
            <pc:sldMk cId="2502431850" sldId="267"/>
            <ac:picMk id="4" creationId="{42993FAB-32BF-EEF9-9715-33D1E088B3AA}"/>
          </ac:picMkLst>
        </pc:picChg>
        <pc:picChg chg="add mod">
          <ac:chgData name="Paola Diego Garcia Hobold" userId="d9e3006ffbdf7116" providerId="LiveId" clId="{51820191-7E55-45BB-8FFF-2E45BE9446DC}" dt="2024-04-27T13:49:00.228" v="2027" actId="1076"/>
          <ac:picMkLst>
            <pc:docMk/>
            <pc:sldMk cId="2502431850" sldId="267"/>
            <ac:picMk id="7" creationId="{35FD2B4C-23AF-1FFA-7915-C2830894E40C}"/>
          </ac:picMkLst>
        </pc:picChg>
      </pc:sldChg>
      <pc:sldChg chg="addSp delSp modSp add mod">
        <pc:chgData name="Paola Diego Garcia Hobold" userId="d9e3006ffbdf7116" providerId="LiveId" clId="{51820191-7E55-45BB-8FFF-2E45BE9446DC}" dt="2024-04-28T21:17:33.384" v="2125" actId="1076"/>
        <pc:sldMkLst>
          <pc:docMk/>
          <pc:sldMk cId="3390485396" sldId="268"/>
        </pc:sldMkLst>
        <pc:spChg chg="add mod">
          <ac:chgData name="Paola Diego Garcia Hobold" userId="d9e3006ffbdf7116" providerId="LiveId" clId="{51820191-7E55-45BB-8FFF-2E45BE9446DC}" dt="2024-04-28T21:17:20.074" v="2123" actId="20577"/>
          <ac:spMkLst>
            <pc:docMk/>
            <pc:sldMk cId="3390485396" sldId="268"/>
            <ac:spMk id="3" creationId="{40EFB74F-841E-1C09-0EEB-635057D268C5}"/>
          </ac:spMkLst>
        </pc:spChg>
        <pc:spChg chg="del">
          <ac:chgData name="Paola Diego Garcia Hobold" userId="d9e3006ffbdf7116" providerId="LiveId" clId="{51820191-7E55-45BB-8FFF-2E45BE9446DC}" dt="2024-04-28T21:15:24.320" v="2107" actId="478"/>
          <ac:spMkLst>
            <pc:docMk/>
            <pc:sldMk cId="3390485396" sldId="268"/>
            <ac:spMk id="5" creationId="{8248A61D-5D7B-81E0-B0EB-3EEBE04D5B79}"/>
          </ac:spMkLst>
        </pc:spChg>
        <pc:picChg chg="add mod">
          <ac:chgData name="Paola Diego Garcia Hobold" userId="d9e3006ffbdf7116" providerId="LiveId" clId="{51820191-7E55-45BB-8FFF-2E45BE9446DC}" dt="2024-04-28T21:17:17.306" v="2121" actId="1076"/>
          <ac:picMkLst>
            <pc:docMk/>
            <pc:sldMk cId="3390485396" sldId="268"/>
            <ac:picMk id="6" creationId="{8BB13D1E-A820-1BE8-6EE5-7C17458D6419}"/>
          </ac:picMkLst>
        </pc:picChg>
        <pc:picChg chg="add mod">
          <ac:chgData name="Paola Diego Garcia Hobold" userId="d9e3006ffbdf7116" providerId="LiveId" clId="{51820191-7E55-45BB-8FFF-2E45BE9446DC}" dt="2024-04-28T21:17:33.384" v="2125" actId="1076"/>
          <ac:picMkLst>
            <pc:docMk/>
            <pc:sldMk cId="3390485396" sldId="268"/>
            <ac:picMk id="8" creationId="{EAB00853-391E-013F-07B3-C0F47D9D2B71}"/>
          </ac:picMkLst>
        </pc:picChg>
      </pc:sldChg>
      <pc:sldChg chg="addSp delSp modSp add mod">
        <pc:chgData name="Paola Diego Garcia Hobold" userId="d9e3006ffbdf7116" providerId="LiveId" clId="{51820191-7E55-45BB-8FFF-2E45BE9446DC}" dt="2024-04-28T21:28:19.832" v="2147" actId="1076"/>
        <pc:sldMkLst>
          <pc:docMk/>
          <pc:sldMk cId="2758608665" sldId="269"/>
        </pc:sldMkLst>
        <pc:spChg chg="add mod">
          <ac:chgData name="Paola Diego Garcia Hobold" userId="d9e3006ffbdf7116" providerId="LiveId" clId="{51820191-7E55-45BB-8FFF-2E45BE9446DC}" dt="2024-04-28T21:28:05.338" v="2145" actId="20577"/>
          <ac:spMkLst>
            <pc:docMk/>
            <pc:sldMk cId="2758608665" sldId="269"/>
            <ac:spMk id="3" creationId="{77D42237-871C-E4C0-E0CF-056D2A825767}"/>
          </ac:spMkLst>
        </pc:spChg>
        <pc:spChg chg="del">
          <ac:chgData name="Paola Diego Garcia Hobold" userId="d9e3006ffbdf7116" providerId="LiveId" clId="{51820191-7E55-45BB-8FFF-2E45BE9446DC}" dt="2024-04-28T21:17:49.607" v="2127" actId="478"/>
          <ac:spMkLst>
            <pc:docMk/>
            <pc:sldMk cId="2758608665" sldId="269"/>
            <ac:spMk id="5" creationId="{8248A61D-5D7B-81E0-B0EB-3EEBE04D5B79}"/>
          </ac:spMkLst>
        </pc:spChg>
        <pc:picChg chg="add mod">
          <ac:chgData name="Paola Diego Garcia Hobold" userId="d9e3006ffbdf7116" providerId="LiveId" clId="{51820191-7E55-45BB-8FFF-2E45BE9446DC}" dt="2024-04-28T21:27:57.477" v="2129" actId="1076"/>
          <ac:picMkLst>
            <pc:docMk/>
            <pc:sldMk cId="2758608665" sldId="269"/>
            <ac:picMk id="6" creationId="{C32A9BC9-AC2B-36FE-F0CB-9EAB338E3F03}"/>
          </ac:picMkLst>
        </pc:picChg>
        <pc:picChg chg="add mod">
          <ac:chgData name="Paola Diego Garcia Hobold" userId="d9e3006ffbdf7116" providerId="LiveId" clId="{51820191-7E55-45BB-8FFF-2E45BE9446DC}" dt="2024-04-28T21:28:19.832" v="2147" actId="1076"/>
          <ac:picMkLst>
            <pc:docMk/>
            <pc:sldMk cId="2758608665" sldId="269"/>
            <ac:picMk id="8" creationId="{7A5B7866-AABA-FE5B-3DB8-F18F917A9A61}"/>
          </ac:picMkLst>
        </pc:picChg>
      </pc:sldChg>
      <pc:sldChg chg="add del">
        <pc:chgData name="Paola Diego Garcia Hobold" userId="d9e3006ffbdf7116" providerId="LiveId" clId="{51820191-7E55-45BB-8FFF-2E45BE9446DC}" dt="2024-04-28T21:30:27.844" v="2148" actId="47"/>
        <pc:sldMkLst>
          <pc:docMk/>
          <pc:sldMk cId="3476834911" sldId="270"/>
        </pc:sldMkLst>
      </pc:sldChg>
    </pc:docChg>
  </pc:docChgLst>
  <pc:docChgLst>
    <pc:chgData name="Paola Diego Garcia Hobold" userId="d9e3006ffbdf7116" providerId="LiveId" clId="{7DB54CD0-D5DE-425E-9040-BEE397E5195C}"/>
    <pc:docChg chg="custSel addSld modSld">
      <pc:chgData name="Paola Diego Garcia Hobold" userId="d9e3006ffbdf7116" providerId="LiveId" clId="{7DB54CD0-D5DE-425E-9040-BEE397E5195C}" dt="2024-08-24T18:24:17.084" v="65" actId="1037"/>
      <pc:docMkLst>
        <pc:docMk/>
      </pc:docMkLst>
      <pc:sldChg chg="addSp delSp modSp new mod">
        <pc:chgData name="Paola Diego Garcia Hobold" userId="d9e3006ffbdf7116" providerId="LiveId" clId="{7DB54CD0-D5DE-425E-9040-BEE397E5195C}" dt="2024-08-24T18:24:17.084" v="65" actId="1037"/>
        <pc:sldMkLst>
          <pc:docMk/>
          <pc:sldMk cId="697227125" sldId="270"/>
        </pc:sldMkLst>
        <pc:spChg chg="del">
          <ac:chgData name="Paola Diego Garcia Hobold" userId="d9e3006ffbdf7116" providerId="LiveId" clId="{7DB54CD0-D5DE-425E-9040-BEE397E5195C}" dt="2024-08-24T18:22:18.482" v="6" actId="478"/>
          <ac:spMkLst>
            <pc:docMk/>
            <pc:sldMk cId="697227125" sldId="270"/>
            <ac:spMk id="2" creationId="{1F2E4606-A44B-940B-6F83-ACF9FE411034}"/>
          </ac:spMkLst>
        </pc:spChg>
        <pc:spChg chg="del">
          <ac:chgData name="Paola Diego Garcia Hobold" userId="d9e3006ffbdf7116" providerId="LiveId" clId="{7DB54CD0-D5DE-425E-9040-BEE397E5195C}" dt="2024-08-24T18:22:18.482" v="6" actId="478"/>
          <ac:spMkLst>
            <pc:docMk/>
            <pc:sldMk cId="697227125" sldId="270"/>
            <ac:spMk id="3" creationId="{E9FBA218-3A5D-226B-BC12-B7969EA39778}"/>
          </ac:spMkLst>
        </pc:spChg>
        <pc:spChg chg="add mod">
          <ac:chgData name="Paola Diego Garcia Hobold" userId="d9e3006ffbdf7116" providerId="LiveId" clId="{7DB54CD0-D5DE-425E-9040-BEE397E5195C}" dt="2024-08-24T18:23:18.397" v="26" actId="693"/>
          <ac:spMkLst>
            <pc:docMk/>
            <pc:sldMk cId="697227125" sldId="270"/>
            <ac:spMk id="11" creationId="{AC37BCB4-1C72-0076-C888-050B48DFC4E8}"/>
          </ac:spMkLst>
        </pc:spChg>
        <pc:spChg chg="add mod">
          <ac:chgData name="Paola Diego Garcia Hobold" userId="d9e3006ffbdf7116" providerId="LiveId" clId="{7DB54CD0-D5DE-425E-9040-BEE397E5195C}" dt="2024-08-24T18:24:17.084" v="65" actId="1037"/>
          <ac:spMkLst>
            <pc:docMk/>
            <pc:sldMk cId="697227125" sldId="270"/>
            <ac:spMk id="12" creationId="{F81F44CE-C09E-FEFE-2699-E864F2BE1C8B}"/>
          </ac:spMkLst>
        </pc:spChg>
        <pc:spChg chg="add mod">
          <ac:chgData name="Paola Diego Garcia Hobold" userId="d9e3006ffbdf7116" providerId="LiveId" clId="{7DB54CD0-D5DE-425E-9040-BEE397E5195C}" dt="2024-08-24T18:23:27.901" v="31" actId="14100"/>
          <ac:spMkLst>
            <pc:docMk/>
            <pc:sldMk cId="697227125" sldId="270"/>
            <ac:spMk id="13" creationId="{CD0E15AF-592A-E664-2C74-ADAD7565CEB2}"/>
          </ac:spMkLst>
        </pc:spChg>
        <pc:spChg chg="add mod">
          <ac:chgData name="Paola Diego Garcia Hobold" userId="d9e3006ffbdf7116" providerId="LiveId" clId="{7DB54CD0-D5DE-425E-9040-BEE397E5195C}" dt="2024-08-24T18:23:44.295" v="60" actId="1076"/>
          <ac:spMkLst>
            <pc:docMk/>
            <pc:sldMk cId="697227125" sldId="270"/>
            <ac:spMk id="14" creationId="{D1124715-4442-0A1D-7217-EFB038915D1C}"/>
          </ac:spMkLst>
        </pc:spChg>
        <pc:spChg chg="add mod">
          <ac:chgData name="Paola Diego Garcia Hobold" userId="d9e3006ffbdf7116" providerId="LiveId" clId="{7DB54CD0-D5DE-425E-9040-BEE397E5195C}" dt="2024-08-24T18:24:02.978" v="63" actId="14100"/>
          <ac:spMkLst>
            <pc:docMk/>
            <pc:sldMk cId="697227125" sldId="270"/>
            <ac:spMk id="16" creationId="{38A261D2-6E22-EC87-FC0C-A864592C57E6}"/>
          </ac:spMkLst>
        </pc:spChg>
        <pc:picChg chg="add mod">
          <ac:chgData name="Paola Diego Garcia Hobold" userId="d9e3006ffbdf7116" providerId="LiveId" clId="{7DB54CD0-D5DE-425E-9040-BEE397E5195C}" dt="2024-08-24T18:22:31.249" v="9" actId="14100"/>
          <ac:picMkLst>
            <pc:docMk/>
            <pc:sldMk cId="697227125" sldId="270"/>
            <ac:picMk id="5" creationId="{783968B7-34E5-0722-F24F-DC752FAE6176}"/>
          </ac:picMkLst>
        </pc:picChg>
        <pc:cxnChg chg="add del mod">
          <ac:chgData name="Paola Diego Garcia Hobold" userId="d9e3006ffbdf7116" providerId="LiveId" clId="{7DB54CD0-D5DE-425E-9040-BEE397E5195C}" dt="2024-08-24T18:22:45.622" v="12" actId="478"/>
          <ac:cxnSpMkLst>
            <pc:docMk/>
            <pc:sldMk cId="697227125" sldId="270"/>
            <ac:cxnSpMk id="7" creationId="{FD690FF1-50BB-D762-68C7-E2E0A18375EE}"/>
          </ac:cxnSpMkLst>
        </pc:cxnChg>
        <pc:cxnChg chg="add del mod">
          <ac:chgData name="Paola Diego Garcia Hobold" userId="d9e3006ffbdf7116" providerId="LiveId" clId="{7DB54CD0-D5DE-425E-9040-BEE397E5195C}" dt="2024-08-24T18:23:03.075" v="21" actId="478"/>
          <ac:cxnSpMkLst>
            <pc:docMk/>
            <pc:sldMk cId="697227125" sldId="270"/>
            <ac:cxnSpMk id="9" creationId="{4FE86B38-3FD5-3989-6DC4-E83CBE0E6A34}"/>
          </ac:cxnSpMkLst>
        </pc:cxnChg>
        <pc:cxnChg chg="add del mod">
          <ac:chgData name="Paola Diego Garcia Hobold" userId="d9e3006ffbdf7116" providerId="LiveId" clId="{7DB54CD0-D5DE-425E-9040-BEE397E5195C}" dt="2024-08-24T18:23:02.450" v="20" actId="478"/>
          <ac:cxnSpMkLst>
            <pc:docMk/>
            <pc:sldMk cId="697227125" sldId="270"/>
            <ac:cxnSpMk id="10" creationId="{35F826FA-5B45-0910-1E47-5D492DE587E9}"/>
          </ac:cxnSpMkLst>
        </pc:cxnChg>
      </pc:sldChg>
      <pc:sldChg chg="delSp add mod">
        <pc:chgData name="Paola Diego Garcia Hobold" userId="d9e3006ffbdf7116" providerId="LiveId" clId="{7DB54CD0-D5DE-425E-9040-BEE397E5195C}" dt="2024-08-16T17:20:24.174" v="2" actId="478"/>
        <pc:sldMkLst>
          <pc:docMk/>
          <pc:sldMk cId="3650448318" sldId="271"/>
        </pc:sldMkLst>
        <pc:spChg chg="del">
          <ac:chgData name="Paola Diego Garcia Hobold" userId="d9e3006ffbdf7116" providerId="LiveId" clId="{7DB54CD0-D5DE-425E-9040-BEE397E5195C}" dt="2024-08-16T17:20:24.174" v="2" actId="478"/>
          <ac:spMkLst>
            <pc:docMk/>
            <pc:sldMk cId="3650448318" sldId="271"/>
            <ac:spMk id="2" creationId="{1F2E4606-A44B-940B-6F83-ACF9FE411034}"/>
          </ac:spMkLst>
        </pc:spChg>
        <pc:spChg chg="del">
          <ac:chgData name="Paola Diego Garcia Hobold" userId="d9e3006ffbdf7116" providerId="LiveId" clId="{7DB54CD0-D5DE-425E-9040-BEE397E5195C}" dt="2024-08-16T17:20:24.174" v="2" actId="478"/>
          <ac:spMkLst>
            <pc:docMk/>
            <pc:sldMk cId="3650448318" sldId="271"/>
            <ac:spMk id="3" creationId="{E9FBA218-3A5D-226B-BC12-B7969EA39778}"/>
          </ac:spMkLst>
        </pc:spChg>
      </pc:sldChg>
      <pc:sldChg chg="add">
        <pc:chgData name="Paola Diego Garcia Hobold" userId="d9e3006ffbdf7116" providerId="LiveId" clId="{7DB54CD0-D5DE-425E-9040-BEE397E5195C}" dt="2024-08-16T17:20:26.114" v="3"/>
        <pc:sldMkLst>
          <pc:docMk/>
          <pc:sldMk cId="2779081890" sldId="272"/>
        </pc:sldMkLst>
      </pc:sldChg>
      <pc:sldChg chg="add">
        <pc:chgData name="Paola Diego Garcia Hobold" userId="d9e3006ffbdf7116" providerId="LiveId" clId="{7DB54CD0-D5DE-425E-9040-BEE397E5195C}" dt="2024-08-16T17:20:26.286" v="4"/>
        <pc:sldMkLst>
          <pc:docMk/>
          <pc:sldMk cId="2321405096" sldId="273"/>
        </pc:sldMkLst>
      </pc:sldChg>
      <pc:sldChg chg="add">
        <pc:chgData name="Paola Diego Garcia Hobold" userId="d9e3006ffbdf7116" providerId="LiveId" clId="{7DB54CD0-D5DE-425E-9040-BEE397E5195C}" dt="2024-08-16T17:20:26.489" v="5"/>
        <pc:sldMkLst>
          <pc:docMk/>
          <pc:sldMk cId="2926977388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0D883-AE06-572C-96C7-EE14FCE32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924B54-8924-5F98-4960-B2F4D5A53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91A192-86B3-DB46-DF98-6F552211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B47-2011-4A2D-9100-3541AB48927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7DAF4-95FB-569D-E97E-864EABA2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393E0C-4317-D93B-B4E1-64264077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330-FB2A-478C-B7E9-36ADD2964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9AC76-E388-B01B-B60B-9617C273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07202E-A061-03C9-3976-9919D463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541A7-349F-114D-1533-5FC21DE2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B47-2011-4A2D-9100-3541AB48927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070AE-7876-D585-CA4C-85EE73B7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4B6D1-715B-1165-DACF-97BACDBF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330-FB2A-478C-B7E9-36ADD2964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2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BF89-FD66-C1D0-49DF-418D8A48E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5EDE7F-212F-2991-9D51-97868F847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28C08-0D8F-ED1C-6536-DA7FAB53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B47-2011-4A2D-9100-3541AB48927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04C65-1C6C-6363-C6D0-17BC8C00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56EF8-D180-224F-2D30-75388F4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330-FB2A-478C-B7E9-36ADD2964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68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C0BD-B103-73E4-4FEB-4070D63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B38E-2E64-AE3C-88A5-191C6D98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931E1-550F-8735-8E20-7034DCD7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B47-2011-4A2D-9100-3541AB48927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5E7A8-46F5-833E-E242-4B788194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683A9-E6E8-3A61-4C4B-EF938F53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330-FB2A-478C-B7E9-36ADD2964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15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87BAD-F39B-8F00-46DB-944308A1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9F370-B17A-6F33-06F3-D444358E6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38BD24-08B2-BB2F-4F10-3D8A8A9B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B47-2011-4A2D-9100-3541AB48927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48B22-3A01-FBDB-1902-C15E9198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3E517-A418-4789-4A48-C0BF5B16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330-FB2A-478C-B7E9-36ADD2964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69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642D-7131-E353-FE4F-B76A6E7F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95383-EC52-8E92-F8E3-5D162A177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2BD7B1-E74E-8AB8-ED95-071739818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CF3022-9454-9430-D1E0-66205BFB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B47-2011-4A2D-9100-3541AB48927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B6FD72-22BD-5708-BD03-F699C1D1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7F318A-2593-7431-F861-A4D64243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330-FB2A-478C-B7E9-36ADD2964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4E233-4DAE-4F52-946B-68850E2D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8D88E5-274C-1E55-4254-5E101EA4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7A210C-3773-C43C-DEA5-750CCCCCD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3F07A5-8DA3-7C7B-2227-86D681224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88D9CC-E7BB-D5BE-AD55-5168CB3E8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AA4696-DA00-BA40-BF0C-C3E75DC8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B47-2011-4A2D-9100-3541AB48927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41878C-553E-B69B-8CEF-713DD27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3E990C-9BFE-E575-5C0A-7F155E00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330-FB2A-478C-B7E9-36ADD2964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66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BE047-7B97-D4EB-6DA8-D423083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B78BC2-F804-9776-D448-764FB3AE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B47-2011-4A2D-9100-3541AB48927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6B5AEB-389F-654A-7DF6-AA59312B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CE849A-D13C-02BE-7F28-22634805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330-FB2A-478C-B7E9-36ADD2964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01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52FF6C-B29D-714C-51CA-32C36BE8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B47-2011-4A2D-9100-3541AB48927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376A9F-3ECC-745F-BAF4-7AADC868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1319E4-6640-0F3E-E49D-5BA85EE0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330-FB2A-478C-B7E9-36ADD2964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93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BAB95-3992-2E05-F926-D8F1D939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3A0B42-4D8E-6D14-27A6-43F090A1C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A04034-07F3-4E8A-0D44-D8D8BF5B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A870FB-0BEB-FDE9-054A-9E52179F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B47-2011-4A2D-9100-3541AB48927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F75C9-C432-5767-7C78-920A05D7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7617FA-DDD8-A828-266F-7DBCA04D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330-FB2A-478C-B7E9-36ADD2964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10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500FC-ABDC-2DD5-C3AA-C4CE6957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380A8C-5D3A-D705-B81A-F3E1AF322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3F933D-3E24-E892-7292-E90E8237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4FAA2E-9A61-4A12-F986-87412F51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B47-2011-4A2D-9100-3541AB48927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21A361-C2C9-3071-5026-C407497F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D6461A-658C-5C8D-01B3-70AAABC5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330-FB2A-478C-B7E9-36ADD2964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12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C10CDA-B735-A5E8-782B-4D5F9866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A8498B-AC19-975E-D213-9AB1BCC9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AE59CF-B3F3-8292-E054-49D0E50A1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11B47-2011-4A2D-9100-3541AB48927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E5F9ED-2310-E1BB-B949-A2449A1C8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5DCFF6-664B-4287-54CC-542D77554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D1330-FB2A-478C-B7E9-36ADD2964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7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80C04-91B3-58F6-6F72-C357E0C38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Analise de anomalias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4AE1AD-516A-6BBA-BBE0-3A35DA752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Denílson / Diego</a:t>
            </a:r>
          </a:p>
        </p:txBody>
      </p:sp>
    </p:spTree>
    <p:extLst>
      <p:ext uri="{BB962C8B-B14F-4D97-AF65-F5344CB8AC3E}">
        <p14:creationId xmlns:p14="http://schemas.microsoft.com/office/powerpoint/2010/main" val="108613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260-ABFB-BEEA-600A-017C92A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248A61D-5D7B-81E0-B0EB-3EEBE04D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FD2B4C-23AF-1FFA-7915-C2830894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842709" cy="178094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2993FAB-32BF-EEF9-9715-33D1E088B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13" y="3741510"/>
            <a:ext cx="8701020" cy="243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3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260-ABFB-BEEA-600A-017C92A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709F36-9676-1AF4-1FC9-7459AB92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292288" cy="9014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D28F11-8281-0255-5E44-6B6A8DF4F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1988"/>
            <a:ext cx="10676264" cy="9014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32BE21-7033-2433-69AE-59A31989A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33289"/>
            <a:ext cx="10676264" cy="8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260-ABFB-BEEA-600A-017C92A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B9D1EA-B14D-87F4-5605-E534BA04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53744" cy="41630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74F59E-3DA4-502B-6C48-44EE828E4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744" y="2086502"/>
            <a:ext cx="5363323" cy="38295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5C4D9E9-2F82-BB35-4080-F9C489110E31}"/>
              </a:ext>
            </a:extLst>
          </p:cNvPr>
          <p:cNvSpPr txBox="1"/>
          <p:nvPr/>
        </p:nvSpPr>
        <p:spPr>
          <a:xfrm>
            <a:off x="1064302" y="1573967"/>
            <a:ext cx="402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8 – COS – Cadinho - Temperatura</a:t>
            </a:r>
          </a:p>
        </p:txBody>
      </p:sp>
    </p:spTree>
    <p:extLst>
      <p:ext uri="{BB962C8B-B14F-4D97-AF65-F5344CB8AC3E}">
        <p14:creationId xmlns:p14="http://schemas.microsoft.com/office/powerpoint/2010/main" val="79247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260-ABFB-BEEA-600A-017C92A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EFB74F-841E-1C09-0EEB-635057D268C5}"/>
              </a:ext>
            </a:extLst>
          </p:cNvPr>
          <p:cNvSpPr txBox="1"/>
          <p:nvPr/>
        </p:nvSpPr>
        <p:spPr>
          <a:xfrm>
            <a:off x="1064302" y="1573967"/>
            <a:ext cx="339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8 – COS – DR0636 - Torque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B13D1E-A820-1BE8-6EE5-7C17458D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8" y="1943299"/>
            <a:ext cx="5210902" cy="38295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B00853-391E-013F-07B3-C0F47D9D2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3299"/>
            <a:ext cx="539190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8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260-ABFB-BEEA-600A-017C92A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D42237-871C-E4C0-E0CF-056D2A825767}"/>
              </a:ext>
            </a:extLst>
          </p:cNvPr>
          <p:cNvSpPr txBox="1"/>
          <p:nvPr/>
        </p:nvSpPr>
        <p:spPr>
          <a:xfrm>
            <a:off x="1064302" y="1573967"/>
            <a:ext cx="331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8 – COS – Ciclo - Máquina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2A9BC9-AC2B-36FE-F0CB-9EAB338E3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2060719"/>
            <a:ext cx="5296639" cy="39057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5B7866-AABA-FE5B-3DB8-F18F917A9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4" y="1936877"/>
            <a:ext cx="5172797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0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83968B7-34E5-0722-F24F-DC752FAE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25" y="468109"/>
            <a:ext cx="8582287" cy="579413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C37BCB4-1C72-0076-C888-050B48DFC4E8}"/>
              </a:ext>
            </a:extLst>
          </p:cNvPr>
          <p:cNvSpPr/>
          <p:nvPr/>
        </p:nvSpPr>
        <p:spPr>
          <a:xfrm>
            <a:off x="1768839" y="3192905"/>
            <a:ext cx="1439056" cy="21435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1F44CE-C09E-FEFE-2699-E864F2BE1C8B}"/>
              </a:ext>
            </a:extLst>
          </p:cNvPr>
          <p:cNvSpPr/>
          <p:nvPr/>
        </p:nvSpPr>
        <p:spPr>
          <a:xfrm>
            <a:off x="3330315" y="2571961"/>
            <a:ext cx="1439056" cy="21435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D0E15AF-592A-E664-2C74-ADAD7565CEB2}"/>
              </a:ext>
            </a:extLst>
          </p:cNvPr>
          <p:cNvSpPr/>
          <p:nvPr/>
        </p:nvSpPr>
        <p:spPr>
          <a:xfrm>
            <a:off x="4879297" y="1846289"/>
            <a:ext cx="3215392" cy="21435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1124715-4442-0A1D-7217-EFB038915D1C}"/>
              </a:ext>
            </a:extLst>
          </p:cNvPr>
          <p:cNvSpPr txBox="1"/>
          <p:nvPr/>
        </p:nvSpPr>
        <p:spPr>
          <a:xfrm>
            <a:off x="8955484" y="1476957"/>
            <a:ext cx="300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comportamentos distintos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8A261D2-6E22-EC87-FC0C-A864592C57E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LINHA 1-SELADORA-ESPELHO SELAGEM-INFERIOR DIREITO-TEMPERATURA-ºC Score: 0.20</a:t>
            </a:r>
          </a:p>
        </p:txBody>
      </p:sp>
    </p:spTree>
    <p:extLst>
      <p:ext uri="{BB962C8B-B14F-4D97-AF65-F5344CB8AC3E}">
        <p14:creationId xmlns:p14="http://schemas.microsoft.com/office/powerpoint/2010/main" val="69722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44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08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0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97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260-ABFB-BEEA-600A-017C92A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06895-17CD-A262-F257-11E1E432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indústria do ramo automotivo possui diversos maquinários conectados a sua rede ethernet local, cada equipamento gera inúmeros dados que demonstram como o equipamento está se comportando. Esses dados são coletados a cada 1 minuto e salvos em uma de dados SQL Server.</a:t>
            </a:r>
          </a:p>
          <a:p>
            <a:r>
              <a:rPr lang="pt-BR" dirty="0"/>
              <a:t>Para efeitos de estudos foram extraídos dados de 30 dias de alguns dos equipamentos e salvos no formato CSV sendo que cada arquivo representa 1 dia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230489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B220A-EC0F-073E-F6C6-81270967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B00B1C-03D3-3B1B-5441-61280116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são gerados dados a cada 1 min para cada variável desejada, temos cerca de 1.440 dados ao dia. E isso cresce rapidamente conforme cada membro da equipe solicita novos monitoramentos se tornando humanamente improvável a análise de todas essas informações diariamente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AC5DAAA-0428-51BB-914A-264EF0134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518431"/>
              </p:ext>
            </p:extLst>
          </p:nvPr>
        </p:nvGraphicFramePr>
        <p:xfrm>
          <a:off x="4585389" y="4061254"/>
          <a:ext cx="3021221" cy="254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104856" imgH="1771567" progId="Excel.Sheet.12">
                  <p:embed/>
                </p:oleObj>
              </mc:Choice>
              <mc:Fallback>
                <p:oleObj name="Worksheet" r:id="rId2" imgW="2104856" imgH="1771567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2AC5DAAA-0428-51BB-914A-264EF01345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5389" y="4061254"/>
                        <a:ext cx="3021221" cy="2542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78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260-ABFB-BEEA-600A-017C92A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Oportunidade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06895-17CD-A262-F257-11E1E432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a oportunidade de analisar esses dados e transforma-los em informações úteis que possam ser usados pela equipe administrativa da empresa para tomadas de decisão, sejam elas do ponto de vista de investimentos, prevenção de manutenção corretiva e até mesmo ganhos de produção.</a:t>
            </a:r>
          </a:p>
        </p:txBody>
      </p:sp>
    </p:spTree>
    <p:extLst>
      <p:ext uri="{BB962C8B-B14F-4D97-AF65-F5344CB8AC3E}">
        <p14:creationId xmlns:p14="http://schemas.microsoft.com/office/powerpoint/2010/main" val="28596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260-ABFB-BEEA-600A-017C92A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06895-17CD-A262-F257-11E1E432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desse trabalho é desenvolver uma ferramenta que seja capaz de analisar todos os tipos de dados coletados diariamente, identificar anormalidades e comunicar a equipe administrativa de que algo não dentro da normalidade para que ela possa tomar as medidas necessárias de prevenção e correção do equipamento. </a:t>
            </a:r>
          </a:p>
        </p:txBody>
      </p:sp>
    </p:spTree>
    <p:extLst>
      <p:ext uri="{BB962C8B-B14F-4D97-AF65-F5344CB8AC3E}">
        <p14:creationId xmlns:p14="http://schemas.microsoft.com/office/powerpoint/2010/main" val="31498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260-ABFB-BEEA-600A-017C92A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dados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986F7683-0BCB-5449-26C3-9F2B0807C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739" y="1441624"/>
            <a:ext cx="5571232" cy="50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3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260-ABFB-BEEA-600A-017C92A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dados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7C208428-4799-F127-04F1-3C9121B24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06" y="1690688"/>
            <a:ext cx="11187442" cy="270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1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260-ABFB-BEEA-600A-017C92A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B95A09C-E4F7-207F-15BD-092E2352F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90" y="1690688"/>
            <a:ext cx="4363347" cy="25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0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260-ABFB-BEEA-600A-017C92A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1C99BCB-7C2F-A798-6BD7-A8DFAD81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07097" cy="7461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159E5E-3584-49ED-85C9-FA9189378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6670"/>
            <a:ext cx="7210472" cy="13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285</Words>
  <Application>Microsoft Office PowerPoint</Application>
  <PresentationFormat>Widescreen</PresentationFormat>
  <Paragraphs>25</Paragraphs>
  <Slides>19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Tema do Office</vt:lpstr>
      <vt:lpstr>Worksheet</vt:lpstr>
      <vt:lpstr>Analise de anomalias</vt:lpstr>
      <vt:lpstr>Introdução</vt:lpstr>
      <vt:lpstr>Problema</vt:lpstr>
      <vt:lpstr>Oportunidade</vt:lpstr>
      <vt:lpstr>Objetivo</vt:lpstr>
      <vt:lpstr>Conhecendo os dados</vt:lpstr>
      <vt:lpstr>Conhecendo os dados</vt:lpstr>
      <vt:lpstr>Conhecendo os dados</vt:lpstr>
      <vt:lpstr>Conhecendo os dados</vt:lpstr>
      <vt:lpstr>Conhecendo os dados</vt:lpstr>
      <vt:lpstr>Conhecendo os dados</vt:lpstr>
      <vt:lpstr>Conhecendo os dados</vt:lpstr>
      <vt:lpstr>Conhecendo os dados</vt:lpstr>
      <vt:lpstr>Conhecendo os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de anomalias</dc:title>
  <dc:creator>Paola Diego Garcia Hobold</dc:creator>
  <cp:lastModifiedBy>Paola Diego Garcia Hobold</cp:lastModifiedBy>
  <cp:revision>1</cp:revision>
  <dcterms:created xsi:type="dcterms:W3CDTF">2024-04-27T11:52:51Z</dcterms:created>
  <dcterms:modified xsi:type="dcterms:W3CDTF">2024-08-24T18:24:27Z</dcterms:modified>
</cp:coreProperties>
</file>