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d17fbcd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0d17fbcd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0d17fbcd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0d17fbcd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b88f66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b88f66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8b77f5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8b77f5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70292c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70292c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70292c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70292c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8b77f5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8b77f5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0d234f8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0d234f8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0d234f8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0d234f8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c74ea66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c74ea66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0d17fbcd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0d17fbcd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8b77f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8b77f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0b88f66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0b88f66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b88f66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b88f66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0d17fbcd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0d17fbcd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0b88f66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0b88f66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0d234f8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0d234f8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0d234f8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0d234f8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c74ea66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c74ea66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0d17fbcd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0d17fbcd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0d17fbcd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0d17fbcd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0d17fbcd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0d17fbcd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74ea66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c74ea6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74ea66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c74ea66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d17fbcd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d17fbcd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hoepelman/xke-scala3" TargetMode="External"/><Relationship Id="rId4" Type="http://schemas.openxmlformats.org/officeDocument/2006/relationships/hyperlink" Target="https://docs.google.com/presentation/d/1-h_gy5dxP6y6kQ4r5Pawrv0Eqm5ZQnHXlE2iDfyyUUs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ypescriptlang.org/play?#code/FAYw9gdgzgLgBAJwKZQK4BsYC44VQWwCMkE4AfOAIgEkA5AFQFEAlWgQQBkB9AZRYDUWXFswDyzSnAC8cAIzBgAM1QQQMAJaQ4KzRAA89AHwAKZGkw565KnSatOvAUJHjKASjgBvYHDjrFpigY8FKhNgws7Nx8zILMwsxiEh7evr4wABYIYADuuEh5jAjZCMYA5ACqGXBgGWVuPnAAvnBI6FBIXo2+yDCoCBCIQZgA3I1NwBPAOpCB5jBuQ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scalacenter.github.io/scala-3-migration-guide/docs/tutorials/macro-mixing.html" TargetMode="External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Hoepelman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7003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13</a:t>
            </a:r>
            <a:r>
              <a:rPr lang="en">
                <a:solidFill>
                  <a:srgbClr val="FFFFFF"/>
                </a:solidFill>
              </a:rPr>
              <a:t>-04-2021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https://github.com/dhoepelman/xke-scala3</a:t>
            </a:r>
            <a:br>
              <a:rPr lang="en">
                <a:solidFill>
                  <a:srgbClr val="FFFFFF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URL to presentation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Whitespace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Very controversial change: </a:t>
            </a:r>
            <a:r>
              <a:rPr lang="en"/>
              <a:t>https://contributors.scala-lang.org/t/feedback-sought-optional-braces/4702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50" y="1577806"/>
            <a:ext cx="2853201" cy="20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Whitespace syntax</a:t>
            </a:r>
            <a:br>
              <a:rPr lang="en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09500" y="1582675"/>
            <a:ext cx="40971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BracesDog(name: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Animal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coatColor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bark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  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"Woof"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bracesMatch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either()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(x)   =&gt;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(x)  =&gt;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4640650" y="1582675"/>
            <a:ext cx="4302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WhitespaceDog(name: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Animal: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coatColor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"Brown"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bark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  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"Woof"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whitespaceMatch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either()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(x)  =&gt;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Right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(x) =&gt;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Blue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Green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List elements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Array[Color] = Color.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b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Name to element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Color = Color.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Exhaustive matching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Color.Red =&gt;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"It's red!"</a:t>
            </a:r>
            <a:b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Color.Blue =&gt;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"It's blue!"</a:t>
            </a:r>
            <a:b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Color.Green =&gt;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"It's green!"</a:t>
            </a:r>
            <a:b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They can be made a java-compatible enum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JavaCompatible(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Enum[JavaCompatible] 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Member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JavaCompatible(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features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Union types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Dual of intersection types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MyEither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100">
              <a:solidFill>
                <a:srgbClr val="4E807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Intersection is the dual, already exists in "extends ... with ..."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CanSerialize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endParaRPr sz="1100">
              <a:solidFill>
                <a:srgbClr val="4E807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with is now an alias for intersection, but available because order can matter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b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with is normalized to &amp;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x: Base &amp;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Serializable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 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E807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features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Union types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Dual of intersection types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MyEither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100">
              <a:solidFill>
                <a:srgbClr val="4E807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Intersection is the dual, already exists in "extends ... with ..."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CanSerialize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endParaRPr sz="1100">
              <a:solidFill>
                <a:srgbClr val="4E807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with is now an alias for intersection, but available because order can matter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Serializable</a:t>
            </a:r>
            <a:b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with is normalized to &amp;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x: Base &amp;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Serializable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 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E807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features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However, it is not as smart as e.g. Typescript by far. This will not compile.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100" u="sng">
                <a:solidFill>
                  <a:schemeClr val="hlink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Typescript can do things like this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result: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"INTERNAL_SERVER_ERROR"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br>
              <a:rPr lang="en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ClassTag](result: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"INTERNAL_SERVER_ERROR"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result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"INTERNAL_SERVER_ERROR"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Exception(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"Uh oh"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=&gt; t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process(result)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E807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features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Explicit nulls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Compile error if -Yexplicit-nulls is added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val notnull: String = null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union types to the rescue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nullable: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to scala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grok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level, overloaded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used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Type-level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injection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Scala 3 goal: “Intent over mechanism”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replacement: Extensions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Extension functions</a:t>
            </a:r>
            <a:b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Dog(name: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extension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(doggo: Dog)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bark1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"woof"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extension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&lt;: Animal](animal: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walk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"walk"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Old syntax: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implicit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DogExtensions(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doggo: Dog)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AnyVal 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bark2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"woof"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woof1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).bark1()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woof2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).bark2()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woof3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).walk()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 since ~2014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2014-2016: DOT calculus</a:t>
            </a:r>
            <a:br>
              <a:rPr lang="en"/>
            </a:br>
            <a:r>
              <a:rPr lang="en"/>
              <a:t>2015-2019: Dotty compiler</a:t>
            </a:r>
            <a:br>
              <a:rPr lang="en"/>
            </a:br>
            <a:r>
              <a:rPr lang="en"/>
              <a:t>2020: Dotty renamed to Scala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2021-03: </a:t>
            </a:r>
            <a:r>
              <a:rPr lang="en"/>
              <a:t>3.0.0-RC2 released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Full r</a:t>
            </a:r>
            <a:r>
              <a:rPr lang="en"/>
              <a:t>elease in 2021 (?)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replacement: Conversions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case 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MyString(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a: MyString = 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scala.language.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implicitConversions</a:t>
            </a:r>
            <a:b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given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Conversion[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MyString]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b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 MyString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b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b: MyString = 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scala.language.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implicitConversions</a:t>
            </a:r>
            <a:b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old syntax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implicit 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stringToMyString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 MyString =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b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replacement: given and using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trait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ToJson[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toJson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b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given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jsonInt: ToJson[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override 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toJson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(t: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t.toString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given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jsonMap[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toJson: ToJson[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]): ToJson[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override 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toJson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(map: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map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.map( (k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v) =&gt;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s""""</a:t>
            </a:r>
            <a:r>
              <a:rPr b="1" lang="en" sz="1100">
                <a:solidFill>
                  <a:srgbClr val="00B8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{k}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: </a:t>
            </a:r>
            <a:r>
              <a:rPr b="1" lang="en" sz="1100">
                <a:solidFill>
                  <a:srgbClr val="00B8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{toJson.toJson(v)}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.mkString(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"{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makeJson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](value: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toJson: ToJson[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toJson.toJson(value)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makeJson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"b"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Meta-programming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Totally redesigned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Quasi-quotes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Tasty: Scala AST for reflection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totally pre</a:t>
            </a:r>
            <a:r>
              <a:rPr lang="en">
                <a:solidFill>
                  <a:srgbClr val="B7B7B7"/>
                </a:solidFill>
              </a:rPr>
              <a:t>pared for th</a:t>
            </a:r>
            <a:r>
              <a:rPr lang="en">
                <a:solidFill>
                  <a:srgbClr val="B7B7B7"/>
                </a:solidFill>
              </a:rPr>
              <a:t>e </a:t>
            </a:r>
            <a:r>
              <a:rPr lang="en" strike="sngStrike">
                <a:solidFill>
                  <a:srgbClr val="B7B7B7"/>
                </a:solidFill>
              </a:rPr>
              <a:t>Python 3</a:t>
            </a:r>
            <a:r>
              <a:rPr lang="en">
                <a:solidFill>
                  <a:srgbClr val="B7B7B7"/>
                </a:solidFill>
              </a:rPr>
              <a:t> Sc</a:t>
            </a:r>
            <a:r>
              <a:rPr lang="en">
                <a:solidFill>
                  <a:srgbClr val="B7B7B7"/>
                </a:solidFill>
              </a:rPr>
              <a:t>ala 3 migrat</a:t>
            </a:r>
            <a:r>
              <a:rPr lang="en"/>
              <a:t>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All* Scala 2.13 code is valid Scala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 3 can use 2.13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 2.13.5 can use Scala 3 libraries (depending on features used)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Plan: All Scala 3.x versions can use all 3.x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bounds and some other esoteric constructs: gone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Macro’s: uh-oh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Scala 2 macro’s are Scala 2 compiler</a:t>
            </a:r>
            <a:br>
              <a:rPr lang="en"/>
            </a:br>
            <a:r>
              <a:rPr lang="en"/>
              <a:t>Scala 3 macro’s are TASTY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bounds and some other esoteric constructs: gone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Macro’s: uh-oh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Scala 2 macro’s are Scala 2 compiler</a:t>
            </a:r>
            <a:br>
              <a:rPr lang="en"/>
            </a:br>
            <a:r>
              <a:rPr lang="en"/>
              <a:t>Scala 3 macro’s are TASTY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define Scala 2 &amp; 3 macro’s in single artifact</a:t>
            </a:r>
            <a:br>
              <a:rPr lang="en"/>
            </a:br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50" y="3171088"/>
            <a:ext cx="57531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Scala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280525"/>
            <a:ext cx="5447025" cy="27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☑ Sbt 		1.5.0 - 2021-04-03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☐ Scalafmt    RC expected in 2020-04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☑</a:t>
            </a:r>
            <a:r>
              <a:rPr lang="en"/>
              <a:t> </a:t>
            </a:r>
            <a:r>
              <a:rPr lang="en"/>
              <a:t>Scalatest   3.2.4 - 2021-02-19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☑ Cats		2.3.0 - 2020-11-26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☐ Akka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☐ 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☑ IntelliJ		2020.1 - 2020-04-08		Still a tad shaky in my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 QoL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Compatibility between Scala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ype system advancements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Implicits redesigned: intent over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Meta-programming and macro’s redesigned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from least to most controversial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import * is now the recommended alternative to import _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Like basically all other languages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syntax._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syntax.*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? is now the generic wildcard instead of _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Like basically all other languages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list1: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[_] = 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b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list2: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[?] = </a:t>
            </a:r>
            <a:r>
              <a:rPr i="1"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new is now optional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Like: Kotlin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dogNew =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"Fluffy"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 = Dog(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"Fluffy"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Because all classes have generated apply() methods like case classes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name: </a:t>
            </a:r>
            <a:r>
              <a:rPr lang="en" sz="1100">
                <a:solidFill>
                  <a:srgbClr val="4E807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dogApply = Dog.apply(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variable and function declarations can now be top-level</a:t>
            </a:r>
            <a:b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package object is now 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unnecessary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deprecated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br>
              <a:rPr lang="en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{}</a:t>
            </a: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{}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Braces and brackets are always optional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409500" y="1582675"/>
            <a:ext cx="4097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Scala 2 &amp; 3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p &lt;- products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p.category ==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"Fruit"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yield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Scala 3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 &lt;- products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p.category ==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"Fruit"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yield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735200" y="1582675"/>
            <a:ext cx="4097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Scala 2 &amp; 3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 &lt;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foo()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bar()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Scala 3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 &lt; </a:t>
            </a:r>
            <a:r>
              <a:rPr lang="en" sz="11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foo()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bar()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