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080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7DB9-BDE8-4C3F-85EA-5B3E6196C002}" type="datetimeFigureOut">
              <a:rPr lang="nl-NL" smtClean="0"/>
              <a:t>12-10-2014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3A94D-D8DE-4BEC-BEFB-1BA0A64758F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7DB9-BDE8-4C3F-85EA-5B3E6196C002}" type="datetimeFigureOut">
              <a:rPr lang="nl-NL" smtClean="0"/>
              <a:t>12-10-2014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3A94D-D8DE-4BEC-BEFB-1BA0A64758F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7DB9-BDE8-4C3F-85EA-5B3E6196C002}" type="datetimeFigureOut">
              <a:rPr lang="nl-NL" smtClean="0"/>
              <a:t>12-10-2014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3A94D-D8DE-4BEC-BEFB-1BA0A64758F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7DB9-BDE8-4C3F-85EA-5B3E6196C002}" type="datetimeFigureOut">
              <a:rPr lang="nl-NL" smtClean="0"/>
              <a:t>12-10-2014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3A94D-D8DE-4BEC-BEFB-1BA0A64758F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7DB9-BDE8-4C3F-85EA-5B3E6196C002}" type="datetimeFigureOut">
              <a:rPr lang="nl-NL" smtClean="0"/>
              <a:t>12-10-2014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3A94D-D8DE-4BEC-BEFB-1BA0A64758F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7DB9-BDE8-4C3F-85EA-5B3E6196C002}" type="datetimeFigureOut">
              <a:rPr lang="nl-NL" smtClean="0"/>
              <a:t>12-10-2014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3A94D-D8DE-4BEC-BEFB-1BA0A64758F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7DB9-BDE8-4C3F-85EA-5B3E6196C002}" type="datetimeFigureOut">
              <a:rPr lang="nl-NL" smtClean="0"/>
              <a:t>12-10-2014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3A94D-D8DE-4BEC-BEFB-1BA0A64758F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7DB9-BDE8-4C3F-85EA-5B3E6196C002}" type="datetimeFigureOut">
              <a:rPr lang="nl-NL" smtClean="0"/>
              <a:t>12-10-2014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3A94D-D8DE-4BEC-BEFB-1BA0A64758F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7DB9-BDE8-4C3F-85EA-5B3E6196C002}" type="datetimeFigureOut">
              <a:rPr lang="nl-NL" smtClean="0"/>
              <a:t>12-10-2014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3A94D-D8DE-4BEC-BEFB-1BA0A64758F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7DB9-BDE8-4C3F-85EA-5B3E6196C002}" type="datetimeFigureOut">
              <a:rPr lang="nl-NL" smtClean="0"/>
              <a:t>12-10-2014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3A94D-D8DE-4BEC-BEFB-1BA0A64758F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7DB9-BDE8-4C3F-85EA-5B3E6196C002}" type="datetimeFigureOut">
              <a:rPr lang="nl-NL" smtClean="0"/>
              <a:t>12-10-2014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3A94D-D8DE-4BEC-BEFB-1BA0A64758F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C7DB9-BDE8-4C3F-85EA-5B3E6196C002}" type="datetimeFigureOut">
              <a:rPr lang="nl-NL" smtClean="0"/>
              <a:t>12-10-2014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3A94D-D8DE-4BEC-BEFB-1BA0A64758FC}" type="slidenum">
              <a:rPr lang="nl-NL" smtClean="0"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600200"/>
            <a:ext cx="3792782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Integer formulation of graph coloring</a:t>
            </a:r>
            <a:endParaRPr kumimoji="0" lang="nl-NL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52600"/>
            <a:ext cx="8229600" cy="685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Objective function: minimum variable </a:t>
            </a:r>
            <a:r>
              <a:rPr lang="en-US" sz="2800" dirty="0" err="1" smtClean="0"/>
              <a:t>y</a:t>
            </a:r>
            <a:r>
              <a:rPr lang="en-US" sz="1800" dirty="0" err="1" smtClean="0"/>
              <a:t>k</a:t>
            </a:r>
            <a:r>
              <a:rPr lang="en-US" sz="2800" dirty="0" smtClean="0"/>
              <a:t> == 1</a:t>
            </a:r>
            <a:endParaRPr lang="nl-NL" sz="1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Integer formulation of graph coloring</a:t>
            </a:r>
            <a:endParaRPr kumimoji="0" lang="nl-NL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971800"/>
            <a:ext cx="22288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3276600"/>
            <a:ext cx="22383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4114800"/>
            <a:ext cx="26098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990600" y="4953000"/>
            <a:ext cx="2667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Minimum: k = 3 colors</a:t>
            </a:r>
            <a:endParaRPr kumimoji="0" lang="nl-NL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752600"/>
            <a:ext cx="8229600" cy="685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(1) </a:t>
            </a:r>
            <a:r>
              <a:rPr lang="en-US" sz="2800" dirty="0" smtClean="0"/>
              <a:t>Each node receives exactly 1 color</a:t>
            </a:r>
            <a:r>
              <a:rPr lang="en-US" sz="2800" dirty="0" smtClean="0"/>
              <a:t> </a:t>
            </a:r>
            <a:endParaRPr lang="nl-NL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Integer formulation of graph coloring</a:t>
            </a:r>
            <a:endParaRPr kumimoji="0" lang="nl-NL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819400"/>
            <a:ext cx="34065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733800"/>
            <a:ext cx="18288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4419600"/>
            <a:ext cx="8286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3810000"/>
            <a:ext cx="19526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86400" y="3733800"/>
            <a:ext cx="18669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752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(2)  Node </a:t>
            </a:r>
            <a:r>
              <a:rPr lang="en-US" sz="2800" dirty="0" err="1" smtClean="0"/>
              <a:t>i</a:t>
            </a:r>
            <a:r>
              <a:rPr lang="en-US" sz="2800" dirty="0" smtClean="0"/>
              <a:t> receives color k only if color k is used at all:</a:t>
            </a:r>
            <a:br>
              <a:rPr lang="en-US" sz="2800" dirty="0" smtClean="0"/>
            </a:br>
            <a:r>
              <a:rPr lang="en-US" sz="2800" dirty="0" smtClean="0"/>
              <a:t>No vertex receives an unused color </a:t>
            </a:r>
            <a:endParaRPr lang="nl-NL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Integer formulation of graph coloring</a:t>
            </a:r>
            <a:endParaRPr kumimoji="0" lang="nl-NL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895600"/>
            <a:ext cx="347254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4343400"/>
            <a:ext cx="895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3810000"/>
            <a:ext cx="19526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5000" y="3733800"/>
            <a:ext cx="18669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1828800"/>
            <a:ext cx="82296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(3)  Any two adjacent nodes receive different colors</a:t>
            </a:r>
            <a:endParaRPr kumimoji="0" lang="nl-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Integer formulation of graph coloring</a:t>
            </a:r>
            <a:endParaRPr kumimoji="0" lang="nl-NL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4343400"/>
            <a:ext cx="895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3810000"/>
            <a:ext cx="19526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3733800"/>
            <a:ext cx="18669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5000" y="3733800"/>
            <a:ext cx="18288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91000" y="4419600"/>
            <a:ext cx="8286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3733800"/>
            <a:ext cx="18669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8800" y="2895600"/>
            <a:ext cx="541282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828800"/>
            <a:ext cx="8229600" cy="6096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(4)  And (5) Ensure that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xik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and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yk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are binary variables (0-1)</a:t>
            </a:r>
            <a:endParaRPr kumimoji="0" lang="nl-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Integer formulation of graph coloring</a:t>
            </a:r>
            <a:endParaRPr kumimoji="0" lang="nl-NL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1" y="3124201"/>
            <a:ext cx="4154305" cy="60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4191000"/>
            <a:ext cx="3733800" cy="648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752600"/>
            <a:ext cx="8229600" cy="685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Objective function: minimum variable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== 1</a:t>
            </a:r>
            <a:endParaRPr kumimoji="0" lang="nl-NL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 algn="ctr">
              <a:spcBef>
                <a:spcPct val="0"/>
              </a:spcBef>
            </a:pPr>
            <a:r>
              <a:rPr lang="en-US" sz="4000" dirty="0" smtClean="0"/>
              <a:t>Integer programming formulation of RCPSP</a:t>
            </a:r>
            <a:endParaRPr kumimoji="0" lang="nl-NL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971800"/>
            <a:ext cx="22288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90600" y="4953000"/>
            <a:ext cx="2667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Minimum: k = 3 colors</a:t>
            </a:r>
            <a:endParaRPr kumimoji="0" lang="nl-NL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2971800"/>
            <a:ext cx="2555991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117</Words>
  <Application>Microsoft Office PowerPoint</Application>
  <PresentationFormat>On-screen Show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Objective function: minimum variable yk == 1</vt:lpstr>
      <vt:lpstr>(1) Each node receives exactly 1 color </vt:lpstr>
      <vt:lpstr>(2)  Node i receives color k only if color k is used at all: No vertex receives an unused color </vt:lpstr>
      <vt:lpstr>Slide 5</vt:lpstr>
      <vt:lpstr>Slide 6</vt:lpstr>
      <vt:lpstr>Slide 7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Cherise</dc:creator>
  <cp:lastModifiedBy>Cherise</cp:lastModifiedBy>
  <cp:revision>54</cp:revision>
  <dcterms:created xsi:type="dcterms:W3CDTF">2014-10-12T12:27:07Z</dcterms:created>
  <dcterms:modified xsi:type="dcterms:W3CDTF">2014-10-12T21:35:48Z</dcterms:modified>
</cp:coreProperties>
</file>