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77" r:id="rId2"/>
    <p:sldId id="378" r:id="rId3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0" y="9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EC1FD0D0-9085-4E74-A5DF-1D1EDA5B141A}" type="datetime1">
              <a:rPr lang="en-US" altLang="nl-NL"/>
              <a:pPr>
                <a:defRPr/>
              </a:pPr>
              <a:t>10/24/2014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2A4C2930-2C95-41E9-9E7F-64B7E82D69FD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184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7F82D2FC-BCC9-48A5-983B-982C47CBFA2A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989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572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4044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89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90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87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206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215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2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8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1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7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26932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646333"/>
            <a:ext cx="9144000" cy="2116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092950" cy="646113"/>
          </a:xfrm>
        </p:spPr>
        <p:txBody>
          <a:bodyPr/>
          <a:lstStyle/>
          <a:p>
            <a:pPr marL="0" indent="0">
              <a:defRPr/>
            </a:pP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David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Hoepelman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nl-NL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Subtitle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10711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Bookman Old Style</vt:lpstr>
      <vt:lpstr>Tahoma</vt:lpstr>
      <vt:lpstr>Times</vt:lpstr>
      <vt:lpstr>text</vt:lpstr>
      <vt:lpstr>PowerPoint Presentation</vt:lpstr>
      <vt:lpstr>PowerPoint Presentation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David</cp:lastModifiedBy>
  <cp:revision>1087</cp:revision>
  <cp:lastPrinted>2010-08-18T11:28:56Z</cp:lastPrinted>
  <dcterms:created xsi:type="dcterms:W3CDTF">2011-02-22T09:03:58Z</dcterms:created>
  <dcterms:modified xsi:type="dcterms:W3CDTF">2014-10-24T20:04:06Z</dcterms:modified>
</cp:coreProperties>
</file>