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0c8d36c1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0c8d36c1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0c8d36c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0c8d36c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0c8d36c1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0c8d36c1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0c8d36c1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0c8d36c1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0c8d36c1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0c8d36c1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0c8d36c1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0c8d36c1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0c8d36c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0c8d36c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0c8d36c1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0c8d36c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0c8d36c1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0c8d36c1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rgbClr val="CCCC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178475" y="3185250"/>
            <a:ext cx="8520600" cy="8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Baseball Pitcher’s Accuracy</a:t>
            </a:r>
            <a:endParaRPr sz="36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78475" y="428007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 Brooks, Anthony Rollin, David Hoke</a:t>
            </a:r>
            <a:endParaRPr/>
          </a:p>
        </p:txBody>
      </p:sp>
      <p:pic>
        <p:nvPicPr>
          <p:cNvPr descr="See the source image"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450" y="531250"/>
            <a:ext cx="6548650" cy="257843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1309354" y="317521"/>
            <a:ext cx="2852400" cy="26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 Our Project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699475" y="12794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ee the source image"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475" y="1263439"/>
            <a:ext cx="7562849" cy="31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203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Before Data Analytics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Bare basics recorded using paper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Stored in file cabinets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Seen by fans in newspapers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major stats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Reliance on gut feelings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ee the source image"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150" y="1859400"/>
            <a:ext cx="4394926" cy="28847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4213222" y="1978666"/>
            <a:ext cx="2127300" cy="23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Rise of Data Analytics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Spray charts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Fielding shifts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bunting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strikeouts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Home Runs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relief pitching</a:t>
            </a:r>
            <a:endParaRPr/>
          </a:p>
        </p:txBody>
      </p:sp>
      <p:pic>
        <p:nvPicPr>
          <p:cNvPr descr="See the source image"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0950" y="1416475"/>
            <a:ext cx="3784600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4313350" y="15688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for Another Statistic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data available on any player is being used to negotiate trades, contracts and playing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statistics have been introduced occasionally since the early 2000’s and players and fans have welcomed them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Exit Velo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OPS</a:t>
            </a:r>
            <a:endParaRPr/>
          </a:p>
        </p:txBody>
      </p:sp>
      <p:pic>
        <p:nvPicPr>
          <p:cNvPr descr="Image result for more more more"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625" y="2791625"/>
            <a:ext cx="5172225" cy="15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Pitcher Accuracy Metric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Distance a pitcher misses his target by in inches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will be recorded and used to determine a PAM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lower a pitchers PAM, the more accurate he 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more accurate…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more </a:t>
            </a:r>
            <a:r>
              <a:rPr lang="en"/>
              <a:t>successful</a:t>
            </a:r>
            <a:r>
              <a:rPr lang="en"/>
              <a:t>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more games won...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more he’s paid…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6482" y="2437475"/>
            <a:ext cx="1797700" cy="18125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5598625" y="4298350"/>
            <a:ext cx="20934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Literally!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We Care?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Managers and Owners negotiating player contracts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Assigning pitching rotations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Starter vs Bullpen</a:t>
            </a:r>
            <a:endParaRPr/>
          </a:p>
        </p:txBody>
      </p:sp>
      <p:pic>
        <p:nvPicPr>
          <p:cNvPr descr="See the source image"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650" y="1900700"/>
            <a:ext cx="4604700" cy="29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3418866" y="1842384"/>
            <a:ext cx="2266800" cy="24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Pitchers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Hitters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Owners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Fans</a:t>
            </a:r>
            <a:endParaRPr/>
          </a:p>
        </p:txBody>
      </p:sp>
      <p:pic>
        <p:nvPicPr>
          <p:cNvPr descr="See the source image"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775" y="639191"/>
            <a:ext cx="4340875" cy="286984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4043605" y="804362"/>
            <a:ext cx="2929500" cy="3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Instrumentation and Measurement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Uncertainty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 uncertainty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is generalized in the beginning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measurement will be reference from where the pitch land inside the k-zone (or outside it) and the distance from the catcher’s glove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Essentially</a:t>
            </a:r>
            <a:r>
              <a:rPr lang="en"/>
              <a:t> it measures the distance between the starting position of the glove and the end location where the ball was caught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and </a:t>
            </a:r>
            <a:r>
              <a:rPr lang="en"/>
              <a:t>Precision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K-zone exemplifies both accuracy and </a:t>
            </a:r>
            <a:r>
              <a:rPr lang="en"/>
              <a:t>precision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would be hitting the pitcher’s glove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Precision is hitting the same area in the k-zone or pitchers glove each time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275" y="2041075"/>
            <a:ext cx="5274125" cy="310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