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fbb00a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fbb00a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fbb00a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fbb00a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is the main goal for an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PAM will add another layer of statistics, and therefore accuracy to the ability to rank talent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to deal with many stakeholders in mind like the owners, executives and fans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Yankees have a winning culture which ties to the fans and pride for the team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fbb00a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fbb00a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fbb00a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fbb00a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Pitcher Accuracy Metric (PAM)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Brooks, Tony Rollin, David Hoke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Boone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Yankees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win games to keep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wants what’s best for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competitive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Analytics supporter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Calm personality</a:t>
            </a:r>
            <a:endParaRPr/>
          </a:p>
        </p:txBody>
      </p:sp>
      <p:pic>
        <p:nvPicPr>
          <p:cNvPr descr="See the source image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" y="1840007"/>
            <a:ext cx="4267200" cy="286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 Steinbrenner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Yankees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 talks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through farm 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from other executives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of owning </a:t>
            </a:r>
            <a:r>
              <a:rPr lang="en"/>
              <a:t>prestigious</a:t>
            </a:r>
            <a:r>
              <a:rPr lang="en"/>
              <a:t> club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Prideful</a:t>
            </a:r>
            <a:endParaRPr/>
          </a:p>
        </p:txBody>
      </p:sp>
      <p:pic>
        <p:nvPicPr>
          <p:cNvPr descr="See the source image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9416"/>
            <a:ext cx="4267200" cy="27298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04800" y="168575"/>
            <a:ext cx="30000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Severino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Yankees pitcher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which pitches are most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best pitches at correct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competitive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to data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Stubborn personality</a:t>
            </a:r>
            <a:endParaRPr/>
          </a:p>
        </p:txBody>
      </p:sp>
      <p:pic>
        <p:nvPicPr>
          <p:cNvPr descr="See the source image"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85825"/>
            <a:ext cx="33322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24300" y="331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Hulk Hogan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Baseball fan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junkie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Loves attending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Love watching game on TV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Cy Young race closely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insult his team or he will kick your 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hair enthusiast</a:t>
            </a:r>
            <a:endParaRPr/>
          </a:p>
        </p:txBody>
      </p:sp>
      <p:pic>
        <p:nvPicPr>
          <p:cNvPr descr="See the source image"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6347"/>
            <a:ext cx="4267199" cy="3003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04800" y="253650"/>
            <a:ext cx="30000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