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43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1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50BA9-0890-4366-BBFC-2F2AD4C85AD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CEF7B0-8594-4479-8194-D358ED05F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BE50-8816-45F3-9776-4C22521A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4" y="2067339"/>
            <a:ext cx="8931965" cy="1983497"/>
          </a:xfrm>
        </p:spPr>
        <p:txBody>
          <a:bodyPr/>
          <a:lstStyle/>
          <a:p>
            <a:r>
              <a:rPr lang="en-US" sz="6000" dirty="0"/>
              <a:t>Pitcher Accuracy Metric</a:t>
            </a:r>
            <a:br>
              <a:rPr lang="en-US" sz="6000" dirty="0"/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Database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9F239-2FCB-4429-A6D6-A1E647B63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Hoke, Tony Rollin, Jordan Brooks</a:t>
            </a:r>
          </a:p>
        </p:txBody>
      </p:sp>
    </p:spTree>
    <p:extLst>
      <p:ext uri="{BB962C8B-B14F-4D97-AF65-F5344CB8AC3E}">
        <p14:creationId xmlns:p14="http://schemas.microsoft.com/office/powerpoint/2010/main" val="4035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5980-EC6D-4A69-A193-EDC89B02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Database Analysis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16B5-22AF-44A1-9158-7689FF7F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Users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u="sng" dirty="0" err="1">
                <a:solidFill>
                  <a:schemeClr val="tx1"/>
                </a:solidFill>
              </a:rPr>
              <a:t>user_id</a:t>
            </a:r>
            <a:r>
              <a:rPr lang="en-US" sz="2800" dirty="0">
                <a:solidFill>
                  <a:schemeClr val="tx1"/>
                </a:solidFill>
              </a:rPr>
              <a:t>, email, firstname, lastname, password, forgotpassword, verifycode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Teams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u="sng" dirty="0">
                <a:solidFill>
                  <a:schemeClr val="tx1"/>
                </a:solidFill>
              </a:rPr>
              <a:t>team_id</a:t>
            </a:r>
            <a:r>
              <a:rPr lang="en-US" sz="2800" dirty="0">
                <a:solidFill>
                  <a:schemeClr val="tx1"/>
                </a:solidFill>
              </a:rPr>
              <a:t>, teamname, teamlogo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Pitchers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u="sng" dirty="0">
                <a:solidFill>
                  <a:schemeClr val="tx1"/>
                </a:solidFill>
              </a:rPr>
              <a:t>pitcher_id</a:t>
            </a:r>
            <a:r>
              <a:rPr lang="en-US" sz="2800" dirty="0">
                <a:solidFill>
                  <a:schemeClr val="tx1"/>
                </a:solidFill>
              </a:rPr>
              <a:t>, (team_id), p_firstname, p_lastname, p_avatar, p_description, p_stats, p_pam, p_track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Tracked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u="sng" dirty="0">
                <a:solidFill>
                  <a:schemeClr val="tx1"/>
                </a:solidFill>
              </a:rPr>
              <a:t>tracked_id</a:t>
            </a:r>
            <a:r>
              <a:rPr lang="en-US" sz="2800" dirty="0">
                <a:solidFill>
                  <a:schemeClr val="tx1"/>
                </a:solidFill>
              </a:rPr>
              <a:t>, (pitcher_id), (user_id)</a:t>
            </a:r>
          </a:p>
        </p:txBody>
      </p:sp>
    </p:spTree>
    <p:extLst>
      <p:ext uri="{BB962C8B-B14F-4D97-AF65-F5344CB8AC3E}">
        <p14:creationId xmlns:p14="http://schemas.microsoft.com/office/powerpoint/2010/main" val="132201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A41-6EB6-4786-BB1D-9E7723A6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3014" cy="1320800"/>
          </a:xfrm>
        </p:spPr>
        <p:txBody>
          <a:bodyPr>
            <a:noAutofit/>
          </a:bodyPr>
          <a:lstStyle/>
          <a:p>
            <a:r>
              <a:rPr lang="en-US" sz="5400" dirty="0"/>
              <a:t>Database Analysis -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6F757-12DD-4F57-8754-0726AF44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36" y="1600338"/>
            <a:ext cx="7061663" cy="4351338"/>
          </a:xfrm>
        </p:spPr>
      </p:pic>
    </p:spTree>
    <p:extLst>
      <p:ext uri="{BB962C8B-B14F-4D97-AF65-F5344CB8AC3E}">
        <p14:creationId xmlns:p14="http://schemas.microsoft.com/office/powerpoint/2010/main" val="498195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99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Pitcher Accuracy Metric Database Analysis</vt:lpstr>
      <vt:lpstr>Database Analysis - Tables</vt:lpstr>
      <vt:lpstr>Database Analysis -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Pitcher Accuracy Metric Database Analysis</dc:title>
  <dc:creator>Hoke, David Michael - hokedm</dc:creator>
  <cp:lastModifiedBy>Hoke, David Michael - hokedm</cp:lastModifiedBy>
  <cp:revision>8</cp:revision>
  <dcterms:created xsi:type="dcterms:W3CDTF">2018-10-24T13:08:46Z</dcterms:created>
  <dcterms:modified xsi:type="dcterms:W3CDTF">2018-10-24T13:56:34Z</dcterms:modified>
</cp:coreProperties>
</file>