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B5F-366E-49D0-9ADF-B755AF6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DA9F3-B42D-40D4-9696-67E21433C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274F-8FB4-48B4-9F0D-7EB67914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766E-7891-4656-AB3E-222E4389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2074-35BC-44D3-A5A3-0B5BF34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C7C-8B54-49E9-983F-15A48EFA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6E43-F314-4343-B7D0-0EF11700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5E74-BFC3-4915-A2CA-7DE59643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17AB-49CF-488C-A3BC-63C5E6F3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8A48-6A1A-437F-B46A-310D1B31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3BE02-7A3C-406D-B2ED-86C410727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AA6A3-C7DD-4921-81A5-6C3B0DB91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520F-198F-4F96-ABE6-2A572164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70CE-E602-42DA-B736-68B50E68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C0D4-46FB-4F5F-976E-98BB9797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7855-7FB9-4666-9D5D-8B5C4242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B2ED-AE20-48FC-A670-87058661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36AF-115A-401F-9F4C-F3B016C8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97F2A-9C4E-4417-8FD8-414776B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9B9E-FEF5-43B6-87F1-D3E0BCD9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23C5-0815-459A-8DDE-01116ACC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71F99-2A1C-4613-90C7-9C08CD26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A969-DF30-48FD-BF58-77A2974A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EDDF-B7D1-4D86-93D6-E5F629F5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B414-8E62-47E6-8D39-2F1AACE0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5695-D9B8-41C5-9AA4-8B03D505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3E1B-5D8A-4ABC-A99D-C013BE12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6D226-D3DE-4523-90D9-B2A178F6D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58A90-852E-47D7-87FC-2956DAD0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D7AE-BE0F-4FC1-91B7-705AE15C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0263-5D8B-470B-9FA6-19512FCF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A1EA-0292-4033-93AD-1CD7D785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E380-09E6-4787-8436-4E8877E1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E09B4-7FF3-46AB-9A28-779615805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2253F-DBCD-48A8-857E-2F1829362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82264-65C5-47CC-82E9-472F2A129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C094A-62D1-4E6F-94FE-A1530C92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D88B-DC07-4273-8FED-6CB70EEB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D44B2-2D23-4F86-A774-3E115872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0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D587-06BB-4903-A63C-EB2C2DC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16FB7-2B5A-433F-822D-EEA09507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949E7-0DA8-4EA6-BB98-9960832D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1C58D-E14C-48AD-9D29-6978D1ED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EAD16-4956-4A46-94ED-E0FB79BD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047F8-E567-4642-8E4D-155DA0D1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CC7C-2A3D-4BCA-867D-0F9DADA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9E2-F952-4B1A-A871-5D63ABB1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044C-4CAA-4846-B5FF-025F8144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CDCE-A854-43E9-BE4B-49393C7B8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4B50C-A492-4453-A338-5966564F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E4671-DF37-4509-A558-047EB15F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0DEA-1EB9-44BC-8980-852765A7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0E7C-A015-493F-8522-CCC16A6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9A38D-6D3A-41A0-83F5-893FCFBC7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E1D08-9AD9-421C-A139-24ED5CC3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D2453-3D82-4B7B-8D34-8A86E743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0190-8901-4F80-A7B1-7A5A677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633DE-B2C9-466F-BFDF-3AE0268C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A055C-9129-4ED7-885E-125E362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7D71F-C842-4607-B79B-916FCDDD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8F7F-22D9-4575-A73A-4C4EEB5FF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E7AF-5AC7-4BB9-A95A-2F3F4B9A9A1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1CCE-65DB-44A0-99BD-28BF1303E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2C5D-C078-437B-ABAF-B255C324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B498-F6D4-49A7-B791-0B2D72E1F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5D66FA-49E7-49AF-8855-A1B24AA2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4" y="0"/>
            <a:ext cx="11211951" cy="6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1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0B794-2727-427A-AA82-896CA987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6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C220A-6C77-45C3-A598-19AECBFD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9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12A73-1DED-4B1F-8CD8-A208F4C1B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1D98F-FDF5-4BB0-B0C6-AEF16F00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9662" cy="66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9215D-A16D-40B2-BD26-73F0F301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6" y="0"/>
            <a:ext cx="10961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B0E36-484A-4A43-9890-5C210C824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51865" cy="65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3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2647C-358B-447D-BAAD-0D408B64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" y="0"/>
            <a:ext cx="10663311" cy="68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DEA8D-4CE5-4CA5-A270-E4C92C29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2"/>
            <a:ext cx="12177774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2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EA004-1D62-415D-86A4-7C29E0D2A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1" y="-509"/>
            <a:ext cx="11226018" cy="68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0866E-713C-4E8B-94F9-F24CD6D7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6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94576-EBF9-4A5A-8596-92352C2A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4139" cy="66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Hoke, David Michael - hokedm</dc:creator>
  <cp:lastModifiedBy>Hoke, David Michael - hokedm</cp:lastModifiedBy>
  <cp:revision>1</cp:revision>
  <dcterms:created xsi:type="dcterms:W3CDTF">2018-10-03T03:43:45Z</dcterms:created>
  <dcterms:modified xsi:type="dcterms:W3CDTF">2018-10-03T03:51:46Z</dcterms:modified>
</cp:coreProperties>
</file>