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9" r:id="rId1"/>
  </p:sldMasterIdLst>
  <p:notesMasterIdLst>
    <p:notesMasterId r:id="rId9"/>
  </p:notesMasterIdLst>
  <p:handoutMasterIdLst>
    <p:handoutMasterId r:id="rId10"/>
  </p:handoutMasterIdLst>
  <p:sldIdLst>
    <p:sldId id="576" r:id="rId2"/>
    <p:sldId id="523" r:id="rId3"/>
    <p:sldId id="558" r:id="rId4"/>
    <p:sldId id="577" r:id="rId5"/>
    <p:sldId id="580" r:id="rId6"/>
    <p:sldId id="578" r:id="rId7"/>
    <p:sldId id="581" r:id="rId8"/>
  </p:sldIdLst>
  <p:sldSz cx="9144000" cy="6858000" type="screen4x3"/>
  <p:notesSz cx="6950075" cy="9236075"/>
  <p:embeddedFontLst>
    <p:embeddedFont>
      <p:font typeface="Tahoma" panose="020B0604030504040204" pitchFamily="34" charset="0"/>
      <p:regular r:id="rId11"/>
      <p:bold r:id="rId12"/>
    </p:embeddedFont>
    <p:embeddedFont>
      <p:font typeface="Verdana" panose="020B0604030504040204" pitchFamily="34" charset="0"/>
      <p:regular r:id="rId13"/>
      <p:bold r:id="rId14"/>
      <p:italic r:id="rId15"/>
      <p:boldItalic r:id="rId16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D"/>
    <a:srgbClr val="C00000"/>
    <a:srgbClr val="4F6228"/>
    <a:srgbClr val="800000"/>
    <a:srgbClr val="86855D"/>
    <a:srgbClr val="9D8645"/>
    <a:srgbClr val="756433"/>
    <a:srgbClr val="D4CB94"/>
    <a:srgbClr val="990033"/>
    <a:srgbClr val="8F83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9499" autoAdjust="0"/>
  </p:normalViewPr>
  <p:slideViewPr>
    <p:cSldViewPr>
      <p:cViewPr varScale="1">
        <p:scale>
          <a:sx n="132" d="100"/>
          <a:sy n="132" d="100"/>
        </p:scale>
        <p:origin x="63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handoutMaster" Target="handoutMasters/handoutMaster1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4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Sheet1!$C$1:$D$1</c:f>
              <c:strCache>
                <c:ptCount val="1"/>
                <c:pt idx="0">
                  <c:v>Depleted (0, 0, 0)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Sheet1!$G$3:$G$42</c:f>
                <c:numCache>
                  <c:formatCode>General</c:formatCode>
                  <c:ptCount val="40"/>
                  <c:pt idx="0">
                    <c:v>0</c:v>
                  </c:pt>
                  <c:pt idx="1">
                    <c:v>0</c:v>
                  </c:pt>
                  <c:pt idx="2">
                    <c:v>0</c:v>
                  </c:pt>
                  <c:pt idx="3">
                    <c:v>0</c:v>
                  </c:pt>
                  <c:pt idx="4">
                    <c:v>0</c:v>
                  </c:pt>
                  <c:pt idx="5">
                    <c:v>0</c:v>
                  </c:pt>
                  <c:pt idx="6">
                    <c:v>0</c:v>
                  </c:pt>
                  <c:pt idx="7">
                    <c:v>0</c:v>
                  </c:pt>
                  <c:pt idx="8">
                    <c:v>0</c:v>
                  </c:pt>
                  <c:pt idx="9">
                    <c:v>0</c:v>
                  </c:pt>
                  <c:pt idx="10">
                    <c:v>0</c:v>
                  </c:pt>
                  <c:pt idx="11">
                    <c:v>0</c:v>
                  </c:pt>
                  <c:pt idx="12">
                    <c:v>0</c:v>
                  </c:pt>
                  <c:pt idx="13">
                    <c:v>0</c:v>
                  </c:pt>
                  <c:pt idx="14">
                    <c:v>0</c:v>
                  </c:pt>
                  <c:pt idx="15">
                    <c:v>0</c:v>
                  </c:pt>
                  <c:pt idx="16">
                    <c:v>2.7339400000000001E-10</c:v>
                  </c:pt>
                  <c:pt idx="17">
                    <c:v>3.5710462969999998E-10</c:v>
                  </c:pt>
                  <c:pt idx="18">
                    <c:v>8.9057229659999989E-10</c:v>
                  </c:pt>
                  <c:pt idx="19">
                    <c:v>2.6601461026000001E-9</c:v>
                  </c:pt>
                  <c:pt idx="20">
                    <c:v>5.8779672678999999E-9</c:v>
                  </c:pt>
                  <c:pt idx="21">
                    <c:v>1.0749411235200001E-8</c:v>
                  </c:pt>
                  <c:pt idx="22">
                    <c:v>1.89909825201E-8</c:v>
                  </c:pt>
                  <c:pt idx="23">
                    <c:v>3.0599750012499998E-8</c:v>
                  </c:pt>
                  <c:pt idx="24">
                    <c:v>4.6055150008600004E-8</c:v>
                  </c:pt>
                  <c:pt idx="25">
                    <c:v>6.0009600007499998E-8</c:v>
                  </c:pt>
                  <c:pt idx="26">
                    <c:v>7.2478637007700009E-8</c:v>
                  </c:pt>
                  <c:pt idx="27">
                    <c:v>7.1152380008999993E-8</c:v>
                  </c:pt>
                  <c:pt idx="28">
                    <c:v>6.5975490010500003E-8</c:v>
                  </c:pt>
                  <c:pt idx="29">
                    <c:v>4.5051407016299996E-8</c:v>
                  </c:pt>
                  <c:pt idx="30">
                    <c:v>2.1807520035000002E-8</c:v>
                  </c:pt>
                  <c:pt idx="31">
                    <c:v>1.3805740854399999E-8</c:v>
                  </c:pt>
                  <c:pt idx="32">
                    <c:v>9.9548528757000011E-9</c:v>
                  </c:pt>
                  <c:pt idx="33">
                    <c:v>6.7704462527000006E-9</c:v>
                  </c:pt>
                  <c:pt idx="34">
                    <c:v>3.4663738662000005E-9</c:v>
                  </c:pt>
                  <c:pt idx="35">
                    <c:v>1.8465838461000002E-9</c:v>
                  </c:pt>
                  <c:pt idx="36">
                    <c:v>0</c:v>
                  </c:pt>
                  <c:pt idx="37">
                    <c:v>0</c:v>
                  </c:pt>
                  <c:pt idx="38">
                    <c:v>0</c:v>
                  </c:pt>
                  <c:pt idx="39">
                    <c:v>0</c:v>
                  </c:pt>
                </c:numCache>
              </c:numRef>
            </c:plus>
            <c:minus>
              <c:numRef>
                <c:f>Sheet1!$G$3:$G$42</c:f>
                <c:numCache>
                  <c:formatCode>General</c:formatCode>
                  <c:ptCount val="40"/>
                  <c:pt idx="0">
                    <c:v>0</c:v>
                  </c:pt>
                  <c:pt idx="1">
                    <c:v>0</c:v>
                  </c:pt>
                  <c:pt idx="2">
                    <c:v>0</c:v>
                  </c:pt>
                  <c:pt idx="3">
                    <c:v>0</c:v>
                  </c:pt>
                  <c:pt idx="4">
                    <c:v>0</c:v>
                  </c:pt>
                  <c:pt idx="5">
                    <c:v>0</c:v>
                  </c:pt>
                  <c:pt idx="6">
                    <c:v>0</c:v>
                  </c:pt>
                  <c:pt idx="7">
                    <c:v>0</c:v>
                  </c:pt>
                  <c:pt idx="8">
                    <c:v>0</c:v>
                  </c:pt>
                  <c:pt idx="9">
                    <c:v>0</c:v>
                  </c:pt>
                  <c:pt idx="10">
                    <c:v>0</c:v>
                  </c:pt>
                  <c:pt idx="11">
                    <c:v>0</c:v>
                  </c:pt>
                  <c:pt idx="12">
                    <c:v>0</c:v>
                  </c:pt>
                  <c:pt idx="13">
                    <c:v>0</c:v>
                  </c:pt>
                  <c:pt idx="14">
                    <c:v>0</c:v>
                  </c:pt>
                  <c:pt idx="15">
                    <c:v>0</c:v>
                  </c:pt>
                  <c:pt idx="16">
                    <c:v>2.7339400000000001E-10</c:v>
                  </c:pt>
                  <c:pt idx="17">
                    <c:v>3.5710462969999998E-10</c:v>
                  </c:pt>
                  <c:pt idx="18">
                    <c:v>8.9057229659999989E-10</c:v>
                  </c:pt>
                  <c:pt idx="19">
                    <c:v>2.6601461026000001E-9</c:v>
                  </c:pt>
                  <c:pt idx="20">
                    <c:v>5.8779672678999999E-9</c:v>
                  </c:pt>
                  <c:pt idx="21">
                    <c:v>1.0749411235200001E-8</c:v>
                  </c:pt>
                  <c:pt idx="22">
                    <c:v>1.89909825201E-8</c:v>
                  </c:pt>
                  <c:pt idx="23">
                    <c:v>3.0599750012499998E-8</c:v>
                  </c:pt>
                  <c:pt idx="24">
                    <c:v>4.6055150008600004E-8</c:v>
                  </c:pt>
                  <c:pt idx="25">
                    <c:v>6.0009600007499998E-8</c:v>
                  </c:pt>
                  <c:pt idx="26">
                    <c:v>7.2478637007700009E-8</c:v>
                  </c:pt>
                  <c:pt idx="27">
                    <c:v>7.1152380008999993E-8</c:v>
                  </c:pt>
                  <c:pt idx="28">
                    <c:v>6.5975490010500003E-8</c:v>
                  </c:pt>
                  <c:pt idx="29">
                    <c:v>4.5051407016299996E-8</c:v>
                  </c:pt>
                  <c:pt idx="30">
                    <c:v>2.1807520035000002E-8</c:v>
                  </c:pt>
                  <c:pt idx="31">
                    <c:v>1.3805740854399999E-8</c:v>
                  </c:pt>
                  <c:pt idx="32">
                    <c:v>9.9548528757000011E-9</c:v>
                  </c:pt>
                  <c:pt idx="33">
                    <c:v>6.7704462527000006E-9</c:v>
                  </c:pt>
                  <c:pt idx="34">
                    <c:v>3.4663738662000005E-9</c:v>
                  </c:pt>
                  <c:pt idx="35">
                    <c:v>1.8465838461000002E-9</c:v>
                  </c:pt>
                  <c:pt idx="36">
                    <c:v>0</c:v>
                  </c:pt>
                  <c:pt idx="37">
                    <c:v>0</c:v>
                  </c:pt>
                  <c:pt idx="38">
                    <c:v>0</c:v>
                  </c:pt>
                  <c:pt idx="39">
                    <c:v>0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xVal>
            <c:numRef>
              <c:f>Sheet1!$C$3:$C$42</c:f>
              <c:numCache>
                <c:formatCode>0.00E+00</c:formatCode>
                <c:ptCount val="40"/>
                <c:pt idx="0">
                  <c:v>8.4599999999999997E-10</c:v>
                </c:pt>
                <c:pt idx="1">
                  <c:v>2.5494999999999999E-9</c:v>
                </c:pt>
                <c:pt idx="2">
                  <c:v>5.1339999999999998E-9</c:v>
                </c:pt>
                <c:pt idx="3">
                  <c:v>1.0340500000000001E-8</c:v>
                </c:pt>
                <c:pt idx="4">
                  <c:v>2.082E-8</c:v>
                </c:pt>
                <c:pt idx="5">
                  <c:v>4.1925E-8</c:v>
                </c:pt>
                <c:pt idx="6">
                  <c:v>8.4415000000000005E-8</c:v>
                </c:pt>
                <c:pt idx="7">
                  <c:v>1.7000000000000001E-7</c:v>
                </c:pt>
                <c:pt idx="8">
                  <c:v>3.4234999999999999E-7</c:v>
                </c:pt>
                <c:pt idx="9">
                  <c:v>6.8945000000000002E-7</c:v>
                </c:pt>
                <c:pt idx="10">
                  <c:v>1.3882000000000001E-6</c:v>
                </c:pt>
                <c:pt idx="11">
                  <c:v>2.7954999999999997E-6</c:v>
                </c:pt>
                <c:pt idx="12">
                  <c:v>5.6300000000000003E-6</c:v>
                </c:pt>
                <c:pt idx="13">
                  <c:v>1.1337E-5</c:v>
                </c:pt>
                <c:pt idx="14">
                  <c:v>2.283E-5</c:v>
                </c:pt>
                <c:pt idx="15">
                  <c:v>4.5974999999999999E-5</c:v>
                </c:pt>
                <c:pt idx="16">
                  <c:v>9.256999999999999E-5</c:v>
                </c:pt>
                <c:pt idx="17">
                  <c:v>1.8645000000000001E-4</c:v>
                </c:pt>
                <c:pt idx="18">
                  <c:v>3.7544999999999999E-4</c:v>
                </c:pt>
                <c:pt idx="19">
                  <c:v>7.5584999999999997E-4</c:v>
                </c:pt>
                <c:pt idx="20">
                  <c:v>1.5225E-3</c:v>
                </c:pt>
                <c:pt idx="21">
                  <c:v>3.0660000000000001E-3</c:v>
                </c:pt>
                <c:pt idx="22">
                  <c:v>6.1739999999999998E-3</c:v>
                </c:pt>
                <c:pt idx="23">
                  <c:v>1.2435499999999999E-2</c:v>
                </c:pt>
                <c:pt idx="24">
                  <c:v>2.504E-2</c:v>
                </c:pt>
                <c:pt idx="25">
                  <c:v>5.0419999999999993E-2</c:v>
                </c:pt>
                <c:pt idx="26">
                  <c:v>0.10153999999999999</c:v>
                </c:pt>
                <c:pt idx="27">
                  <c:v>0.20444999999999999</c:v>
                </c:pt>
                <c:pt idx="28">
                  <c:v>0.41170000000000001</c:v>
                </c:pt>
                <c:pt idx="29">
                  <c:v>0.82910000000000006</c:v>
                </c:pt>
                <c:pt idx="30">
                  <c:v>1.6695</c:v>
                </c:pt>
                <c:pt idx="31">
                  <c:v>2.8650000000000002</c:v>
                </c:pt>
                <c:pt idx="32">
                  <c:v>4.2575000000000003</c:v>
                </c:pt>
                <c:pt idx="33">
                  <c:v>5.9965000000000002</c:v>
                </c:pt>
                <c:pt idx="34">
                  <c:v>8.4885000000000002</c:v>
                </c:pt>
                <c:pt idx="35">
                  <c:v>11</c:v>
                </c:pt>
                <c:pt idx="36">
                  <c:v>13</c:v>
                </c:pt>
                <c:pt idx="37">
                  <c:v>15</c:v>
                </c:pt>
                <c:pt idx="38">
                  <c:v>17</c:v>
                </c:pt>
                <c:pt idx="39">
                  <c:v>19</c:v>
                </c:pt>
              </c:numCache>
            </c:numRef>
          </c:xVal>
          <c:yVal>
            <c:numRef>
              <c:f>Sheet1!$E$3:$E$42</c:f>
              <c:numCache>
                <c:formatCode>0.00E+00</c:formatCode>
                <c:ptCount val="40"/>
                <c:pt idx="0">
                  <c:v>1.0000000000000001E-15</c:v>
                </c:pt>
                <c:pt idx="1">
                  <c:v>1.0000000000000001E-15</c:v>
                </c:pt>
                <c:pt idx="2">
                  <c:v>1.0000000000000001E-15</c:v>
                </c:pt>
                <c:pt idx="3">
                  <c:v>1.0000000000000001E-15</c:v>
                </c:pt>
                <c:pt idx="4">
                  <c:v>1.0000000000000001E-15</c:v>
                </c:pt>
                <c:pt idx="5">
                  <c:v>1.0000000000000001E-15</c:v>
                </c:pt>
                <c:pt idx="6">
                  <c:v>1.0000000000000001E-15</c:v>
                </c:pt>
                <c:pt idx="7">
                  <c:v>1.0000000000000001E-15</c:v>
                </c:pt>
                <c:pt idx="8">
                  <c:v>1.0000000000000001E-15</c:v>
                </c:pt>
                <c:pt idx="9">
                  <c:v>1.0000000000000001E-15</c:v>
                </c:pt>
                <c:pt idx="10">
                  <c:v>1.0000000000000001E-15</c:v>
                </c:pt>
                <c:pt idx="11">
                  <c:v>1.0000000000000001E-15</c:v>
                </c:pt>
                <c:pt idx="12">
                  <c:v>1.0000000000000001E-15</c:v>
                </c:pt>
                <c:pt idx="13">
                  <c:v>1.0000000000000001E-15</c:v>
                </c:pt>
                <c:pt idx="14">
                  <c:v>1.0000000000000001E-15</c:v>
                </c:pt>
                <c:pt idx="15">
                  <c:v>1.0000000000000001E-15</c:v>
                </c:pt>
                <c:pt idx="16">
                  <c:v>2.7339400000000001E-10</c:v>
                </c:pt>
                <c:pt idx="17">
                  <c:v>4.7620299999999999E-10</c:v>
                </c:pt>
                <c:pt idx="18">
                  <c:v>2.2800109999999998E-9</c:v>
                </c:pt>
                <c:pt idx="19">
                  <c:v>1.8654600999999999E-8</c:v>
                </c:pt>
                <c:pt idx="20">
                  <c:v>8.6568001000000002E-8</c:v>
                </c:pt>
                <c:pt idx="21">
                  <c:v>3.0538100099999998E-7</c:v>
                </c:pt>
                <c:pt idx="22">
                  <c:v>9.44825001E-7</c:v>
                </c:pt>
                <c:pt idx="23">
                  <c:v>2.4479800009999999E-6</c:v>
                </c:pt>
                <c:pt idx="24">
                  <c:v>5.3552500010000004E-6</c:v>
                </c:pt>
                <c:pt idx="25">
                  <c:v>8.0012800009999997E-6</c:v>
                </c:pt>
                <c:pt idx="26">
                  <c:v>9.4128100010000001E-6</c:v>
                </c:pt>
                <c:pt idx="27">
                  <c:v>7.9058200009999998E-6</c:v>
                </c:pt>
                <c:pt idx="28">
                  <c:v>6.2833800010000005E-6</c:v>
                </c:pt>
                <c:pt idx="29">
                  <c:v>2.763890001E-6</c:v>
                </c:pt>
                <c:pt idx="30">
                  <c:v>6.2307200099999999E-7</c:v>
                </c:pt>
                <c:pt idx="31">
                  <c:v>2.5378200099999999E-7</c:v>
                </c:pt>
                <c:pt idx="32">
                  <c:v>1.3150400100000001E-7</c:v>
                </c:pt>
                <c:pt idx="33">
                  <c:v>6.5924501000000006E-8</c:v>
                </c:pt>
                <c:pt idx="34">
                  <c:v>1.8616401000000002E-8</c:v>
                </c:pt>
                <c:pt idx="35">
                  <c:v>4.5696210000000005E-9</c:v>
                </c:pt>
                <c:pt idx="36">
                  <c:v>1.0000000000000001E-15</c:v>
                </c:pt>
                <c:pt idx="37">
                  <c:v>1.0000000000000001E-15</c:v>
                </c:pt>
                <c:pt idx="38">
                  <c:v>1.0000000000000001E-15</c:v>
                </c:pt>
                <c:pt idx="39">
                  <c:v>1.0000000000000001E-15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Sheet1!$C$45:$D$45</c:f>
              <c:strCache>
                <c:ptCount val="1"/>
                <c:pt idx="0">
                  <c:v>Enriched (42.4, 0, 0)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Sheet1!$G$47:$G$86</c:f>
                <c:numCache>
                  <c:formatCode>General</c:formatCode>
                  <c:ptCount val="40"/>
                  <c:pt idx="0">
                    <c:v>0</c:v>
                  </c:pt>
                  <c:pt idx="1">
                    <c:v>0</c:v>
                  </c:pt>
                  <c:pt idx="2">
                    <c:v>0</c:v>
                  </c:pt>
                  <c:pt idx="3">
                    <c:v>0</c:v>
                  </c:pt>
                  <c:pt idx="4">
                    <c:v>0</c:v>
                  </c:pt>
                  <c:pt idx="5">
                    <c:v>0</c:v>
                  </c:pt>
                  <c:pt idx="6">
                    <c:v>0</c:v>
                  </c:pt>
                  <c:pt idx="7">
                    <c:v>0</c:v>
                  </c:pt>
                  <c:pt idx="8">
                    <c:v>0</c:v>
                  </c:pt>
                  <c:pt idx="9">
                    <c:v>0</c:v>
                  </c:pt>
                  <c:pt idx="10">
                    <c:v>0</c:v>
                  </c:pt>
                  <c:pt idx="11">
                    <c:v>0</c:v>
                  </c:pt>
                  <c:pt idx="12">
                    <c:v>0</c:v>
                  </c:pt>
                  <c:pt idx="13">
                    <c:v>0</c:v>
                  </c:pt>
                  <c:pt idx="14">
                    <c:v>0</c:v>
                  </c:pt>
                  <c:pt idx="15">
                    <c:v>0</c:v>
                  </c:pt>
                  <c:pt idx="16">
                    <c:v>0</c:v>
                  </c:pt>
                  <c:pt idx="17">
                    <c:v>0</c:v>
                  </c:pt>
                  <c:pt idx="18">
                    <c:v>8.8195599999999999E-10</c:v>
                  </c:pt>
                  <c:pt idx="19">
                    <c:v>1.2226098324999998E-9</c:v>
                  </c:pt>
                  <c:pt idx="20">
                    <c:v>2.4065402331000002E-9</c:v>
                  </c:pt>
                  <c:pt idx="21">
                    <c:v>5.8282631195000009E-9</c:v>
                  </c:pt>
                  <c:pt idx="22">
                    <c:v>1.2512491532700001E-8</c:v>
                  </c:pt>
                  <c:pt idx="23">
                    <c:v>2.2662903017699999E-8</c:v>
                  </c:pt>
                  <c:pt idx="24">
                    <c:v>3.8453874010699999E-8</c:v>
                  </c:pt>
                  <c:pt idx="25">
                    <c:v>5.8399926007799999E-8</c:v>
                  </c:pt>
                  <c:pt idx="26">
                    <c:v>8.0060310006699994E-8</c:v>
                  </c:pt>
                  <c:pt idx="27">
                    <c:v>9.5044860006700014E-8</c:v>
                  </c:pt>
                  <c:pt idx="28">
                    <c:v>1.032309000069E-7</c:v>
                  </c:pt>
                  <c:pt idx="29">
                    <c:v>8.856746000889999E-8</c:v>
                  </c:pt>
                  <c:pt idx="30">
                    <c:v>6.3833025013100011E-8</c:v>
                  </c:pt>
                  <c:pt idx="31">
                    <c:v>4.3454654019699991E-8</c:v>
                  </c:pt>
                  <c:pt idx="32">
                    <c:v>3.0650400027499998E-8</c:v>
                  </c:pt>
                  <c:pt idx="33">
                    <c:v>1.99731096408E-8</c:v>
                  </c:pt>
                  <c:pt idx="34">
                    <c:v>1.0234528580500002E-8</c:v>
                  </c:pt>
                  <c:pt idx="35">
                    <c:v>2.5357798701000001E-9</c:v>
                  </c:pt>
                  <c:pt idx="36">
                    <c:v>1.4736549265000001E-9</c:v>
                  </c:pt>
                  <c:pt idx="37">
                    <c:v>0</c:v>
                  </c:pt>
                  <c:pt idx="38">
                    <c:v>0</c:v>
                  </c:pt>
                  <c:pt idx="39">
                    <c:v>0</c:v>
                  </c:pt>
                </c:numCache>
              </c:numRef>
            </c:plus>
            <c:minus>
              <c:numRef>
                <c:f>Sheet1!$G$47:$G$86</c:f>
                <c:numCache>
                  <c:formatCode>General</c:formatCode>
                  <c:ptCount val="40"/>
                  <c:pt idx="0">
                    <c:v>0</c:v>
                  </c:pt>
                  <c:pt idx="1">
                    <c:v>0</c:v>
                  </c:pt>
                  <c:pt idx="2">
                    <c:v>0</c:v>
                  </c:pt>
                  <c:pt idx="3">
                    <c:v>0</c:v>
                  </c:pt>
                  <c:pt idx="4">
                    <c:v>0</c:v>
                  </c:pt>
                  <c:pt idx="5">
                    <c:v>0</c:v>
                  </c:pt>
                  <c:pt idx="6">
                    <c:v>0</c:v>
                  </c:pt>
                  <c:pt idx="7">
                    <c:v>0</c:v>
                  </c:pt>
                  <c:pt idx="8">
                    <c:v>0</c:v>
                  </c:pt>
                  <c:pt idx="9">
                    <c:v>0</c:v>
                  </c:pt>
                  <c:pt idx="10">
                    <c:v>0</c:v>
                  </c:pt>
                  <c:pt idx="11">
                    <c:v>0</c:v>
                  </c:pt>
                  <c:pt idx="12">
                    <c:v>0</c:v>
                  </c:pt>
                  <c:pt idx="13">
                    <c:v>0</c:v>
                  </c:pt>
                  <c:pt idx="14">
                    <c:v>0</c:v>
                  </c:pt>
                  <c:pt idx="15">
                    <c:v>0</c:v>
                  </c:pt>
                  <c:pt idx="16">
                    <c:v>0</c:v>
                  </c:pt>
                  <c:pt idx="17">
                    <c:v>0</c:v>
                  </c:pt>
                  <c:pt idx="18">
                    <c:v>8.8195599999999999E-10</c:v>
                  </c:pt>
                  <c:pt idx="19">
                    <c:v>1.2226098324999998E-9</c:v>
                  </c:pt>
                  <c:pt idx="20">
                    <c:v>2.4065402331000002E-9</c:v>
                  </c:pt>
                  <c:pt idx="21">
                    <c:v>5.8282631195000009E-9</c:v>
                  </c:pt>
                  <c:pt idx="22">
                    <c:v>1.2512491532700001E-8</c:v>
                  </c:pt>
                  <c:pt idx="23">
                    <c:v>2.2662903017699999E-8</c:v>
                  </c:pt>
                  <c:pt idx="24">
                    <c:v>3.8453874010699999E-8</c:v>
                  </c:pt>
                  <c:pt idx="25">
                    <c:v>5.8399926007799999E-8</c:v>
                  </c:pt>
                  <c:pt idx="26">
                    <c:v>8.0060310006699994E-8</c:v>
                  </c:pt>
                  <c:pt idx="27">
                    <c:v>9.5044860006700014E-8</c:v>
                  </c:pt>
                  <c:pt idx="28">
                    <c:v>1.032309000069E-7</c:v>
                  </c:pt>
                  <c:pt idx="29">
                    <c:v>8.856746000889999E-8</c:v>
                  </c:pt>
                  <c:pt idx="30">
                    <c:v>6.3833025013100011E-8</c:v>
                  </c:pt>
                  <c:pt idx="31">
                    <c:v>4.3454654019699991E-8</c:v>
                  </c:pt>
                  <c:pt idx="32">
                    <c:v>3.0650400027499998E-8</c:v>
                  </c:pt>
                  <c:pt idx="33">
                    <c:v>1.99731096408E-8</c:v>
                  </c:pt>
                  <c:pt idx="34">
                    <c:v>1.0234528580500002E-8</c:v>
                  </c:pt>
                  <c:pt idx="35">
                    <c:v>2.5357798701000001E-9</c:v>
                  </c:pt>
                  <c:pt idx="36">
                    <c:v>1.4736549265000001E-9</c:v>
                  </c:pt>
                  <c:pt idx="37">
                    <c:v>0</c:v>
                  </c:pt>
                  <c:pt idx="38">
                    <c:v>0</c:v>
                  </c:pt>
                  <c:pt idx="39">
                    <c:v>0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xVal>
            <c:numRef>
              <c:f>Sheet1!$C$47:$C$86</c:f>
              <c:numCache>
                <c:formatCode>0.00E+00</c:formatCode>
                <c:ptCount val="40"/>
                <c:pt idx="0">
                  <c:v>8.4599999999999997E-10</c:v>
                </c:pt>
                <c:pt idx="1">
                  <c:v>2.5494999999999999E-9</c:v>
                </c:pt>
                <c:pt idx="2">
                  <c:v>5.1339999999999998E-9</c:v>
                </c:pt>
                <c:pt idx="3">
                  <c:v>1.0340500000000001E-8</c:v>
                </c:pt>
                <c:pt idx="4">
                  <c:v>2.082E-8</c:v>
                </c:pt>
                <c:pt idx="5">
                  <c:v>4.1925E-8</c:v>
                </c:pt>
                <c:pt idx="6">
                  <c:v>8.4415000000000005E-8</c:v>
                </c:pt>
                <c:pt idx="7">
                  <c:v>1.7000000000000001E-7</c:v>
                </c:pt>
                <c:pt idx="8">
                  <c:v>3.4234999999999999E-7</c:v>
                </c:pt>
                <c:pt idx="9">
                  <c:v>6.8945000000000002E-7</c:v>
                </c:pt>
                <c:pt idx="10">
                  <c:v>1.3882000000000001E-6</c:v>
                </c:pt>
                <c:pt idx="11">
                  <c:v>2.7954999999999997E-6</c:v>
                </c:pt>
                <c:pt idx="12">
                  <c:v>5.6300000000000003E-6</c:v>
                </c:pt>
                <c:pt idx="13">
                  <c:v>1.1337E-5</c:v>
                </c:pt>
                <c:pt idx="14">
                  <c:v>2.283E-5</c:v>
                </c:pt>
                <c:pt idx="15">
                  <c:v>4.5974999999999999E-5</c:v>
                </c:pt>
                <c:pt idx="16">
                  <c:v>9.256999999999999E-5</c:v>
                </c:pt>
                <c:pt idx="17">
                  <c:v>1.8645000000000001E-4</c:v>
                </c:pt>
                <c:pt idx="18">
                  <c:v>3.7544999999999999E-4</c:v>
                </c:pt>
                <c:pt idx="19">
                  <c:v>7.5584999999999997E-4</c:v>
                </c:pt>
                <c:pt idx="20">
                  <c:v>1.5225E-3</c:v>
                </c:pt>
                <c:pt idx="21">
                  <c:v>3.0660000000000001E-3</c:v>
                </c:pt>
                <c:pt idx="22">
                  <c:v>6.1739999999999998E-3</c:v>
                </c:pt>
                <c:pt idx="23">
                  <c:v>1.2435499999999999E-2</c:v>
                </c:pt>
                <c:pt idx="24">
                  <c:v>2.504E-2</c:v>
                </c:pt>
                <c:pt idx="25">
                  <c:v>5.0419999999999993E-2</c:v>
                </c:pt>
                <c:pt idx="26">
                  <c:v>0.10153999999999999</c:v>
                </c:pt>
                <c:pt idx="27">
                  <c:v>0.20444999999999999</c:v>
                </c:pt>
                <c:pt idx="28">
                  <c:v>0.41170000000000001</c:v>
                </c:pt>
                <c:pt idx="29">
                  <c:v>0.82910000000000006</c:v>
                </c:pt>
                <c:pt idx="30">
                  <c:v>1.6695</c:v>
                </c:pt>
                <c:pt idx="31">
                  <c:v>2.8650000000000002</c:v>
                </c:pt>
                <c:pt idx="32">
                  <c:v>4.2575000000000003</c:v>
                </c:pt>
                <c:pt idx="33">
                  <c:v>5.9965000000000002</c:v>
                </c:pt>
                <c:pt idx="34">
                  <c:v>8.4885000000000002</c:v>
                </c:pt>
                <c:pt idx="35">
                  <c:v>11</c:v>
                </c:pt>
                <c:pt idx="36">
                  <c:v>13</c:v>
                </c:pt>
                <c:pt idx="37">
                  <c:v>15</c:v>
                </c:pt>
                <c:pt idx="38">
                  <c:v>17</c:v>
                </c:pt>
                <c:pt idx="39">
                  <c:v>19</c:v>
                </c:pt>
              </c:numCache>
            </c:numRef>
          </c:xVal>
          <c:yVal>
            <c:numRef>
              <c:f>Sheet1!$E$47:$E$86</c:f>
              <c:numCache>
                <c:formatCode>0.00E+00</c:formatCode>
                <c:ptCount val="40"/>
                <c:pt idx="0">
                  <c:v>1.0000000000000001E-15</c:v>
                </c:pt>
                <c:pt idx="1">
                  <c:v>1.0000000000000001E-15</c:v>
                </c:pt>
                <c:pt idx="2">
                  <c:v>1.0000000000000001E-15</c:v>
                </c:pt>
                <c:pt idx="3">
                  <c:v>1.0000000000000001E-15</c:v>
                </c:pt>
                <c:pt idx="4">
                  <c:v>1.0000000000000001E-15</c:v>
                </c:pt>
                <c:pt idx="5">
                  <c:v>1.0000000000000001E-15</c:v>
                </c:pt>
                <c:pt idx="6">
                  <c:v>1.0000000000000001E-15</c:v>
                </c:pt>
                <c:pt idx="7">
                  <c:v>1.0000000000000001E-15</c:v>
                </c:pt>
                <c:pt idx="8">
                  <c:v>1.0000000000000001E-15</c:v>
                </c:pt>
                <c:pt idx="9">
                  <c:v>1.0000000000000001E-15</c:v>
                </c:pt>
                <c:pt idx="10">
                  <c:v>1.0000000000000001E-15</c:v>
                </c:pt>
                <c:pt idx="11">
                  <c:v>1.0000000000000001E-15</c:v>
                </c:pt>
                <c:pt idx="12">
                  <c:v>1.0000000000000001E-15</c:v>
                </c:pt>
                <c:pt idx="13">
                  <c:v>1.0000000000000001E-15</c:v>
                </c:pt>
                <c:pt idx="14">
                  <c:v>1.0000000000000001E-15</c:v>
                </c:pt>
                <c:pt idx="15">
                  <c:v>1.0000000000000001E-15</c:v>
                </c:pt>
                <c:pt idx="16">
                  <c:v>1.0000000000000001E-15</c:v>
                </c:pt>
                <c:pt idx="17">
                  <c:v>1.0000000000000001E-15</c:v>
                </c:pt>
                <c:pt idx="18">
                  <c:v>8.8195599999999999E-10</c:v>
                </c:pt>
                <c:pt idx="19">
                  <c:v>2.0989009999999998E-9</c:v>
                </c:pt>
                <c:pt idx="20">
                  <c:v>1.3902601000000001E-8</c:v>
                </c:pt>
                <c:pt idx="21">
                  <c:v>8.3859901000000009E-8</c:v>
                </c:pt>
                <c:pt idx="22">
                  <c:v>3.8264500100000003E-7</c:v>
                </c:pt>
                <c:pt idx="23">
                  <c:v>1.2803900009999999E-6</c:v>
                </c:pt>
                <c:pt idx="24">
                  <c:v>3.5938200009999998E-6</c:v>
                </c:pt>
                <c:pt idx="25">
                  <c:v>7.487170001E-6</c:v>
                </c:pt>
                <c:pt idx="26">
                  <c:v>1.1949300001E-5</c:v>
                </c:pt>
                <c:pt idx="27">
                  <c:v>1.4185800001000001E-5</c:v>
                </c:pt>
                <c:pt idx="28">
                  <c:v>1.4961000001E-5</c:v>
                </c:pt>
                <c:pt idx="29">
                  <c:v>9.9514000009999996E-6</c:v>
                </c:pt>
                <c:pt idx="30">
                  <c:v>4.8727500010000004E-6</c:v>
                </c:pt>
                <c:pt idx="31">
                  <c:v>2.2058200009999997E-6</c:v>
                </c:pt>
                <c:pt idx="32">
                  <c:v>1.1145600009999999E-6</c:v>
                </c:pt>
                <c:pt idx="33">
                  <c:v>4.89537001E-7</c:v>
                </c:pt>
                <c:pt idx="34">
                  <c:v>1.2713700100000001E-7</c:v>
                </c:pt>
                <c:pt idx="35">
                  <c:v>8.0731610000000006E-9</c:v>
                </c:pt>
                <c:pt idx="36">
                  <c:v>2.056741E-9</c:v>
                </c:pt>
                <c:pt idx="37">
                  <c:v>1.0000000000000001E-15</c:v>
                </c:pt>
                <c:pt idx="38">
                  <c:v>1.0000000000000001E-15</c:v>
                </c:pt>
                <c:pt idx="39">
                  <c:v>1.0000000000000001E-15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Sheet1!$C$89:$D$89</c:f>
              <c:strCache>
                <c:ptCount val="1"/>
                <c:pt idx="0">
                  <c:v>Depleted (84.4, 0, 0)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Sheet1!$G$91:$G$130</c:f>
                <c:numCache>
                  <c:formatCode>General</c:formatCode>
                  <c:ptCount val="40"/>
                  <c:pt idx="0">
                    <c:v>0</c:v>
                  </c:pt>
                  <c:pt idx="1">
                    <c:v>0</c:v>
                  </c:pt>
                  <c:pt idx="2">
                    <c:v>0</c:v>
                  </c:pt>
                  <c:pt idx="3">
                    <c:v>0</c:v>
                  </c:pt>
                  <c:pt idx="4">
                    <c:v>2.73947E-10</c:v>
                  </c:pt>
                  <c:pt idx="5">
                    <c:v>6.7680394379999996E-10</c:v>
                  </c:pt>
                  <c:pt idx="6">
                    <c:v>9.0758605589999988E-10</c:v>
                  </c:pt>
                  <c:pt idx="7">
                    <c:v>4.6771196259999997E-10</c:v>
                  </c:pt>
                  <c:pt idx="8">
                    <c:v>6.7319190449999996E-10</c:v>
                  </c:pt>
                  <c:pt idx="9">
                    <c:v>4.4754050600000001E-10</c:v>
                  </c:pt>
                  <c:pt idx="10">
                    <c:v>9.9236207710000014E-10</c:v>
                  </c:pt>
                  <c:pt idx="11">
                    <c:v>5.821058448E-10</c:v>
                  </c:pt>
                  <c:pt idx="12">
                    <c:v>4.3508299999999999E-10</c:v>
                  </c:pt>
                  <c:pt idx="13">
                    <c:v>3.9458902250000002E-10</c:v>
                  </c:pt>
                  <c:pt idx="14">
                    <c:v>4.5800776559999998E-10</c:v>
                  </c:pt>
                  <c:pt idx="15">
                    <c:v>7.8970822199999997E-10</c:v>
                  </c:pt>
                  <c:pt idx="16">
                    <c:v>1.1466211809E-9</c:v>
                  </c:pt>
                  <c:pt idx="17">
                    <c:v>9.6146703300000003E-10</c:v>
                  </c:pt>
                  <c:pt idx="18">
                    <c:v>1.6970702354000003E-9</c:v>
                  </c:pt>
                  <c:pt idx="19">
                    <c:v>2.1478137477000001E-9</c:v>
                  </c:pt>
                  <c:pt idx="20">
                    <c:v>3.6768464820999996E-9</c:v>
                  </c:pt>
                  <c:pt idx="21">
                    <c:v>6.2591633135000003E-9</c:v>
                  </c:pt>
                  <c:pt idx="22">
                    <c:v>1.0419831838900001E-8</c:v>
                  </c:pt>
                  <c:pt idx="23">
                    <c:v>1.5706360824800001E-8</c:v>
                  </c:pt>
                  <c:pt idx="24">
                    <c:v>2.2549858017299997E-8</c:v>
                  </c:pt>
                  <c:pt idx="25">
                    <c:v>2.8862184015599997E-8</c:v>
                  </c:pt>
                  <c:pt idx="26">
                    <c:v>3.3194950016299995E-8</c:v>
                  </c:pt>
                  <c:pt idx="27">
                    <c:v>3.3266279019099992E-8</c:v>
                  </c:pt>
                  <c:pt idx="28">
                    <c:v>3.0299906022899995E-8</c:v>
                  </c:pt>
                  <c:pt idx="29">
                    <c:v>2.0779958436199999E-8</c:v>
                  </c:pt>
                  <c:pt idx="30">
                    <c:v>1.0376289073499999E-8</c:v>
                  </c:pt>
                  <c:pt idx="31">
                    <c:v>5.6268419462999994E-9</c:v>
                  </c:pt>
                  <c:pt idx="32">
                    <c:v>5.09691216E-9</c:v>
                  </c:pt>
                  <c:pt idx="33">
                    <c:v>2.9788783583E-9</c:v>
                  </c:pt>
                  <c:pt idx="34">
                    <c:v>1.008089859E-9</c:v>
                  </c:pt>
                  <c:pt idx="35">
                    <c:v>0</c:v>
                  </c:pt>
                  <c:pt idx="36">
                    <c:v>5.0365899999999999E-10</c:v>
                  </c:pt>
                  <c:pt idx="37">
                    <c:v>0</c:v>
                  </c:pt>
                  <c:pt idx="38">
                    <c:v>0</c:v>
                  </c:pt>
                  <c:pt idx="39">
                    <c:v>0</c:v>
                  </c:pt>
                </c:numCache>
              </c:numRef>
            </c:plus>
            <c:minus>
              <c:numRef>
                <c:f>Sheet1!$G$91:$G$130</c:f>
                <c:numCache>
                  <c:formatCode>General</c:formatCode>
                  <c:ptCount val="40"/>
                  <c:pt idx="0">
                    <c:v>0</c:v>
                  </c:pt>
                  <c:pt idx="1">
                    <c:v>0</c:v>
                  </c:pt>
                  <c:pt idx="2">
                    <c:v>0</c:v>
                  </c:pt>
                  <c:pt idx="3">
                    <c:v>0</c:v>
                  </c:pt>
                  <c:pt idx="4">
                    <c:v>2.73947E-10</c:v>
                  </c:pt>
                  <c:pt idx="5">
                    <c:v>6.7680394379999996E-10</c:v>
                  </c:pt>
                  <c:pt idx="6">
                    <c:v>9.0758605589999988E-10</c:v>
                  </c:pt>
                  <c:pt idx="7">
                    <c:v>4.6771196259999997E-10</c:v>
                  </c:pt>
                  <c:pt idx="8">
                    <c:v>6.7319190449999996E-10</c:v>
                  </c:pt>
                  <c:pt idx="9">
                    <c:v>4.4754050600000001E-10</c:v>
                  </c:pt>
                  <c:pt idx="10">
                    <c:v>9.9236207710000014E-10</c:v>
                  </c:pt>
                  <c:pt idx="11">
                    <c:v>5.821058448E-10</c:v>
                  </c:pt>
                  <c:pt idx="12">
                    <c:v>4.3508299999999999E-10</c:v>
                  </c:pt>
                  <c:pt idx="13">
                    <c:v>3.9458902250000002E-10</c:v>
                  </c:pt>
                  <c:pt idx="14">
                    <c:v>4.5800776559999998E-10</c:v>
                  </c:pt>
                  <c:pt idx="15">
                    <c:v>7.8970822199999997E-10</c:v>
                  </c:pt>
                  <c:pt idx="16">
                    <c:v>1.1466211809E-9</c:v>
                  </c:pt>
                  <c:pt idx="17">
                    <c:v>9.6146703300000003E-10</c:v>
                  </c:pt>
                  <c:pt idx="18">
                    <c:v>1.6970702354000003E-9</c:v>
                  </c:pt>
                  <c:pt idx="19">
                    <c:v>2.1478137477000001E-9</c:v>
                  </c:pt>
                  <c:pt idx="20">
                    <c:v>3.6768464820999996E-9</c:v>
                  </c:pt>
                  <c:pt idx="21">
                    <c:v>6.2591633135000003E-9</c:v>
                  </c:pt>
                  <c:pt idx="22">
                    <c:v>1.0419831838900001E-8</c:v>
                  </c:pt>
                  <c:pt idx="23">
                    <c:v>1.5706360824800001E-8</c:v>
                  </c:pt>
                  <c:pt idx="24">
                    <c:v>2.2549858017299997E-8</c:v>
                  </c:pt>
                  <c:pt idx="25">
                    <c:v>2.8862184015599997E-8</c:v>
                  </c:pt>
                  <c:pt idx="26">
                    <c:v>3.3194950016299995E-8</c:v>
                  </c:pt>
                  <c:pt idx="27">
                    <c:v>3.3266279019099992E-8</c:v>
                  </c:pt>
                  <c:pt idx="28">
                    <c:v>3.0299906022899995E-8</c:v>
                  </c:pt>
                  <c:pt idx="29">
                    <c:v>2.0779958436199999E-8</c:v>
                  </c:pt>
                  <c:pt idx="30">
                    <c:v>1.0376289073499999E-8</c:v>
                  </c:pt>
                  <c:pt idx="31">
                    <c:v>5.6268419462999994E-9</c:v>
                  </c:pt>
                  <c:pt idx="32">
                    <c:v>5.09691216E-9</c:v>
                  </c:pt>
                  <c:pt idx="33">
                    <c:v>2.9788783583E-9</c:v>
                  </c:pt>
                  <c:pt idx="34">
                    <c:v>1.008089859E-9</c:v>
                  </c:pt>
                  <c:pt idx="35">
                    <c:v>0</c:v>
                  </c:pt>
                  <c:pt idx="36">
                    <c:v>5.0365899999999999E-10</c:v>
                  </c:pt>
                  <c:pt idx="37">
                    <c:v>0</c:v>
                  </c:pt>
                  <c:pt idx="38">
                    <c:v>0</c:v>
                  </c:pt>
                  <c:pt idx="39">
                    <c:v>0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xVal>
            <c:numRef>
              <c:f>Sheet1!$C$91:$C$130</c:f>
              <c:numCache>
                <c:formatCode>0.00E+00</c:formatCode>
                <c:ptCount val="40"/>
                <c:pt idx="0">
                  <c:v>8.4599999999999997E-10</c:v>
                </c:pt>
                <c:pt idx="1">
                  <c:v>2.5494999999999999E-9</c:v>
                </c:pt>
                <c:pt idx="2">
                  <c:v>5.1339999999999998E-9</c:v>
                </c:pt>
                <c:pt idx="3">
                  <c:v>1.0340500000000001E-8</c:v>
                </c:pt>
                <c:pt idx="4">
                  <c:v>2.082E-8</c:v>
                </c:pt>
                <c:pt idx="5">
                  <c:v>4.1925E-8</c:v>
                </c:pt>
                <c:pt idx="6">
                  <c:v>8.4415000000000005E-8</c:v>
                </c:pt>
                <c:pt idx="7">
                  <c:v>1.7000000000000001E-7</c:v>
                </c:pt>
                <c:pt idx="8">
                  <c:v>3.4234999999999999E-7</c:v>
                </c:pt>
                <c:pt idx="9">
                  <c:v>6.8945000000000002E-7</c:v>
                </c:pt>
                <c:pt idx="10">
                  <c:v>1.3882000000000001E-6</c:v>
                </c:pt>
                <c:pt idx="11">
                  <c:v>2.7954999999999997E-6</c:v>
                </c:pt>
                <c:pt idx="12">
                  <c:v>5.6300000000000003E-6</c:v>
                </c:pt>
                <c:pt idx="13">
                  <c:v>1.1337E-5</c:v>
                </c:pt>
                <c:pt idx="14">
                  <c:v>2.283E-5</c:v>
                </c:pt>
                <c:pt idx="15">
                  <c:v>4.5974999999999999E-5</c:v>
                </c:pt>
                <c:pt idx="16">
                  <c:v>9.256999999999999E-5</c:v>
                </c:pt>
                <c:pt idx="17">
                  <c:v>1.8645000000000001E-4</c:v>
                </c:pt>
                <c:pt idx="18">
                  <c:v>3.7544999999999999E-4</c:v>
                </c:pt>
                <c:pt idx="19">
                  <c:v>7.5584999999999997E-4</c:v>
                </c:pt>
                <c:pt idx="20">
                  <c:v>1.5225E-3</c:v>
                </c:pt>
                <c:pt idx="21">
                  <c:v>3.0660000000000001E-3</c:v>
                </c:pt>
                <c:pt idx="22">
                  <c:v>6.1739999999999998E-3</c:v>
                </c:pt>
                <c:pt idx="23">
                  <c:v>1.2435499999999999E-2</c:v>
                </c:pt>
                <c:pt idx="24">
                  <c:v>2.504E-2</c:v>
                </c:pt>
                <c:pt idx="25">
                  <c:v>5.0419999999999993E-2</c:v>
                </c:pt>
                <c:pt idx="26">
                  <c:v>0.10153999999999999</c:v>
                </c:pt>
                <c:pt idx="27">
                  <c:v>0.20444999999999999</c:v>
                </c:pt>
                <c:pt idx="28">
                  <c:v>0.41170000000000001</c:v>
                </c:pt>
                <c:pt idx="29">
                  <c:v>0.82910000000000006</c:v>
                </c:pt>
                <c:pt idx="30">
                  <c:v>1.6695</c:v>
                </c:pt>
                <c:pt idx="31">
                  <c:v>2.8650000000000002</c:v>
                </c:pt>
                <c:pt idx="32">
                  <c:v>4.2575000000000003</c:v>
                </c:pt>
                <c:pt idx="33">
                  <c:v>5.9965000000000002</c:v>
                </c:pt>
                <c:pt idx="34">
                  <c:v>8.4885000000000002</c:v>
                </c:pt>
                <c:pt idx="35">
                  <c:v>11</c:v>
                </c:pt>
                <c:pt idx="36">
                  <c:v>13</c:v>
                </c:pt>
                <c:pt idx="37">
                  <c:v>15</c:v>
                </c:pt>
                <c:pt idx="38">
                  <c:v>17</c:v>
                </c:pt>
                <c:pt idx="39">
                  <c:v>19</c:v>
                </c:pt>
              </c:numCache>
            </c:numRef>
          </c:xVal>
          <c:yVal>
            <c:numRef>
              <c:f>Sheet1!$E$91:$E$130</c:f>
              <c:numCache>
                <c:formatCode>0.00E+00</c:formatCode>
                <c:ptCount val="40"/>
                <c:pt idx="0">
                  <c:v>1.0000000000000001E-15</c:v>
                </c:pt>
                <c:pt idx="1">
                  <c:v>1.0000000000000001E-15</c:v>
                </c:pt>
                <c:pt idx="2">
                  <c:v>1.0000000000000001E-15</c:v>
                </c:pt>
                <c:pt idx="3">
                  <c:v>1.0000000000000001E-15</c:v>
                </c:pt>
                <c:pt idx="4">
                  <c:v>2.73947E-10</c:v>
                </c:pt>
                <c:pt idx="5">
                  <c:v>9.2044600000000003E-10</c:v>
                </c:pt>
                <c:pt idx="6">
                  <c:v>1.6297109999999999E-9</c:v>
                </c:pt>
                <c:pt idx="7">
                  <c:v>6.4699399999999999E-10</c:v>
                </c:pt>
                <c:pt idx="8">
                  <c:v>1.1419709999999998E-9</c:v>
                </c:pt>
                <c:pt idx="9">
                  <c:v>7.6372100000000003E-10</c:v>
                </c:pt>
                <c:pt idx="10">
                  <c:v>2.3964310000000001E-9</c:v>
                </c:pt>
                <c:pt idx="11">
                  <c:v>1.0925409999999999E-9</c:v>
                </c:pt>
                <c:pt idx="12">
                  <c:v>4.3508299999999999E-10</c:v>
                </c:pt>
                <c:pt idx="13">
                  <c:v>5.5772300000000004E-10</c:v>
                </c:pt>
                <c:pt idx="14">
                  <c:v>5.1787400000000003E-10</c:v>
                </c:pt>
                <c:pt idx="15">
                  <c:v>1.5128509999999999E-9</c:v>
                </c:pt>
                <c:pt idx="16">
                  <c:v>3.2217509999999999E-9</c:v>
                </c:pt>
                <c:pt idx="17">
                  <c:v>2.4464809999999999E-9</c:v>
                </c:pt>
                <c:pt idx="18">
                  <c:v>6.8596210000000007E-9</c:v>
                </c:pt>
                <c:pt idx="19">
                  <c:v>1.1442801E-8</c:v>
                </c:pt>
                <c:pt idx="20">
                  <c:v>3.2799700999999997E-8</c:v>
                </c:pt>
                <c:pt idx="21">
                  <c:v>9.8569501000000005E-8</c:v>
                </c:pt>
                <c:pt idx="22">
                  <c:v>2.6786200100000002E-7</c:v>
                </c:pt>
                <c:pt idx="23">
                  <c:v>6.3332100099999999E-7</c:v>
                </c:pt>
                <c:pt idx="24">
                  <c:v>1.303460001E-6</c:v>
                </c:pt>
                <c:pt idx="25">
                  <c:v>1.8501400009999998E-6</c:v>
                </c:pt>
                <c:pt idx="26">
                  <c:v>2.0365000009999998E-6</c:v>
                </c:pt>
                <c:pt idx="27">
                  <c:v>1.7416900009999998E-6</c:v>
                </c:pt>
                <c:pt idx="28">
                  <c:v>1.3231400009999998E-6</c:v>
                </c:pt>
                <c:pt idx="29">
                  <c:v>5.7403200099999997E-7</c:v>
                </c:pt>
                <c:pt idx="30">
                  <c:v>1.4117400099999999E-7</c:v>
                </c:pt>
                <c:pt idx="31">
                  <c:v>4.4551400999999998E-8</c:v>
                </c:pt>
                <c:pt idx="32">
                  <c:v>3.1855700999999998E-8</c:v>
                </c:pt>
                <c:pt idx="33">
                  <c:v>1.3645801E-8</c:v>
                </c:pt>
                <c:pt idx="34">
                  <c:v>2.5265409999999997E-9</c:v>
                </c:pt>
                <c:pt idx="35">
                  <c:v>1.0000000000000001E-15</c:v>
                </c:pt>
                <c:pt idx="36">
                  <c:v>5.0365899999999999E-10</c:v>
                </c:pt>
                <c:pt idx="37">
                  <c:v>1.0000000000000001E-15</c:v>
                </c:pt>
                <c:pt idx="38">
                  <c:v>1.0000000000000001E-15</c:v>
                </c:pt>
                <c:pt idx="39">
                  <c:v>1.0000000000000001E-15</c:v>
                </c:pt>
              </c:numCache>
            </c:numRef>
          </c:yVal>
          <c:smooth val="1"/>
        </c:ser>
        <c:ser>
          <c:idx val="5"/>
          <c:order val="3"/>
          <c:tx>
            <c:strRef>
              <c:f>Sheet1!$C$221:$D$221</c:f>
              <c:strCache>
                <c:ptCount val="1"/>
                <c:pt idx="0">
                  <c:v>Enriched (0, 0, 40.0)</c:v>
                </c:pt>
              </c:strCache>
            </c:strRef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Sheet1!$G$223:$G$262</c:f>
                <c:numCache>
                  <c:formatCode>General</c:formatCode>
                  <c:ptCount val="40"/>
                  <c:pt idx="0">
                    <c:v>0</c:v>
                  </c:pt>
                  <c:pt idx="1">
                    <c:v>0</c:v>
                  </c:pt>
                  <c:pt idx="2">
                    <c:v>0</c:v>
                  </c:pt>
                  <c:pt idx="3">
                    <c:v>0</c:v>
                  </c:pt>
                  <c:pt idx="4">
                    <c:v>0</c:v>
                  </c:pt>
                  <c:pt idx="5">
                    <c:v>0</c:v>
                  </c:pt>
                  <c:pt idx="6">
                    <c:v>0</c:v>
                  </c:pt>
                  <c:pt idx="7">
                    <c:v>0</c:v>
                  </c:pt>
                  <c:pt idx="8">
                    <c:v>0</c:v>
                  </c:pt>
                  <c:pt idx="9">
                    <c:v>0</c:v>
                  </c:pt>
                  <c:pt idx="10">
                    <c:v>0</c:v>
                  </c:pt>
                  <c:pt idx="11">
                    <c:v>0</c:v>
                  </c:pt>
                  <c:pt idx="12">
                    <c:v>0</c:v>
                  </c:pt>
                  <c:pt idx="13">
                    <c:v>0</c:v>
                  </c:pt>
                  <c:pt idx="14">
                    <c:v>0</c:v>
                  </c:pt>
                  <c:pt idx="15">
                    <c:v>0</c:v>
                  </c:pt>
                  <c:pt idx="16">
                    <c:v>0</c:v>
                  </c:pt>
                  <c:pt idx="17">
                    <c:v>0</c:v>
                  </c:pt>
                  <c:pt idx="18">
                    <c:v>0</c:v>
                  </c:pt>
                  <c:pt idx="19">
                    <c:v>8.3512783169999992E-10</c:v>
                  </c:pt>
                  <c:pt idx="20">
                    <c:v>2.9521224323000003E-9</c:v>
                  </c:pt>
                  <c:pt idx="21">
                    <c:v>6.1328128656000003E-9</c:v>
                  </c:pt>
                  <c:pt idx="22">
                    <c:v>1.1783457433799998E-8</c:v>
                  </c:pt>
                  <c:pt idx="23">
                    <c:v>2.1562970018699999E-8</c:v>
                  </c:pt>
                  <c:pt idx="24">
                    <c:v>3.3583560011999999E-8</c:v>
                  </c:pt>
                  <c:pt idx="25">
                    <c:v>4.8486046009400004E-8</c:v>
                  </c:pt>
                  <c:pt idx="26">
                    <c:v>6.3922616008300002E-8</c:v>
                  </c:pt>
                  <c:pt idx="27">
                    <c:v>7.3761210008699996E-8</c:v>
                  </c:pt>
                  <c:pt idx="28">
                    <c:v>7.9034410009100002E-8</c:v>
                  </c:pt>
                  <c:pt idx="29">
                    <c:v>6.5867160011999997E-8</c:v>
                  </c:pt>
                  <c:pt idx="30">
                    <c:v>4.9128975017500003E-8</c:v>
                  </c:pt>
                  <c:pt idx="31">
                    <c:v>3.3650432025600001E-8</c:v>
                  </c:pt>
                  <c:pt idx="32">
                    <c:v>2.31553328368E-8</c:v>
                  </c:pt>
                  <c:pt idx="33">
                    <c:v>1.5230880055999999E-8</c:v>
                  </c:pt>
                  <c:pt idx="34">
                    <c:v>7.207490896300001E-9</c:v>
                  </c:pt>
                  <c:pt idx="35">
                    <c:v>2.5552243686000001E-9</c:v>
                  </c:pt>
                  <c:pt idx="36">
                    <c:v>1.6536970503000001E-9</c:v>
                  </c:pt>
                  <c:pt idx="37">
                    <c:v>1.127501E-9</c:v>
                  </c:pt>
                  <c:pt idx="38">
                    <c:v>0</c:v>
                  </c:pt>
                  <c:pt idx="39">
                    <c:v>0</c:v>
                  </c:pt>
                </c:numCache>
              </c:numRef>
            </c:plus>
            <c:minus>
              <c:numRef>
                <c:f>Sheet1!$G$223:$G$262</c:f>
                <c:numCache>
                  <c:formatCode>General</c:formatCode>
                  <c:ptCount val="40"/>
                  <c:pt idx="0">
                    <c:v>0</c:v>
                  </c:pt>
                  <c:pt idx="1">
                    <c:v>0</c:v>
                  </c:pt>
                  <c:pt idx="2">
                    <c:v>0</c:v>
                  </c:pt>
                  <c:pt idx="3">
                    <c:v>0</c:v>
                  </c:pt>
                  <c:pt idx="4">
                    <c:v>0</c:v>
                  </c:pt>
                  <c:pt idx="5">
                    <c:v>0</c:v>
                  </c:pt>
                  <c:pt idx="6">
                    <c:v>0</c:v>
                  </c:pt>
                  <c:pt idx="7">
                    <c:v>0</c:v>
                  </c:pt>
                  <c:pt idx="8">
                    <c:v>0</c:v>
                  </c:pt>
                  <c:pt idx="9">
                    <c:v>0</c:v>
                  </c:pt>
                  <c:pt idx="10">
                    <c:v>0</c:v>
                  </c:pt>
                  <c:pt idx="11">
                    <c:v>0</c:v>
                  </c:pt>
                  <c:pt idx="12">
                    <c:v>0</c:v>
                  </c:pt>
                  <c:pt idx="13">
                    <c:v>0</c:v>
                  </c:pt>
                  <c:pt idx="14">
                    <c:v>0</c:v>
                  </c:pt>
                  <c:pt idx="15">
                    <c:v>0</c:v>
                  </c:pt>
                  <c:pt idx="16">
                    <c:v>0</c:v>
                  </c:pt>
                  <c:pt idx="17">
                    <c:v>0</c:v>
                  </c:pt>
                  <c:pt idx="18">
                    <c:v>0</c:v>
                  </c:pt>
                  <c:pt idx="19">
                    <c:v>8.3512783169999992E-10</c:v>
                  </c:pt>
                  <c:pt idx="20">
                    <c:v>2.9521224323000003E-9</c:v>
                  </c:pt>
                  <c:pt idx="21">
                    <c:v>6.1328128656000003E-9</c:v>
                  </c:pt>
                  <c:pt idx="22">
                    <c:v>1.1783457433799998E-8</c:v>
                  </c:pt>
                  <c:pt idx="23">
                    <c:v>2.1562970018699999E-8</c:v>
                  </c:pt>
                  <c:pt idx="24">
                    <c:v>3.3583560011999999E-8</c:v>
                  </c:pt>
                  <c:pt idx="25">
                    <c:v>4.8486046009400004E-8</c:v>
                  </c:pt>
                  <c:pt idx="26">
                    <c:v>6.3922616008300002E-8</c:v>
                  </c:pt>
                  <c:pt idx="27">
                    <c:v>7.3761210008699996E-8</c:v>
                  </c:pt>
                  <c:pt idx="28">
                    <c:v>7.9034410009100002E-8</c:v>
                  </c:pt>
                  <c:pt idx="29">
                    <c:v>6.5867160011999997E-8</c:v>
                  </c:pt>
                  <c:pt idx="30">
                    <c:v>4.9128975017500003E-8</c:v>
                  </c:pt>
                  <c:pt idx="31">
                    <c:v>3.3650432025600001E-8</c:v>
                  </c:pt>
                  <c:pt idx="32">
                    <c:v>2.31553328368E-8</c:v>
                  </c:pt>
                  <c:pt idx="33">
                    <c:v>1.5230880055999999E-8</c:v>
                  </c:pt>
                  <c:pt idx="34">
                    <c:v>7.207490896300001E-9</c:v>
                  </c:pt>
                  <c:pt idx="35">
                    <c:v>2.5552243686000001E-9</c:v>
                  </c:pt>
                  <c:pt idx="36">
                    <c:v>1.6536970503000001E-9</c:v>
                  </c:pt>
                  <c:pt idx="37">
                    <c:v>1.127501E-9</c:v>
                  </c:pt>
                  <c:pt idx="38">
                    <c:v>0</c:v>
                  </c:pt>
                  <c:pt idx="39">
                    <c:v>0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xVal>
            <c:numRef>
              <c:f>Sheet1!$C$223:$C$262</c:f>
              <c:numCache>
                <c:formatCode>0.00E+00</c:formatCode>
                <c:ptCount val="40"/>
                <c:pt idx="0">
                  <c:v>8.4599999999999997E-10</c:v>
                </c:pt>
                <c:pt idx="1">
                  <c:v>2.5494999999999999E-9</c:v>
                </c:pt>
                <c:pt idx="2">
                  <c:v>5.1339999999999998E-9</c:v>
                </c:pt>
                <c:pt idx="3">
                  <c:v>1.0340500000000001E-8</c:v>
                </c:pt>
                <c:pt idx="4">
                  <c:v>2.082E-8</c:v>
                </c:pt>
                <c:pt idx="5">
                  <c:v>4.1925E-8</c:v>
                </c:pt>
                <c:pt idx="6">
                  <c:v>8.4415000000000005E-8</c:v>
                </c:pt>
                <c:pt idx="7">
                  <c:v>1.7000000000000001E-7</c:v>
                </c:pt>
                <c:pt idx="8">
                  <c:v>3.4234999999999999E-7</c:v>
                </c:pt>
                <c:pt idx="9">
                  <c:v>6.8945000000000002E-7</c:v>
                </c:pt>
                <c:pt idx="10">
                  <c:v>1.3882000000000001E-6</c:v>
                </c:pt>
                <c:pt idx="11">
                  <c:v>2.7954999999999997E-6</c:v>
                </c:pt>
                <c:pt idx="12">
                  <c:v>5.6300000000000003E-6</c:v>
                </c:pt>
                <c:pt idx="13">
                  <c:v>1.1337E-5</c:v>
                </c:pt>
                <c:pt idx="14">
                  <c:v>2.283E-5</c:v>
                </c:pt>
                <c:pt idx="15">
                  <c:v>4.5974999999999999E-5</c:v>
                </c:pt>
                <c:pt idx="16">
                  <c:v>9.256999999999999E-5</c:v>
                </c:pt>
                <c:pt idx="17">
                  <c:v>1.8645000000000001E-4</c:v>
                </c:pt>
                <c:pt idx="18">
                  <c:v>3.7544999999999999E-4</c:v>
                </c:pt>
                <c:pt idx="19">
                  <c:v>7.5584999999999997E-4</c:v>
                </c:pt>
                <c:pt idx="20">
                  <c:v>1.5225E-3</c:v>
                </c:pt>
                <c:pt idx="21">
                  <c:v>3.0660000000000001E-3</c:v>
                </c:pt>
                <c:pt idx="22">
                  <c:v>6.1739999999999998E-3</c:v>
                </c:pt>
                <c:pt idx="23">
                  <c:v>1.2435499999999999E-2</c:v>
                </c:pt>
                <c:pt idx="24">
                  <c:v>2.504E-2</c:v>
                </c:pt>
                <c:pt idx="25">
                  <c:v>5.0419999999999993E-2</c:v>
                </c:pt>
                <c:pt idx="26">
                  <c:v>0.10153999999999999</c:v>
                </c:pt>
                <c:pt idx="27">
                  <c:v>0.20444999999999999</c:v>
                </c:pt>
                <c:pt idx="28">
                  <c:v>0.41170000000000001</c:v>
                </c:pt>
                <c:pt idx="29">
                  <c:v>0.82910000000000006</c:v>
                </c:pt>
                <c:pt idx="30">
                  <c:v>1.6695</c:v>
                </c:pt>
                <c:pt idx="31">
                  <c:v>2.8650000000000002</c:v>
                </c:pt>
                <c:pt idx="32">
                  <c:v>4.2575000000000003</c:v>
                </c:pt>
                <c:pt idx="33">
                  <c:v>5.9965000000000002</c:v>
                </c:pt>
                <c:pt idx="34">
                  <c:v>8.4885000000000002</c:v>
                </c:pt>
                <c:pt idx="35">
                  <c:v>11</c:v>
                </c:pt>
                <c:pt idx="36">
                  <c:v>13</c:v>
                </c:pt>
                <c:pt idx="37">
                  <c:v>15</c:v>
                </c:pt>
                <c:pt idx="38">
                  <c:v>17</c:v>
                </c:pt>
                <c:pt idx="39">
                  <c:v>19</c:v>
                </c:pt>
              </c:numCache>
            </c:numRef>
          </c:xVal>
          <c:yVal>
            <c:numRef>
              <c:f>Sheet1!$E$223:$E$262</c:f>
              <c:numCache>
                <c:formatCode>0.00E+00</c:formatCode>
                <c:ptCount val="40"/>
                <c:pt idx="0">
                  <c:v>1.0000000000000001E-15</c:v>
                </c:pt>
                <c:pt idx="1">
                  <c:v>1.0000000000000001E-15</c:v>
                </c:pt>
                <c:pt idx="2">
                  <c:v>1.0000000000000001E-15</c:v>
                </c:pt>
                <c:pt idx="3">
                  <c:v>1.0000000000000001E-15</c:v>
                </c:pt>
                <c:pt idx="4">
                  <c:v>1.0000000000000001E-15</c:v>
                </c:pt>
                <c:pt idx="5">
                  <c:v>1.0000000000000001E-15</c:v>
                </c:pt>
                <c:pt idx="6">
                  <c:v>1.0000000000000001E-15</c:v>
                </c:pt>
                <c:pt idx="7">
                  <c:v>1.0000000000000001E-15</c:v>
                </c:pt>
                <c:pt idx="8">
                  <c:v>1.0000000000000001E-15</c:v>
                </c:pt>
                <c:pt idx="9">
                  <c:v>1.0000000000000001E-15</c:v>
                </c:pt>
                <c:pt idx="10">
                  <c:v>1.0000000000000001E-15</c:v>
                </c:pt>
                <c:pt idx="11">
                  <c:v>1.0000000000000001E-15</c:v>
                </c:pt>
                <c:pt idx="12">
                  <c:v>1.0000000000000001E-15</c:v>
                </c:pt>
                <c:pt idx="13">
                  <c:v>1.0000000000000001E-15</c:v>
                </c:pt>
                <c:pt idx="14">
                  <c:v>1.0000000000000001E-15</c:v>
                </c:pt>
                <c:pt idx="15">
                  <c:v>1.0000000000000001E-15</c:v>
                </c:pt>
                <c:pt idx="16">
                  <c:v>1.0000000000000001E-15</c:v>
                </c:pt>
                <c:pt idx="17">
                  <c:v>1.0000000000000001E-15</c:v>
                </c:pt>
                <c:pt idx="18">
                  <c:v>1.0000000000000001E-15</c:v>
                </c:pt>
                <c:pt idx="19">
                  <c:v>1.8447709999999999E-9</c:v>
                </c:pt>
                <c:pt idx="20">
                  <c:v>1.9383601000000002E-8</c:v>
                </c:pt>
                <c:pt idx="21">
                  <c:v>9.3488001E-8</c:v>
                </c:pt>
                <c:pt idx="22">
                  <c:v>3.4862300099999999E-7</c:v>
                </c:pt>
                <c:pt idx="23">
                  <c:v>1.1531000009999999E-6</c:v>
                </c:pt>
                <c:pt idx="24">
                  <c:v>2.7986300010000001E-6</c:v>
                </c:pt>
                <c:pt idx="25">
                  <c:v>5.1580900010000003E-6</c:v>
                </c:pt>
                <c:pt idx="26">
                  <c:v>7.7015200010000007E-6</c:v>
                </c:pt>
                <c:pt idx="27">
                  <c:v>8.4783000010000001E-6</c:v>
                </c:pt>
                <c:pt idx="28">
                  <c:v>8.6851000009999995E-6</c:v>
                </c:pt>
                <c:pt idx="29">
                  <c:v>5.488930001E-6</c:v>
                </c:pt>
                <c:pt idx="30">
                  <c:v>2.8073700009999999E-6</c:v>
                </c:pt>
                <c:pt idx="31">
                  <c:v>1.314470001E-6</c:v>
                </c:pt>
                <c:pt idx="32">
                  <c:v>6.29221001E-7</c:v>
                </c:pt>
                <c:pt idx="33">
                  <c:v>2.7198000099999998E-7</c:v>
                </c:pt>
                <c:pt idx="34">
                  <c:v>6.7803301000000008E-8</c:v>
                </c:pt>
                <c:pt idx="35">
                  <c:v>6.8948310000000006E-9</c:v>
                </c:pt>
                <c:pt idx="36">
                  <c:v>2.3347410000000001E-9</c:v>
                </c:pt>
                <c:pt idx="37">
                  <c:v>1.127501E-9</c:v>
                </c:pt>
                <c:pt idx="38">
                  <c:v>1.0000000000000001E-15</c:v>
                </c:pt>
                <c:pt idx="39">
                  <c:v>1.0000000000000001E-15</c:v>
                </c:pt>
              </c:numCache>
            </c:numRef>
          </c:yVal>
          <c:smooth val="1"/>
        </c:ser>
        <c:ser>
          <c:idx val="6"/>
          <c:order val="4"/>
          <c:tx>
            <c:strRef>
              <c:f>Sheet1!$C$265:$D$265</c:f>
              <c:strCache>
                <c:ptCount val="1"/>
                <c:pt idx="0">
                  <c:v>Depleted (0, 0, 80.0)</c:v>
                </c:pt>
              </c:strCache>
            </c:strRef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Sheet1!$G$267:$G$306</c:f>
                <c:numCache>
                  <c:formatCode>General</c:formatCode>
                  <c:ptCount val="40"/>
                  <c:pt idx="0">
                    <c:v>0</c:v>
                  </c:pt>
                  <c:pt idx="1">
                    <c:v>0</c:v>
                  </c:pt>
                  <c:pt idx="2">
                    <c:v>0</c:v>
                  </c:pt>
                  <c:pt idx="3">
                    <c:v>0</c:v>
                  </c:pt>
                  <c:pt idx="4">
                    <c:v>5.7532599999999998E-10</c:v>
                  </c:pt>
                  <c:pt idx="5">
                    <c:v>0</c:v>
                  </c:pt>
                  <c:pt idx="6">
                    <c:v>0</c:v>
                  </c:pt>
                  <c:pt idx="7">
                    <c:v>0</c:v>
                  </c:pt>
                  <c:pt idx="8">
                    <c:v>0</c:v>
                  </c:pt>
                  <c:pt idx="9">
                    <c:v>0</c:v>
                  </c:pt>
                  <c:pt idx="10">
                    <c:v>0</c:v>
                  </c:pt>
                  <c:pt idx="11">
                    <c:v>0</c:v>
                  </c:pt>
                  <c:pt idx="12">
                    <c:v>0</c:v>
                  </c:pt>
                  <c:pt idx="13">
                    <c:v>0</c:v>
                  </c:pt>
                  <c:pt idx="14">
                    <c:v>0</c:v>
                  </c:pt>
                  <c:pt idx="15">
                    <c:v>0</c:v>
                  </c:pt>
                  <c:pt idx="16">
                    <c:v>0</c:v>
                  </c:pt>
                  <c:pt idx="17">
                    <c:v>3.0888700000000003E-10</c:v>
                  </c:pt>
                  <c:pt idx="18">
                    <c:v>4.5970532399999997E-10</c:v>
                  </c:pt>
                  <c:pt idx="19">
                    <c:v>1.4910361104E-9</c:v>
                  </c:pt>
                  <c:pt idx="20">
                    <c:v>2.7119611350000004E-9</c:v>
                  </c:pt>
                  <c:pt idx="21">
                    <c:v>4.9267861929000008E-9</c:v>
                  </c:pt>
                  <c:pt idx="22">
                    <c:v>7.6892694498000002E-9</c:v>
                  </c:pt>
                  <c:pt idx="23">
                    <c:v>1.24102641299E-8</c:v>
                  </c:pt>
                  <c:pt idx="24">
                    <c:v>1.7001877223100001E-8</c:v>
                  </c:pt>
                  <c:pt idx="25">
                    <c:v>2.0256012020999998E-8</c:v>
                  </c:pt>
                  <c:pt idx="26">
                    <c:v>2.2786910723300001E-8</c:v>
                  </c:pt>
                  <c:pt idx="27">
                    <c:v>2.1294920829600004E-8</c:v>
                  </c:pt>
                  <c:pt idx="28">
                    <c:v>1.9222362435600002E-8</c:v>
                  </c:pt>
                  <c:pt idx="29">
                    <c:v>1.1937662661899999E-8</c:v>
                  </c:pt>
                  <c:pt idx="30">
                    <c:v>5.8503963275999995E-9</c:v>
                  </c:pt>
                  <c:pt idx="31">
                    <c:v>3.4213733265000002E-9</c:v>
                  </c:pt>
                  <c:pt idx="32">
                    <c:v>2.2616459037000003E-9</c:v>
                  </c:pt>
                  <c:pt idx="33">
                    <c:v>2.1223381497999999E-9</c:v>
                  </c:pt>
                  <c:pt idx="34">
                    <c:v>1.3695978804000001E-9</c:v>
                  </c:pt>
                  <c:pt idx="35">
                    <c:v>3.3007699999999999E-10</c:v>
                  </c:pt>
                  <c:pt idx="36">
                    <c:v>0</c:v>
                  </c:pt>
                  <c:pt idx="37">
                    <c:v>0</c:v>
                  </c:pt>
                  <c:pt idx="38">
                    <c:v>0</c:v>
                  </c:pt>
                  <c:pt idx="39">
                    <c:v>0</c:v>
                  </c:pt>
                </c:numCache>
              </c:numRef>
            </c:plus>
            <c:minus>
              <c:numRef>
                <c:f>Sheet1!$G$267:$G$306</c:f>
                <c:numCache>
                  <c:formatCode>General</c:formatCode>
                  <c:ptCount val="40"/>
                  <c:pt idx="0">
                    <c:v>0</c:v>
                  </c:pt>
                  <c:pt idx="1">
                    <c:v>0</c:v>
                  </c:pt>
                  <c:pt idx="2">
                    <c:v>0</c:v>
                  </c:pt>
                  <c:pt idx="3">
                    <c:v>0</c:v>
                  </c:pt>
                  <c:pt idx="4">
                    <c:v>5.7532599999999998E-10</c:v>
                  </c:pt>
                  <c:pt idx="5">
                    <c:v>0</c:v>
                  </c:pt>
                  <c:pt idx="6">
                    <c:v>0</c:v>
                  </c:pt>
                  <c:pt idx="7">
                    <c:v>0</c:v>
                  </c:pt>
                  <c:pt idx="8">
                    <c:v>0</c:v>
                  </c:pt>
                  <c:pt idx="9">
                    <c:v>0</c:v>
                  </c:pt>
                  <c:pt idx="10">
                    <c:v>0</c:v>
                  </c:pt>
                  <c:pt idx="11">
                    <c:v>0</c:v>
                  </c:pt>
                  <c:pt idx="12">
                    <c:v>0</c:v>
                  </c:pt>
                  <c:pt idx="13">
                    <c:v>0</c:v>
                  </c:pt>
                  <c:pt idx="14">
                    <c:v>0</c:v>
                  </c:pt>
                  <c:pt idx="15">
                    <c:v>0</c:v>
                  </c:pt>
                  <c:pt idx="16">
                    <c:v>0</c:v>
                  </c:pt>
                  <c:pt idx="17">
                    <c:v>3.0888700000000003E-10</c:v>
                  </c:pt>
                  <c:pt idx="18">
                    <c:v>4.5970532399999997E-10</c:v>
                  </c:pt>
                  <c:pt idx="19">
                    <c:v>1.4910361104E-9</c:v>
                  </c:pt>
                  <c:pt idx="20">
                    <c:v>2.7119611350000004E-9</c:v>
                  </c:pt>
                  <c:pt idx="21">
                    <c:v>4.9267861929000008E-9</c:v>
                  </c:pt>
                  <c:pt idx="22">
                    <c:v>7.6892694498000002E-9</c:v>
                  </c:pt>
                  <c:pt idx="23">
                    <c:v>1.24102641299E-8</c:v>
                  </c:pt>
                  <c:pt idx="24">
                    <c:v>1.7001877223100001E-8</c:v>
                  </c:pt>
                  <c:pt idx="25">
                    <c:v>2.0256012020999998E-8</c:v>
                  </c:pt>
                  <c:pt idx="26">
                    <c:v>2.2786910723300001E-8</c:v>
                  </c:pt>
                  <c:pt idx="27">
                    <c:v>2.1294920829600004E-8</c:v>
                  </c:pt>
                  <c:pt idx="28">
                    <c:v>1.9222362435600002E-8</c:v>
                  </c:pt>
                  <c:pt idx="29">
                    <c:v>1.1937662661899999E-8</c:v>
                  </c:pt>
                  <c:pt idx="30">
                    <c:v>5.8503963275999995E-9</c:v>
                  </c:pt>
                  <c:pt idx="31">
                    <c:v>3.4213733265000002E-9</c:v>
                  </c:pt>
                  <c:pt idx="32">
                    <c:v>2.2616459037000003E-9</c:v>
                  </c:pt>
                  <c:pt idx="33">
                    <c:v>2.1223381497999999E-9</c:v>
                  </c:pt>
                  <c:pt idx="34">
                    <c:v>1.3695978804000001E-9</c:v>
                  </c:pt>
                  <c:pt idx="35">
                    <c:v>3.3007699999999999E-10</c:v>
                  </c:pt>
                  <c:pt idx="36">
                    <c:v>0</c:v>
                  </c:pt>
                  <c:pt idx="37">
                    <c:v>0</c:v>
                  </c:pt>
                  <c:pt idx="38">
                    <c:v>0</c:v>
                  </c:pt>
                  <c:pt idx="39">
                    <c:v>0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xVal>
            <c:numRef>
              <c:f>Sheet1!$C$267:$C$306</c:f>
              <c:numCache>
                <c:formatCode>0.00E+00</c:formatCode>
                <c:ptCount val="40"/>
                <c:pt idx="0">
                  <c:v>8.4599999999999997E-10</c:v>
                </c:pt>
                <c:pt idx="1">
                  <c:v>2.5494999999999999E-9</c:v>
                </c:pt>
                <c:pt idx="2">
                  <c:v>5.1339999999999998E-9</c:v>
                </c:pt>
                <c:pt idx="3">
                  <c:v>1.0340500000000001E-8</c:v>
                </c:pt>
                <c:pt idx="4">
                  <c:v>2.082E-8</c:v>
                </c:pt>
                <c:pt idx="5">
                  <c:v>4.1925E-8</c:v>
                </c:pt>
                <c:pt idx="6">
                  <c:v>8.4415000000000005E-8</c:v>
                </c:pt>
                <c:pt idx="7">
                  <c:v>1.7000000000000001E-7</c:v>
                </c:pt>
                <c:pt idx="8">
                  <c:v>3.4234999999999999E-7</c:v>
                </c:pt>
                <c:pt idx="9">
                  <c:v>6.8945000000000002E-7</c:v>
                </c:pt>
                <c:pt idx="10">
                  <c:v>1.3882000000000001E-6</c:v>
                </c:pt>
                <c:pt idx="11">
                  <c:v>2.7954999999999997E-6</c:v>
                </c:pt>
                <c:pt idx="12">
                  <c:v>5.6300000000000003E-6</c:v>
                </c:pt>
                <c:pt idx="13">
                  <c:v>1.1337E-5</c:v>
                </c:pt>
                <c:pt idx="14">
                  <c:v>2.283E-5</c:v>
                </c:pt>
                <c:pt idx="15">
                  <c:v>4.5974999999999999E-5</c:v>
                </c:pt>
                <c:pt idx="16">
                  <c:v>9.256999999999999E-5</c:v>
                </c:pt>
                <c:pt idx="17">
                  <c:v>1.8645000000000001E-4</c:v>
                </c:pt>
                <c:pt idx="18">
                  <c:v>3.7544999999999999E-4</c:v>
                </c:pt>
                <c:pt idx="19">
                  <c:v>7.5584999999999997E-4</c:v>
                </c:pt>
                <c:pt idx="20">
                  <c:v>1.5225E-3</c:v>
                </c:pt>
                <c:pt idx="21">
                  <c:v>3.0660000000000001E-3</c:v>
                </c:pt>
                <c:pt idx="22">
                  <c:v>6.1739999999999998E-3</c:v>
                </c:pt>
                <c:pt idx="23">
                  <c:v>1.2435499999999999E-2</c:v>
                </c:pt>
                <c:pt idx="24">
                  <c:v>2.504E-2</c:v>
                </c:pt>
                <c:pt idx="25">
                  <c:v>5.0419999999999993E-2</c:v>
                </c:pt>
                <c:pt idx="26">
                  <c:v>0.10153999999999999</c:v>
                </c:pt>
                <c:pt idx="27">
                  <c:v>0.20444999999999999</c:v>
                </c:pt>
                <c:pt idx="28">
                  <c:v>0.41170000000000001</c:v>
                </c:pt>
                <c:pt idx="29">
                  <c:v>0.82910000000000006</c:v>
                </c:pt>
                <c:pt idx="30">
                  <c:v>1.6695</c:v>
                </c:pt>
                <c:pt idx="31">
                  <c:v>2.8650000000000002</c:v>
                </c:pt>
                <c:pt idx="32">
                  <c:v>4.2575000000000003</c:v>
                </c:pt>
                <c:pt idx="33">
                  <c:v>5.9965000000000002</c:v>
                </c:pt>
                <c:pt idx="34">
                  <c:v>8.4885000000000002</c:v>
                </c:pt>
                <c:pt idx="35">
                  <c:v>11</c:v>
                </c:pt>
                <c:pt idx="36">
                  <c:v>13</c:v>
                </c:pt>
                <c:pt idx="37">
                  <c:v>15</c:v>
                </c:pt>
                <c:pt idx="38">
                  <c:v>17</c:v>
                </c:pt>
                <c:pt idx="39">
                  <c:v>19</c:v>
                </c:pt>
              </c:numCache>
            </c:numRef>
          </c:xVal>
          <c:yVal>
            <c:numRef>
              <c:f>Sheet1!$E$267:$E$306</c:f>
              <c:numCache>
                <c:formatCode>0.00E+00</c:formatCode>
                <c:ptCount val="40"/>
                <c:pt idx="0">
                  <c:v>1.0000000000000001E-15</c:v>
                </c:pt>
                <c:pt idx="1">
                  <c:v>1.0000000000000001E-15</c:v>
                </c:pt>
                <c:pt idx="2">
                  <c:v>1.0000000000000001E-15</c:v>
                </c:pt>
                <c:pt idx="3">
                  <c:v>1.0000000000000001E-15</c:v>
                </c:pt>
                <c:pt idx="4">
                  <c:v>5.7532599999999998E-10</c:v>
                </c:pt>
                <c:pt idx="5">
                  <c:v>1.0000000000000001E-15</c:v>
                </c:pt>
                <c:pt idx="6">
                  <c:v>1.0000000000000001E-15</c:v>
                </c:pt>
                <c:pt idx="7">
                  <c:v>1.0000000000000001E-15</c:v>
                </c:pt>
                <c:pt idx="8">
                  <c:v>1.0000000000000001E-15</c:v>
                </c:pt>
                <c:pt idx="9">
                  <c:v>1.0000000000000001E-15</c:v>
                </c:pt>
                <c:pt idx="10">
                  <c:v>1.0000000000000001E-15</c:v>
                </c:pt>
                <c:pt idx="11">
                  <c:v>1.0000000000000001E-15</c:v>
                </c:pt>
                <c:pt idx="12">
                  <c:v>1.0000000000000001E-15</c:v>
                </c:pt>
                <c:pt idx="13">
                  <c:v>1.0000000000000001E-15</c:v>
                </c:pt>
                <c:pt idx="14">
                  <c:v>1.0000000000000001E-15</c:v>
                </c:pt>
                <c:pt idx="15">
                  <c:v>1.0000000000000001E-15</c:v>
                </c:pt>
                <c:pt idx="16">
                  <c:v>1.0000000000000001E-15</c:v>
                </c:pt>
                <c:pt idx="17">
                  <c:v>3.0888700000000003E-10</c:v>
                </c:pt>
                <c:pt idx="18">
                  <c:v>6.4061499999999996E-10</c:v>
                </c:pt>
                <c:pt idx="19">
                  <c:v>5.8609909999999999E-9</c:v>
                </c:pt>
                <c:pt idx="20">
                  <c:v>2.0088601000000001E-8</c:v>
                </c:pt>
                <c:pt idx="21">
                  <c:v>6.758280100000001E-8</c:v>
                </c:pt>
                <c:pt idx="22">
                  <c:v>1.5440300100000001E-7</c:v>
                </c:pt>
                <c:pt idx="23">
                  <c:v>4.1505900099999999E-7</c:v>
                </c:pt>
                <c:pt idx="24">
                  <c:v>7.3601200100000004E-7</c:v>
                </c:pt>
                <c:pt idx="25">
                  <c:v>9.6457200099999981E-7</c:v>
                </c:pt>
                <c:pt idx="26">
                  <c:v>9.7797900099999995E-7</c:v>
                </c:pt>
                <c:pt idx="27">
                  <c:v>7.1942300100000005E-7</c:v>
                </c:pt>
                <c:pt idx="28">
                  <c:v>5.3995400100000002E-7</c:v>
                </c:pt>
                <c:pt idx="29">
                  <c:v>1.9285400099999999E-7</c:v>
                </c:pt>
                <c:pt idx="30">
                  <c:v>4.5849501E-8</c:v>
                </c:pt>
                <c:pt idx="31">
                  <c:v>1.5105401000000001E-8</c:v>
                </c:pt>
                <c:pt idx="32">
                  <c:v>8.2935310000000007E-9</c:v>
                </c:pt>
                <c:pt idx="33">
                  <c:v>6.474491E-9</c:v>
                </c:pt>
                <c:pt idx="34">
                  <c:v>2.7590610000000001E-9</c:v>
                </c:pt>
                <c:pt idx="35">
                  <c:v>3.3007699999999999E-10</c:v>
                </c:pt>
                <c:pt idx="36">
                  <c:v>1.0000000000000001E-15</c:v>
                </c:pt>
                <c:pt idx="37">
                  <c:v>1.0000000000000001E-15</c:v>
                </c:pt>
                <c:pt idx="38">
                  <c:v>1.0000000000000001E-15</c:v>
                </c:pt>
                <c:pt idx="39">
                  <c:v>1.0000000000000001E-15</c:v>
                </c:pt>
              </c:numCache>
            </c:numRef>
          </c:yVal>
          <c:smooth val="1"/>
        </c:ser>
        <c:ser>
          <c:idx val="7"/>
          <c:order val="5"/>
          <c:tx>
            <c:strRef>
              <c:f>Sheet1!$C$309:$D$309</c:f>
              <c:strCache>
                <c:ptCount val="1"/>
                <c:pt idx="0">
                  <c:v>Depleted (0, 0, 140.0)</c:v>
                </c:pt>
              </c:strCache>
            </c:strRef>
          </c:tx>
          <c:spPr>
            <a:ln w="19050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Sheet1!$G$311:$G$350</c:f>
                <c:numCache>
                  <c:formatCode>General</c:formatCode>
                  <c:ptCount val="40"/>
                  <c:pt idx="0">
                    <c:v>0</c:v>
                  </c:pt>
                  <c:pt idx="1">
                    <c:v>0</c:v>
                  </c:pt>
                  <c:pt idx="2">
                    <c:v>0</c:v>
                  </c:pt>
                  <c:pt idx="3">
                    <c:v>0</c:v>
                  </c:pt>
                  <c:pt idx="4">
                    <c:v>0</c:v>
                  </c:pt>
                  <c:pt idx="5">
                    <c:v>1.04283E-10</c:v>
                  </c:pt>
                  <c:pt idx="6">
                    <c:v>0</c:v>
                  </c:pt>
                  <c:pt idx="7">
                    <c:v>0</c:v>
                  </c:pt>
                  <c:pt idx="8">
                    <c:v>0</c:v>
                  </c:pt>
                  <c:pt idx="9">
                    <c:v>1.76125E-10</c:v>
                  </c:pt>
                  <c:pt idx="10">
                    <c:v>4.1887199999999999E-10</c:v>
                  </c:pt>
                  <c:pt idx="11">
                    <c:v>0</c:v>
                  </c:pt>
                  <c:pt idx="12">
                    <c:v>0</c:v>
                  </c:pt>
                  <c:pt idx="13">
                    <c:v>0</c:v>
                  </c:pt>
                  <c:pt idx="14">
                    <c:v>0</c:v>
                  </c:pt>
                  <c:pt idx="15">
                    <c:v>0</c:v>
                  </c:pt>
                  <c:pt idx="16">
                    <c:v>0</c:v>
                  </c:pt>
                  <c:pt idx="17">
                    <c:v>0</c:v>
                  </c:pt>
                  <c:pt idx="18">
                    <c:v>1.1614199999999999E-10</c:v>
                  </c:pt>
                  <c:pt idx="19">
                    <c:v>9.1731215519999986E-10</c:v>
                  </c:pt>
                  <c:pt idx="20">
                    <c:v>4.7672700000000004E-10</c:v>
                  </c:pt>
                  <c:pt idx="21">
                    <c:v>6.4844719639999997E-10</c:v>
                  </c:pt>
                  <c:pt idx="22">
                    <c:v>1.0102416658E-9</c:v>
                  </c:pt>
                  <c:pt idx="23">
                    <c:v>1.1637542241000001E-9</c:v>
                  </c:pt>
                  <c:pt idx="24">
                    <c:v>1.9086747800999999E-9</c:v>
                  </c:pt>
                  <c:pt idx="25">
                    <c:v>2.2124401999999999E-9</c:v>
                  </c:pt>
                  <c:pt idx="26">
                    <c:v>1.8781976948999998E-9</c:v>
                  </c:pt>
                  <c:pt idx="27">
                    <c:v>1.6409165681E-9</c:v>
                  </c:pt>
                  <c:pt idx="28">
                    <c:v>1.7139691610999999E-9</c:v>
                  </c:pt>
                  <c:pt idx="29">
                    <c:v>6.0203000000000004E-10</c:v>
                  </c:pt>
                  <c:pt idx="30">
                    <c:v>3.6817400000000002E-10</c:v>
                  </c:pt>
                  <c:pt idx="31">
                    <c:v>5.0298900000000003E-10</c:v>
                  </c:pt>
                  <c:pt idx="32">
                    <c:v>0</c:v>
                  </c:pt>
                  <c:pt idx="33">
                    <c:v>0</c:v>
                  </c:pt>
                  <c:pt idx="34">
                    <c:v>0</c:v>
                  </c:pt>
                  <c:pt idx="35">
                    <c:v>0</c:v>
                  </c:pt>
                  <c:pt idx="36">
                    <c:v>0</c:v>
                  </c:pt>
                  <c:pt idx="37">
                    <c:v>0</c:v>
                  </c:pt>
                  <c:pt idx="38">
                    <c:v>0</c:v>
                  </c:pt>
                  <c:pt idx="39">
                    <c:v>0</c:v>
                  </c:pt>
                </c:numCache>
              </c:numRef>
            </c:plus>
            <c:minus>
              <c:numRef>
                <c:f>Sheet1!$G$311:$G$350</c:f>
                <c:numCache>
                  <c:formatCode>General</c:formatCode>
                  <c:ptCount val="40"/>
                  <c:pt idx="0">
                    <c:v>0</c:v>
                  </c:pt>
                  <c:pt idx="1">
                    <c:v>0</c:v>
                  </c:pt>
                  <c:pt idx="2">
                    <c:v>0</c:v>
                  </c:pt>
                  <c:pt idx="3">
                    <c:v>0</c:v>
                  </c:pt>
                  <c:pt idx="4">
                    <c:v>0</c:v>
                  </c:pt>
                  <c:pt idx="5">
                    <c:v>1.04283E-10</c:v>
                  </c:pt>
                  <c:pt idx="6">
                    <c:v>0</c:v>
                  </c:pt>
                  <c:pt idx="7">
                    <c:v>0</c:v>
                  </c:pt>
                  <c:pt idx="8">
                    <c:v>0</c:v>
                  </c:pt>
                  <c:pt idx="9">
                    <c:v>1.76125E-10</c:v>
                  </c:pt>
                  <c:pt idx="10">
                    <c:v>4.1887199999999999E-10</c:v>
                  </c:pt>
                  <c:pt idx="11">
                    <c:v>0</c:v>
                  </c:pt>
                  <c:pt idx="12">
                    <c:v>0</c:v>
                  </c:pt>
                  <c:pt idx="13">
                    <c:v>0</c:v>
                  </c:pt>
                  <c:pt idx="14">
                    <c:v>0</c:v>
                  </c:pt>
                  <c:pt idx="15">
                    <c:v>0</c:v>
                  </c:pt>
                  <c:pt idx="16">
                    <c:v>0</c:v>
                  </c:pt>
                  <c:pt idx="17">
                    <c:v>0</c:v>
                  </c:pt>
                  <c:pt idx="18">
                    <c:v>1.1614199999999999E-10</c:v>
                  </c:pt>
                  <c:pt idx="19">
                    <c:v>9.1731215519999986E-10</c:v>
                  </c:pt>
                  <c:pt idx="20">
                    <c:v>4.7672700000000004E-10</c:v>
                  </c:pt>
                  <c:pt idx="21">
                    <c:v>6.4844719639999997E-10</c:v>
                  </c:pt>
                  <c:pt idx="22">
                    <c:v>1.0102416658E-9</c:v>
                  </c:pt>
                  <c:pt idx="23">
                    <c:v>1.1637542241000001E-9</c:v>
                  </c:pt>
                  <c:pt idx="24">
                    <c:v>1.9086747800999999E-9</c:v>
                  </c:pt>
                  <c:pt idx="25">
                    <c:v>2.2124401999999999E-9</c:v>
                  </c:pt>
                  <c:pt idx="26">
                    <c:v>1.8781976948999998E-9</c:v>
                  </c:pt>
                  <c:pt idx="27">
                    <c:v>1.6409165681E-9</c:v>
                  </c:pt>
                  <c:pt idx="28">
                    <c:v>1.7139691610999999E-9</c:v>
                  </c:pt>
                  <c:pt idx="29">
                    <c:v>6.0203000000000004E-10</c:v>
                  </c:pt>
                  <c:pt idx="30">
                    <c:v>3.6817400000000002E-10</c:v>
                  </c:pt>
                  <c:pt idx="31">
                    <c:v>5.0298900000000003E-10</c:v>
                  </c:pt>
                  <c:pt idx="32">
                    <c:v>0</c:v>
                  </c:pt>
                  <c:pt idx="33">
                    <c:v>0</c:v>
                  </c:pt>
                  <c:pt idx="34">
                    <c:v>0</c:v>
                  </c:pt>
                  <c:pt idx="35">
                    <c:v>0</c:v>
                  </c:pt>
                  <c:pt idx="36">
                    <c:v>0</c:v>
                  </c:pt>
                  <c:pt idx="37">
                    <c:v>0</c:v>
                  </c:pt>
                  <c:pt idx="38">
                    <c:v>0</c:v>
                  </c:pt>
                  <c:pt idx="39">
                    <c:v>0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xVal>
            <c:numRef>
              <c:f>Sheet1!$C$311:$C$350</c:f>
              <c:numCache>
                <c:formatCode>0.00E+00</c:formatCode>
                <c:ptCount val="40"/>
                <c:pt idx="0">
                  <c:v>8.4599999999999997E-10</c:v>
                </c:pt>
                <c:pt idx="1">
                  <c:v>2.5494999999999999E-9</c:v>
                </c:pt>
                <c:pt idx="2">
                  <c:v>5.1339999999999998E-9</c:v>
                </c:pt>
                <c:pt idx="3">
                  <c:v>1.0340500000000001E-8</c:v>
                </c:pt>
                <c:pt idx="4">
                  <c:v>2.082E-8</c:v>
                </c:pt>
                <c:pt idx="5">
                  <c:v>4.1925E-8</c:v>
                </c:pt>
                <c:pt idx="6">
                  <c:v>8.4415000000000005E-8</c:v>
                </c:pt>
                <c:pt idx="7">
                  <c:v>1.7000000000000001E-7</c:v>
                </c:pt>
                <c:pt idx="8">
                  <c:v>3.4234999999999999E-7</c:v>
                </c:pt>
                <c:pt idx="9">
                  <c:v>6.8945000000000002E-7</c:v>
                </c:pt>
                <c:pt idx="10">
                  <c:v>1.3882000000000001E-6</c:v>
                </c:pt>
                <c:pt idx="11">
                  <c:v>2.7954999999999997E-6</c:v>
                </c:pt>
                <c:pt idx="12">
                  <c:v>5.6300000000000003E-6</c:v>
                </c:pt>
                <c:pt idx="13">
                  <c:v>1.1337E-5</c:v>
                </c:pt>
                <c:pt idx="14">
                  <c:v>2.283E-5</c:v>
                </c:pt>
                <c:pt idx="15">
                  <c:v>4.5974999999999999E-5</c:v>
                </c:pt>
                <c:pt idx="16">
                  <c:v>9.256999999999999E-5</c:v>
                </c:pt>
                <c:pt idx="17">
                  <c:v>1.8645000000000001E-4</c:v>
                </c:pt>
                <c:pt idx="18">
                  <c:v>3.7544999999999999E-4</c:v>
                </c:pt>
                <c:pt idx="19">
                  <c:v>7.5584999999999997E-4</c:v>
                </c:pt>
                <c:pt idx="20">
                  <c:v>1.5225E-3</c:v>
                </c:pt>
                <c:pt idx="21">
                  <c:v>3.0660000000000001E-3</c:v>
                </c:pt>
                <c:pt idx="22">
                  <c:v>6.1739999999999998E-3</c:v>
                </c:pt>
                <c:pt idx="23">
                  <c:v>1.2435499999999999E-2</c:v>
                </c:pt>
                <c:pt idx="24">
                  <c:v>2.504E-2</c:v>
                </c:pt>
                <c:pt idx="25">
                  <c:v>5.0419999999999993E-2</c:v>
                </c:pt>
                <c:pt idx="26">
                  <c:v>0.10153999999999999</c:v>
                </c:pt>
                <c:pt idx="27">
                  <c:v>0.20444999999999999</c:v>
                </c:pt>
                <c:pt idx="28">
                  <c:v>0.41170000000000001</c:v>
                </c:pt>
                <c:pt idx="29">
                  <c:v>0.82910000000000006</c:v>
                </c:pt>
                <c:pt idx="30">
                  <c:v>1.6695</c:v>
                </c:pt>
                <c:pt idx="31">
                  <c:v>2.8650000000000002</c:v>
                </c:pt>
                <c:pt idx="32">
                  <c:v>4.2575000000000003</c:v>
                </c:pt>
                <c:pt idx="33">
                  <c:v>5.9965000000000002</c:v>
                </c:pt>
                <c:pt idx="34">
                  <c:v>8.4885000000000002</c:v>
                </c:pt>
                <c:pt idx="35">
                  <c:v>11</c:v>
                </c:pt>
                <c:pt idx="36">
                  <c:v>13</c:v>
                </c:pt>
                <c:pt idx="37">
                  <c:v>15</c:v>
                </c:pt>
                <c:pt idx="38">
                  <c:v>17</c:v>
                </c:pt>
                <c:pt idx="39">
                  <c:v>19</c:v>
                </c:pt>
              </c:numCache>
            </c:numRef>
          </c:xVal>
          <c:yVal>
            <c:numRef>
              <c:f>Sheet1!$E$311:$E$350</c:f>
              <c:numCache>
                <c:formatCode>0.00E+00</c:formatCode>
                <c:ptCount val="40"/>
                <c:pt idx="0">
                  <c:v>1.0000000000000001E-15</c:v>
                </c:pt>
                <c:pt idx="1">
                  <c:v>1.0000000000000001E-15</c:v>
                </c:pt>
                <c:pt idx="2">
                  <c:v>1.0000000000000001E-15</c:v>
                </c:pt>
                <c:pt idx="3">
                  <c:v>1.0000000000000001E-15</c:v>
                </c:pt>
                <c:pt idx="4">
                  <c:v>1.0000000000000001E-15</c:v>
                </c:pt>
                <c:pt idx="5">
                  <c:v>1.04283E-10</c:v>
                </c:pt>
                <c:pt idx="6">
                  <c:v>1.0000000000000001E-15</c:v>
                </c:pt>
                <c:pt idx="7">
                  <c:v>1.0000000000000001E-15</c:v>
                </c:pt>
                <c:pt idx="8">
                  <c:v>1.0000000000000001E-15</c:v>
                </c:pt>
                <c:pt idx="9">
                  <c:v>1.76125E-10</c:v>
                </c:pt>
                <c:pt idx="10">
                  <c:v>4.1887199999999999E-10</c:v>
                </c:pt>
                <c:pt idx="11">
                  <c:v>1.0000000000000001E-15</c:v>
                </c:pt>
                <c:pt idx="12">
                  <c:v>1.0000000000000001E-15</c:v>
                </c:pt>
                <c:pt idx="13">
                  <c:v>1.0000000000000001E-15</c:v>
                </c:pt>
                <c:pt idx="14">
                  <c:v>1.0000000000000001E-15</c:v>
                </c:pt>
                <c:pt idx="15">
                  <c:v>1.0000000000000001E-15</c:v>
                </c:pt>
                <c:pt idx="16">
                  <c:v>1.0000000000000001E-15</c:v>
                </c:pt>
                <c:pt idx="17">
                  <c:v>1.0000000000000001E-15</c:v>
                </c:pt>
                <c:pt idx="18">
                  <c:v>1.1614199999999999E-10</c:v>
                </c:pt>
                <c:pt idx="19">
                  <c:v>1.9976309999999998E-9</c:v>
                </c:pt>
                <c:pt idx="20">
                  <c:v>4.7672700000000004E-10</c:v>
                </c:pt>
                <c:pt idx="21">
                  <c:v>1.4859009999999999E-9</c:v>
                </c:pt>
                <c:pt idx="22">
                  <c:v>3.2400309999999999E-9</c:v>
                </c:pt>
                <c:pt idx="23">
                  <c:v>4.1846610000000002E-9</c:v>
                </c:pt>
                <c:pt idx="24">
                  <c:v>9.8334610000000008E-9</c:v>
                </c:pt>
                <c:pt idx="25">
                  <c:v>1.1062201E-8</c:v>
                </c:pt>
                <c:pt idx="26">
                  <c:v>5.5420409999999999E-9</c:v>
                </c:pt>
                <c:pt idx="27">
                  <c:v>4.3399010000000002E-9</c:v>
                </c:pt>
                <c:pt idx="28">
                  <c:v>3.4688709999999997E-9</c:v>
                </c:pt>
                <c:pt idx="29">
                  <c:v>6.0203000000000004E-10</c:v>
                </c:pt>
                <c:pt idx="30">
                  <c:v>3.6817400000000002E-10</c:v>
                </c:pt>
                <c:pt idx="31">
                  <c:v>5.0298900000000003E-10</c:v>
                </c:pt>
                <c:pt idx="32">
                  <c:v>1.0000000000000001E-15</c:v>
                </c:pt>
                <c:pt idx="33">
                  <c:v>1.0000000000000001E-15</c:v>
                </c:pt>
                <c:pt idx="34">
                  <c:v>1.0000000000000001E-15</c:v>
                </c:pt>
                <c:pt idx="35">
                  <c:v>1.0000000000000001E-15</c:v>
                </c:pt>
                <c:pt idx="36">
                  <c:v>1.0000000000000001E-15</c:v>
                </c:pt>
                <c:pt idx="37">
                  <c:v>1.0000000000000001E-15</c:v>
                </c:pt>
                <c:pt idx="38">
                  <c:v>1.0000000000000001E-15</c:v>
                </c:pt>
                <c:pt idx="39">
                  <c:v>1.0000000000000001E-15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3609952"/>
        <c:axId val="333610512"/>
      </c:scatterChart>
      <c:valAx>
        <c:axId val="333609952"/>
        <c:scaling>
          <c:logBase val="10"/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Energy (MeV)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E+0" sourceLinked="0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3610512"/>
        <c:crosses val="autoZero"/>
        <c:crossBetween val="midCat"/>
      </c:valAx>
      <c:valAx>
        <c:axId val="333610512"/>
        <c:scaling>
          <c:logBase val="10"/>
          <c:orientation val="minMax"/>
          <c:max val="1.0000000000000003E-4"/>
          <c:min val="1.0000000000000006E-1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Relative Flux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E+00" sourceLinked="0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360995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l"/>
      <c:layout>
        <c:manualLayout>
          <c:xMode val="edge"/>
          <c:yMode val="edge"/>
          <c:x val="9.5469255663430425E-2"/>
          <c:y val="4.9804379921259814E-2"/>
          <c:w val="0.17573519619233904"/>
          <c:h val="0.26367372047244092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smoothMarker"/>
        <c:varyColors val="0"/>
        <c:ser>
          <c:idx val="3"/>
          <c:order val="0"/>
          <c:tx>
            <c:strRef>
              <c:f>Sheet1!$C$133:$D$133</c:f>
              <c:strCache>
                <c:ptCount val="1"/>
                <c:pt idx="0">
                  <c:v>Reflector - Be (110.0, 0, 0)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Sheet1!$G$135:$G$174</c:f>
                <c:numCache>
                  <c:formatCode>General</c:formatCode>
                  <c:ptCount val="40"/>
                  <c:pt idx="0">
                    <c:v>7.7447813519999983E-10</c:v>
                  </c:pt>
                  <c:pt idx="1">
                    <c:v>1.0449209246000001E-9</c:v>
                  </c:pt>
                  <c:pt idx="2">
                    <c:v>2.1815106885E-9</c:v>
                  </c:pt>
                  <c:pt idx="3">
                    <c:v>5.1340774338E-9</c:v>
                  </c:pt>
                  <c:pt idx="4">
                    <c:v>8.2065833570999996E-9</c:v>
                  </c:pt>
                  <c:pt idx="5">
                    <c:v>1.1164516343899999E-8</c:v>
                  </c:pt>
                  <c:pt idx="6">
                    <c:v>1.1205016746300001E-8</c:v>
                  </c:pt>
                  <c:pt idx="7">
                    <c:v>6.5921828109000012E-9</c:v>
                  </c:pt>
                  <c:pt idx="8">
                    <c:v>4.6066863415999995E-9</c:v>
                  </c:pt>
                  <c:pt idx="9">
                    <c:v>4.6533602478999996E-9</c:v>
                  </c:pt>
                  <c:pt idx="10">
                    <c:v>4.7054437143999999E-9</c:v>
                  </c:pt>
                  <c:pt idx="11">
                    <c:v>5.2243137492000006E-9</c:v>
                  </c:pt>
                  <c:pt idx="12">
                    <c:v>5.6800764144000008E-9</c:v>
                  </c:pt>
                  <c:pt idx="13">
                    <c:v>4.9365676758999995E-9</c:v>
                  </c:pt>
                  <c:pt idx="14">
                    <c:v>5.7272783874000011E-9</c:v>
                  </c:pt>
                  <c:pt idx="15">
                    <c:v>6.1580660677E-9</c:v>
                  </c:pt>
                  <c:pt idx="16">
                    <c:v>6.3269271197999999E-9</c:v>
                  </c:pt>
                  <c:pt idx="17">
                    <c:v>7.2097641692999995E-9</c:v>
                  </c:pt>
                  <c:pt idx="18">
                    <c:v>6.9755412905999998E-9</c:v>
                  </c:pt>
                  <c:pt idx="19">
                    <c:v>7.9416480676E-9</c:v>
                  </c:pt>
                  <c:pt idx="20">
                    <c:v>7.6153987637000015E-9</c:v>
                  </c:pt>
                  <c:pt idx="21">
                    <c:v>7.9672160577000007E-9</c:v>
                  </c:pt>
                  <c:pt idx="22">
                    <c:v>7.8378916641000014E-9</c:v>
                  </c:pt>
                  <c:pt idx="23">
                    <c:v>8.4984270618000001E-9</c:v>
                  </c:pt>
                  <c:pt idx="24">
                    <c:v>8.1886693643E-9</c:v>
                  </c:pt>
                  <c:pt idx="25">
                    <c:v>8.213717474200001E-9</c:v>
                  </c:pt>
                  <c:pt idx="26">
                    <c:v>8.5048820823000004E-9</c:v>
                  </c:pt>
                  <c:pt idx="27">
                    <c:v>7.9918944960000002E-9</c:v>
                  </c:pt>
                  <c:pt idx="28">
                    <c:v>6.8261072731999996E-9</c:v>
                  </c:pt>
                  <c:pt idx="29">
                    <c:v>5.103254683799999E-9</c:v>
                  </c:pt>
                  <c:pt idx="30">
                    <c:v>4.3281444949000002E-9</c:v>
                  </c:pt>
                  <c:pt idx="31">
                    <c:v>1.8901444740000003E-9</c:v>
                  </c:pt>
                  <c:pt idx="32">
                    <c:v>9.9392596909999992E-10</c:v>
                  </c:pt>
                  <c:pt idx="33">
                    <c:v>9.5033797100000005E-10</c:v>
                  </c:pt>
                  <c:pt idx="34">
                    <c:v>1.77219E-10</c:v>
                  </c:pt>
                  <c:pt idx="35">
                    <c:v>5.1443499999999999E-10</c:v>
                  </c:pt>
                  <c:pt idx="36">
                    <c:v>0</c:v>
                  </c:pt>
                  <c:pt idx="37">
                    <c:v>0</c:v>
                  </c:pt>
                  <c:pt idx="38">
                    <c:v>0</c:v>
                  </c:pt>
                  <c:pt idx="39">
                    <c:v>0</c:v>
                  </c:pt>
                </c:numCache>
              </c:numRef>
            </c:plus>
            <c:minus>
              <c:numRef>
                <c:f>Sheet1!$G$135:$G$174</c:f>
                <c:numCache>
                  <c:formatCode>General</c:formatCode>
                  <c:ptCount val="40"/>
                  <c:pt idx="0">
                    <c:v>7.7447813519999983E-10</c:v>
                  </c:pt>
                  <c:pt idx="1">
                    <c:v>1.0449209246000001E-9</c:v>
                  </c:pt>
                  <c:pt idx="2">
                    <c:v>2.1815106885E-9</c:v>
                  </c:pt>
                  <c:pt idx="3">
                    <c:v>5.1340774338E-9</c:v>
                  </c:pt>
                  <c:pt idx="4">
                    <c:v>8.2065833570999996E-9</c:v>
                  </c:pt>
                  <c:pt idx="5">
                    <c:v>1.1164516343899999E-8</c:v>
                  </c:pt>
                  <c:pt idx="6">
                    <c:v>1.1205016746300001E-8</c:v>
                  </c:pt>
                  <c:pt idx="7">
                    <c:v>6.5921828109000012E-9</c:v>
                  </c:pt>
                  <c:pt idx="8">
                    <c:v>4.6066863415999995E-9</c:v>
                  </c:pt>
                  <c:pt idx="9">
                    <c:v>4.6533602478999996E-9</c:v>
                  </c:pt>
                  <c:pt idx="10">
                    <c:v>4.7054437143999999E-9</c:v>
                  </c:pt>
                  <c:pt idx="11">
                    <c:v>5.2243137492000006E-9</c:v>
                  </c:pt>
                  <c:pt idx="12">
                    <c:v>5.6800764144000008E-9</c:v>
                  </c:pt>
                  <c:pt idx="13">
                    <c:v>4.9365676758999995E-9</c:v>
                  </c:pt>
                  <c:pt idx="14">
                    <c:v>5.7272783874000011E-9</c:v>
                  </c:pt>
                  <c:pt idx="15">
                    <c:v>6.1580660677E-9</c:v>
                  </c:pt>
                  <c:pt idx="16">
                    <c:v>6.3269271197999999E-9</c:v>
                  </c:pt>
                  <c:pt idx="17">
                    <c:v>7.2097641692999995E-9</c:v>
                  </c:pt>
                  <c:pt idx="18">
                    <c:v>6.9755412905999998E-9</c:v>
                  </c:pt>
                  <c:pt idx="19">
                    <c:v>7.9416480676E-9</c:v>
                  </c:pt>
                  <c:pt idx="20">
                    <c:v>7.6153987637000015E-9</c:v>
                  </c:pt>
                  <c:pt idx="21">
                    <c:v>7.9672160577000007E-9</c:v>
                  </c:pt>
                  <c:pt idx="22">
                    <c:v>7.8378916641000014E-9</c:v>
                  </c:pt>
                  <c:pt idx="23">
                    <c:v>8.4984270618000001E-9</c:v>
                  </c:pt>
                  <c:pt idx="24">
                    <c:v>8.1886693643E-9</c:v>
                  </c:pt>
                  <c:pt idx="25">
                    <c:v>8.213717474200001E-9</c:v>
                  </c:pt>
                  <c:pt idx="26">
                    <c:v>8.5048820823000004E-9</c:v>
                  </c:pt>
                  <c:pt idx="27">
                    <c:v>7.9918944960000002E-9</c:v>
                  </c:pt>
                  <c:pt idx="28">
                    <c:v>6.8261072731999996E-9</c:v>
                  </c:pt>
                  <c:pt idx="29">
                    <c:v>5.103254683799999E-9</c:v>
                  </c:pt>
                  <c:pt idx="30">
                    <c:v>4.3281444949000002E-9</c:v>
                  </c:pt>
                  <c:pt idx="31">
                    <c:v>1.8901444740000003E-9</c:v>
                  </c:pt>
                  <c:pt idx="32">
                    <c:v>9.9392596909999992E-10</c:v>
                  </c:pt>
                  <c:pt idx="33">
                    <c:v>9.5033797100000005E-10</c:v>
                  </c:pt>
                  <c:pt idx="34">
                    <c:v>1.77219E-10</c:v>
                  </c:pt>
                  <c:pt idx="35">
                    <c:v>5.1443499999999999E-10</c:v>
                  </c:pt>
                  <c:pt idx="36">
                    <c:v>0</c:v>
                  </c:pt>
                  <c:pt idx="37">
                    <c:v>0</c:v>
                  </c:pt>
                  <c:pt idx="38">
                    <c:v>0</c:v>
                  </c:pt>
                  <c:pt idx="39">
                    <c:v>0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xVal>
            <c:numRef>
              <c:f>Sheet1!$C$135:$C$174</c:f>
              <c:numCache>
                <c:formatCode>0.00E+00</c:formatCode>
                <c:ptCount val="40"/>
                <c:pt idx="0">
                  <c:v>8.4599999999999997E-10</c:v>
                </c:pt>
                <c:pt idx="1">
                  <c:v>2.5494999999999999E-9</c:v>
                </c:pt>
                <c:pt idx="2">
                  <c:v>5.1339999999999998E-9</c:v>
                </c:pt>
                <c:pt idx="3">
                  <c:v>1.0340500000000001E-8</c:v>
                </c:pt>
                <c:pt idx="4">
                  <c:v>2.082E-8</c:v>
                </c:pt>
                <c:pt idx="5">
                  <c:v>4.1925E-8</c:v>
                </c:pt>
                <c:pt idx="6">
                  <c:v>8.4415000000000005E-8</c:v>
                </c:pt>
                <c:pt idx="7">
                  <c:v>1.7000000000000001E-7</c:v>
                </c:pt>
                <c:pt idx="8">
                  <c:v>3.4234999999999999E-7</c:v>
                </c:pt>
                <c:pt idx="9">
                  <c:v>6.8945000000000002E-7</c:v>
                </c:pt>
                <c:pt idx="10">
                  <c:v>1.3882000000000001E-6</c:v>
                </c:pt>
                <c:pt idx="11">
                  <c:v>2.7954999999999997E-6</c:v>
                </c:pt>
                <c:pt idx="12">
                  <c:v>5.6300000000000003E-6</c:v>
                </c:pt>
                <c:pt idx="13">
                  <c:v>1.1337E-5</c:v>
                </c:pt>
                <c:pt idx="14">
                  <c:v>2.283E-5</c:v>
                </c:pt>
                <c:pt idx="15">
                  <c:v>4.5974999999999999E-5</c:v>
                </c:pt>
                <c:pt idx="16">
                  <c:v>9.256999999999999E-5</c:v>
                </c:pt>
                <c:pt idx="17">
                  <c:v>1.8645000000000001E-4</c:v>
                </c:pt>
                <c:pt idx="18">
                  <c:v>3.7544999999999999E-4</c:v>
                </c:pt>
                <c:pt idx="19">
                  <c:v>7.5584999999999997E-4</c:v>
                </c:pt>
                <c:pt idx="20">
                  <c:v>1.5225E-3</c:v>
                </c:pt>
                <c:pt idx="21">
                  <c:v>3.0660000000000001E-3</c:v>
                </c:pt>
                <c:pt idx="22">
                  <c:v>6.1739999999999998E-3</c:v>
                </c:pt>
                <c:pt idx="23">
                  <c:v>1.2435499999999999E-2</c:v>
                </c:pt>
                <c:pt idx="24">
                  <c:v>2.504E-2</c:v>
                </c:pt>
                <c:pt idx="25">
                  <c:v>5.0419999999999993E-2</c:v>
                </c:pt>
                <c:pt idx="26">
                  <c:v>0.10153999999999999</c:v>
                </c:pt>
                <c:pt idx="27">
                  <c:v>0.20444999999999999</c:v>
                </c:pt>
                <c:pt idx="28">
                  <c:v>0.41170000000000001</c:v>
                </c:pt>
                <c:pt idx="29">
                  <c:v>0.82910000000000006</c:v>
                </c:pt>
                <c:pt idx="30">
                  <c:v>1.6695</c:v>
                </c:pt>
                <c:pt idx="31">
                  <c:v>2.8650000000000002</c:v>
                </c:pt>
                <c:pt idx="32">
                  <c:v>4.2575000000000003</c:v>
                </c:pt>
                <c:pt idx="33">
                  <c:v>5.9965000000000002</c:v>
                </c:pt>
                <c:pt idx="34">
                  <c:v>8.4885000000000002</c:v>
                </c:pt>
                <c:pt idx="35">
                  <c:v>11</c:v>
                </c:pt>
                <c:pt idx="36">
                  <c:v>13</c:v>
                </c:pt>
                <c:pt idx="37">
                  <c:v>15</c:v>
                </c:pt>
                <c:pt idx="38">
                  <c:v>17</c:v>
                </c:pt>
                <c:pt idx="39">
                  <c:v>19</c:v>
                </c:pt>
              </c:numCache>
            </c:numRef>
          </c:xVal>
          <c:yVal>
            <c:numRef>
              <c:f>Sheet1!$E$135:$E$174</c:f>
              <c:numCache>
                <c:formatCode>0.00E+00</c:formatCode>
                <c:ptCount val="40"/>
                <c:pt idx="0">
                  <c:v>1.2754909999999998E-9</c:v>
                </c:pt>
                <c:pt idx="1">
                  <c:v>2.6480510000000001E-9</c:v>
                </c:pt>
                <c:pt idx="2">
                  <c:v>1.1573001000000001E-8</c:v>
                </c:pt>
                <c:pt idx="3">
                  <c:v>5.4734300999999999E-8</c:v>
                </c:pt>
                <c:pt idx="4">
                  <c:v>1.43723001E-7</c:v>
                </c:pt>
                <c:pt idx="5">
                  <c:v>2.5431700099999999E-7</c:v>
                </c:pt>
                <c:pt idx="6">
                  <c:v>2.4200900100000001E-7</c:v>
                </c:pt>
                <c:pt idx="7">
                  <c:v>9.297860100000001E-8</c:v>
                </c:pt>
                <c:pt idx="8">
                  <c:v>4.5341400999999994E-8</c:v>
                </c:pt>
                <c:pt idx="9">
                  <c:v>4.3126600999999995E-8</c:v>
                </c:pt>
                <c:pt idx="10">
                  <c:v>4.1131500999999997E-8</c:v>
                </c:pt>
                <c:pt idx="11">
                  <c:v>4.7841701E-8</c:v>
                </c:pt>
                <c:pt idx="12">
                  <c:v>6.0170301000000009E-8</c:v>
                </c:pt>
                <c:pt idx="13">
                  <c:v>5.1476200999999998E-8</c:v>
                </c:pt>
                <c:pt idx="14">
                  <c:v>6.5529501000000008E-8</c:v>
                </c:pt>
                <c:pt idx="15">
                  <c:v>7.0217400999999998E-8</c:v>
                </c:pt>
                <c:pt idx="16">
                  <c:v>7.9284801000000004E-8</c:v>
                </c:pt>
                <c:pt idx="17">
                  <c:v>1.04037001E-7</c:v>
                </c:pt>
                <c:pt idx="18">
                  <c:v>9.8803701000000003E-8</c:v>
                </c:pt>
                <c:pt idx="19">
                  <c:v>1.1748000100000001E-7</c:v>
                </c:pt>
                <c:pt idx="20">
                  <c:v>1.1955100100000001E-7</c:v>
                </c:pt>
                <c:pt idx="21">
                  <c:v>1.3808000100000001E-7</c:v>
                </c:pt>
                <c:pt idx="22">
                  <c:v>1.2227600100000001E-7</c:v>
                </c:pt>
                <c:pt idx="23">
                  <c:v>1.37515001E-7</c:v>
                </c:pt>
                <c:pt idx="24">
                  <c:v>1.2735100100000002E-7</c:v>
                </c:pt>
                <c:pt idx="25">
                  <c:v>1.1069700100000001E-7</c:v>
                </c:pt>
                <c:pt idx="26">
                  <c:v>1.03340001E-7</c:v>
                </c:pt>
                <c:pt idx="27">
                  <c:v>8.3248901000000005E-8</c:v>
                </c:pt>
                <c:pt idx="28">
                  <c:v>6.0301300999999998E-8</c:v>
                </c:pt>
                <c:pt idx="29">
                  <c:v>3.1155400999999996E-8</c:v>
                </c:pt>
                <c:pt idx="30">
                  <c:v>2.2207001000000002E-8</c:v>
                </c:pt>
                <c:pt idx="31">
                  <c:v>4.7973210000000005E-9</c:v>
                </c:pt>
                <c:pt idx="32">
                  <c:v>1.5625309999999999E-9</c:v>
                </c:pt>
                <c:pt idx="33">
                  <c:v>1.4163009999999999E-9</c:v>
                </c:pt>
                <c:pt idx="34">
                  <c:v>1.77219E-10</c:v>
                </c:pt>
                <c:pt idx="35">
                  <c:v>5.1443499999999999E-10</c:v>
                </c:pt>
                <c:pt idx="36">
                  <c:v>1.0000000000000001E-15</c:v>
                </c:pt>
                <c:pt idx="37">
                  <c:v>1.0000000000000001E-15</c:v>
                </c:pt>
                <c:pt idx="38">
                  <c:v>1.0000000000000001E-15</c:v>
                </c:pt>
                <c:pt idx="39">
                  <c:v>1.0000000000000001E-15</c:v>
                </c:pt>
              </c:numCache>
            </c:numRef>
          </c:yVal>
          <c:smooth val="1"/>
        </c:ser>
        <c:ser>
          <c:idx val="4"/>
          <c:order val="1"/>
          <c:tx>
            <c:strRef>
              <c:f>Sheet1!$C$177:$D$177</c:f>
              <c:strCache>
                <c:ptCount val="1"/>
                <c:pt idx="0">
                  <c:v>Reflector/Shield - C (160.0, 0, 0)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Sheet1!$G$179:$G$218</c:f>
                <c:numCache>
                  <c:formatCode>General</c:formatCode>
                  <c:ptCount val="40"/>
                  <c:pt idx="0">
                    <c:v>7.4162517409999995E-10</c:v>
                  </c:pt>
                  <c:pt idx="1">
                    <c:v>7.8771213559999986E-10</c:v>
                  </c:pt>
                  <c:pt idx="2">
                    <c:v>1.6592419025000001E-9</c:v>
                  </c:pt>
                  <c:pt idx="3">
                    <c:v>3.1452345232000001E-9</c:v>
                  </c:pt>
                  <c:pt idx="4">
                    <c:v>5.8668081709999996E-9</c:v>
                  </c:pt>
                  <c:pt idx="5">
                    <c:v>7.7227260561000007E-9</c:v>
                  </c:pt>
                  <c:pt idx="6">
                    <c:v>6.9379170670000007E-9</c:v>
                  </c:pt>
                  <c:pt idx="7">
                    <c:v>2.8667115024E-9</c:v>
                  </c:pt>
                  <c:pt idx="8">
                    <c:v>2.6542639710000002E-10</c:v>
                  </c:pt>
                  <c:pt idx="9">
                    <c:v>0</c:v>
                  </c:pt>
                  <c:pt idx="10">
                    <c:v>0</c:v>
                  </c:pt>
                  <c:pt idx="11">
                    <c:v>0</c:v>
                  </c:pt>
                  <c:pt idx="12">
                    <c:v>0</c:v>
                  </c:pt>
                  <c:pt idx="13">
                    <c:v>0</c:v>
                  </c:pt>
                  <c:pt idx="14">
                    <c:v>0</c:v>
                  </c:pt>
                  <c:pt idx="15">
                    <c:v>0</c:v>
                  </c:pt>
                  <c:pt idx="16">
                    <c:v>0</c:v>
                  </c:pt>
                  <c:pt idx="17">
                    <c:v>0</c:v>
                  </c:pt>
                  <c:pt idx="18">
                    <c:v>0</c:v>
                  </c:pt>
                  <c:pt idx="19">
                    <c:v>0</c:v>
                  </c:pt>
                  <c:pt idx="20">
                    <c:v>0</c:v>
                  </c:pt>
                  <c:pt idx="21">
                    <c:v>0</c:v>
                  </c:pt>
                  <c:pt idx="22">
                    <c:v>0</c:v>
                  </c:pt>
                  <c:pt idx="23">
                    <c:v>0</c:v>
                  </c:pt>
                  <c:pt idx="24">
                    <c:v>0</c:v>
                  </c:pt>
                  <c:pt idx="25">
                    <c:v>0</c:v>
                  </c:pt>
                  <c:pt idx="26">
                    <c:v>0</c:v>
                  </c:pt>
                  <c:pt idx="27">
                    <c:v>0</c:v>
                  </c:pt>
                  <c:pt idx="28">
                    <c:v>0</c:v>
                  </c:pt>
                  <c:pt idx="29">
                    <c:v>0</c:v>
                  </c:pt>
                  <c:pt idx="30">
                    <c:v>0</c:v>
                  </c:pt>
                  <c:pt idx="31">
                    <c:v>0</c:v>
                  </c:pt>
                  <c:pt idx="32">
                    <c:v>0</c:v>
                  </c:pt>
                  <c:pt idx="33">
                    <c:v>0</c:v>
                  </c:pt>
                  <c:pt idx="34">
                    <c:v>0</c:v>
                  </c:pt>
                  <c:pt idx="35">
                    <c:v>0</c:v>
                  </c:pt>
                  <c:pt idx="36">
                    <c:v>0</c:v>
                  </c:pt>
                  <c:pt idx="37">
                    <c:v>0</c:v>
                  </c:pt>
                  <c:pt idx="38">
                    <c:v>0</c:v>
                  </c:pt>
                  <c:pt idx="39">
                    <c:v>0</c:v>
                  </c:pt>
                </c:numCache>
              </c:numRef>
            </c:plus>
            <c:minus>
              <c:numRef>
                <c:f>Sheet1!$G$179:$G$218</c:f>
                <c:numCache>
                  <c:formatCode>General</c:formatCode>
                  <c:ptCount val="40"/>
                  <c:pt idx="0">
                    <c:v>7.4162517409999995E-10</c:v>
                  </c:pt>
                  <c:pt idx="1">
                    <c:v>7.8771213559999986E-10</c:v>
                  </c:pt>
                  <c:pt idx="2">
                    <c:v>1.6592419025000001E-9</c:v>
                  </c:pt>
                  <c:pt idx="3">
                    <c:v>3.1452345232000001E-9</c:v>
                  </c:pt>
                  <c:pt idx="4">
                    <c:v>5.8668081709999996E-9</c:v>
                  </c:pt>
                  <c:pt idx="5">
                    <c:v>7.7227260561000007E-9</c:v>
                  </c:pt>
                  <c:pt idx="6">
                    <c:v>6.9379170670000007E-9</c:v>
                  </c:pt>
                  <c:pt idx="7">
                    <c:v>2.8667115024E-9</c:v>
                  </c:pt>
                  <c:pt idx="8">
                    <c:v>2.6542639710000002E-10</c:v>
                  </c:pt>
                  <c:pt idx="9">
                    <c:v>0</c:v>
                  </c:pt>
                  <c:pt idx="10">
                    <c:v>0</c:v>
                  </c:pt>
                  <c:pt idx="11">
                    <c:v>0</c:v>
                  </c:pt>
                  <c:pt idx="12">
                    <c:v>0</c:v>
                  </c:pt>
                  <c:pt idx="13">
                    <c:v>0</c:v>
                  </c:pt>
                  <c:pt idx="14">
                    <c:v>0</c:v>
                  </c:pt>
                  <c:pt idx="15">
                    <c:v>0</c:v>
                  </c:pt>
                  <c:pt idx="16">
                    <c:v>0</c:v>
                  </c:pt>
                  <c:pt idx="17">
                    <c:v>0</c:v>
                  </c:pt>
                  <c:pt idx="18">
                    <c:v>0</c:v>
                  </c:pt>
                  <c:pt idx="19">
                    <c:v>0</c:v>
                  </c:pt>
                  <c:pt idx="20">
                    <c:v>0</c:v>
                  </c:pt>
                  <c:pt idx="21">
                    <c:v>0</c:v>
                  </c:pt>
                  <c:pt idx="22">
                    <c:v>0</c:v>
                  </c:pt>
                  <c:pt idx="23">
                    <c:v>0</c:v>
                  </c:pt>
                  <c:pt idx="24">
                    <c:v>0</c:v>
                  </c:pt>
                  <c:pt idx="25">
                    <c:v>0</c:v>
                  </c:pt>
                  <c:pt idx="26">
                    <c:v>0</c:v>
                  </c:pt>
                  <c:pt idx="27">
                    <c:v>0</c:v>
                  </c:pt>
                  <c:pt idx="28">
                    <c:v>0</c:v>
                  </c:pt>
                  <c:pt idx="29">
                    <c:v>0</c:v>
                  </c:pt>
                  <c:pt idx="30">
                    <c:v>0</c:v>
                  </c:pt>
                  <c:pt idx="31">
                    <c:v>0</c:v>
                  </c:pt>
                  <c:pt idx="32">
                    <c:v>0</c:v>
                  </c:pt>
                  <c:pt idx="33">
                    <c:v>0</c:v>
                  </c:pt>
                  <c:pt idx="34">
                    <c:v>0</c:v>
                  </c:pt>
                  <c:pt idx="35">
                    <c:v>0</c:v>
                  </c:pt>
                  <c:pt idx="36">
                    <c:v>0</c:v>
                  </c:pt>
                  <c:pt idx="37">
                    <c:v>0</c:v>
                  </c:pt>
                  <c:pt idx="38">
                    <c:v>0</c:v>
                  </c:pt>
                  <c:pt idx="39">
                    <c:v>0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xVal>
            <c:numRef>
              <c:f>Sheet1!$C$179:$C$218</c:f>
              <c:numCache>
                <c:formatCode>0.00E+00</c:formatCode>
                <c:ptCount val="40"/>
                <c:pt idx="0">
                  <c:v>8.4599999999999997E-10</c:v>
                </c:pt>
                <c:pt idx="1">
                  <c:v>2.5494999999999999E-9</c:v>
                </c:pt>
                <c:pt idx="2">
                  <c:v>5.1339999999999998E-9</c:v>
                </c:pt>
                <c:pt idx="3">
                  <c:v>1.0340500000000001E-8</c:v>
                </c:pt>
                <c:pt idx="4">
                  <c:v>2.082E-8</c:v>
                </c:pt>
                <c:pt idx="5">
                  <c:v>4.1925E-8</c:v>
                </c:pt>
                <c:pt idx="6">
                  <c:v>8.4415000000000005E-8</c:v>
                </c:pt>
                <c:pt idx="7">
                  <c:v>1.7000000000000001E-7</c:v>
                </c:pt>
                <c:pt idx="8">
                  <c:v>3.4234999999999999E-7</c:v>
                </c:pt>
                <c:pt idx="9">
                  <c:v>6.8945000000000002E-7</c:v>
                </c:pt>
                <c:pt idx="10">
                  <c:v>1.3882000000000001E-6</c:v>
                </c:pt>
                <c:pt idx="11">
                  <c:v>2.7954999999999997E-6</c:v>
                </c:pt>
                <c:pt idx="12">
                  <c:v>5.6300000000000003E-6</c:v>
                </c:pt>
                <c:pt idx="13">
                  <c:v>1.1337E-5</c:v>
                </c:pt>
                <c:pt idx="14">
                  <c:v>2.283E-5</c:v>
                </c:pt>
                <c:pt idx="15">
                  <c:v>4.5974999999999999E-5</c:v>
                </c:pt>
                <c:pt idx="16">
                  <c:v>9.256999999999999E-5</c:v>
                </c:pt>
                <c:pt idx="17">
                  <c:v>1.8645000000000001E-4</c:v>
                </c:pt>
                <c:pt idx="18">
                  <c:v>3.7544999999999999E-4</c:v>
                </c:pt>
                <c:pt idx="19">
                  <c:v>7.5584999999999997E-4</c:v>
                </c:pt>
                <c:pt idx="20">
                  <c:v>1.5225E-3</c:v>
                </c:pt>
                <c:pt idx="21">
                  <c:v>3.0660000000000001E-3</c:v>
                </c:pt>
                <c:pt idx="22">
                  <c:v>6.1739999999999998E-3</c:v>
                </c:pt>
                <c:pt idx="23">
                  <c:v>1.2435499999999999E-2</c:v>
                </c:pt>
                <c:pt idx="24">
                  <c:v>2.504E-2</c:v>
                </c:pt>
                <c:pt idx="25">
                  <c:v>5.0419999999999993E-2</c:v>
                </c:pt>
                <c:pt idx="26">
                  <c:v>0.10153999999999999</c:v>
                </c:pt>
                <c:pt idx="27">
                  <c:v>0.20444999999999999</c:v>
                </c:pt>
                <c:pt idx="28">
                  <c:v>0.41170000000000001</c:v>
                </c:pt>
                <c:pt idx="29">
                  <c:v>0.82910000000000006</c:v>
                </c:pt>
                <c:pt idx="30">
                  <c:v>1.6695</c:v>
                </c:pt>
                <c:pt idx="31">
                  <c:v>2.8650000000000002</c:v>
                </c:pt>
                <c:pt idx="32">
                  <c:v>4.2575000000000003</c:v>
                </c:pt>
                <c:pt idx="33">
                  <c:v>5.9965000000000002</c:v>
                </c:pt>
                <c:pt idx="34">
                  <c:v>8.4885000000000002</c:v>
                </c:pt>
                <c:pt idx="35">
                  <c:v>11</c:v>
                </c:pt>
                <c:pt idx="36">
                  <c:v>13</c:v>
                </c:pt>
                <c:pt idx="37">
                  <c:v>15</c:v>
                </c:pt>
                <c:pt idx="38">
                  <c:v>17</c:v>
                </c:pt>
                <c:pt idx="39">
                  <c:v>19</c:v>
                </c:pt>
              </c:numCache>
            </c:numRef>
          </c:xVal>
          <c:yVal>
            <c:numRef>
              <c:f>Sheet1!$E$179:$E$218</c:f>
              <c:numCache>
                <c:formatCode>0.00E+00</c:formatCode>
                <c:ptCount val="40"/>
                <c:pt idx="0">
                  <c:v>1.175131E-9</c:v>
                </c:pt>
                <c:pt idx="1">
                  <c:v>2.0751109999999998E-9</c:v>
                </c:pt>
                <c:pt idx="2">
                  <c:v>7.2933710000000003E-9</c:v>
                </c:pt>
                <c:pt idx="3">
                  <c:v>2.5529501000000001E-8</c:v>
                </c:pt>
                <c:pt idx="4">
                  <c:v>8.2631101000000003E-8</c:v>
                </c:pt>
                <c:pt idx="5">
                  <c:v>1.3766000100000001E-7</c:v>
                </c:pt>
                <c:pt idx="6">
                  <c:v>1.03551001E-7</c:v>
                </c:pt>
                <c:pt idx="7">
                  <c:v>2.0131400999999999E-8</c:v>
                </c:pt>
                <c:pt idx="8">
                  <c:v>3.7494900000000003E-10</c:v>
                </c:pt>
                <c:pt idx="9">
                  <c:v>1.0000000000000001E-15</c:v>
                </c:pt>
                <c:pt idx="10">
                  <c:v>1.0000000000000001E-15</c:v>
                </c:pt>
                <c:pt idx="11">
                  <c:v>1.0000000000000001E-15</c:v>
                </c:pt>
                <c:pt idx="12">
                  <c:v>1.0000000000000001E-15</c:v>
                </c:pt>
                <c:pt idx="13">
                  <c:v>1.0000000000000001E-15</c:v>
                </c:pt>
                <c:pt idx="14">
                  <c:v>1.0000000000000001E-15</c:v>
                </c:pt>
                <c:pt idx="15">
                  <c:v>1.0000000000000001E-15</c:v>
                </c:pt>
                <c:pt idx="16">
                  <c:v>1.0000000000000001E-15</c:v>
                </c:pt>
                <c:pt idx="17">
                  <c:v>1.0000000000000001E-15</c:v>
                </c:pt>
                <c:pt idx="18">
                  <c:v>1.0000000000000001E-15</c:v>
                </c:pt>
                <c:pt idx="19">
                  <c:v>1.0000000000000001E-15</c:v>
                </c:pt>
                <c:pt idx="20">
                  <c:v>1.0000000000000001E-15</c:v>
                </c:pt>
                <c:pt idx="21">
                  <c:v>1.0000000000000001E-15</c:v>
                </c:pt>
                <c:pt idx="22">
                  <c:v>1.0000000000000001E-15</c:v>
                </c:pt>
                <c:pt idx="23">
                  <c:v>1.0000000000000001E-15</c:v>
                </c:pt>
                <c:pt idx="24">
                  <c:v>1.0000000000000001E-15</c:v>
                </c:pt>
                <c:pt idx="25">
                  <c:v>1.0000000000000001E-15</c:v>
                </c:pt>
                <c:pt idx="26">
                  <c:v>1.0000000000000001E-15</c:v>
                </c:pt>
                <c:pt idx="27">
                  <c:v>1.0000000000000001E-15</c:v>
                </c:pt>
                <c:pt idx="28">
                  <c:v>1.0000000000000001E-15</c:v>
                </c:pt>
                <c:pt idx="29">
                  <c:v>1.0000000000000001E-15</c:v>
                </c:pt>
                <c:pt idx="30">
                  <c:v>1.0000000000000001E-15</c:v>
                </c:pt>
                <c:pt idx="31">
                  <c:v>1.0000000000000001E-15</c:v>
                </c:pt>
                <c:pt idx="32">
                  <c:v>1.0000000000000001E-15</c:v>
                </c:pt>
                <c:pt idx="33">
                  <c:v>1.0000000000000001E-15</c:v>
                </c:pt>
                <c:pt idx="34">
                  <c:v>1.0000000000000001E-15</c:v>
                </c:pt>
                <c:pt idx="35">
                  <c:v>1.0000000000000001E-15</c:v>
                </c:pt>
                <c:pt idx="36">
                  <c:v>1.0000000000000001E-15</c:v>
                </c:pt>
                <c:pt idx="37">
                  <c:v>1.0000000000000001E-15</c:v>
                </c:pt>
                <c:pt idx="38">
                  <c:v>1.0000000000000001E-15</c:v>
                </c:pt>
                <c:pt idx="39">
                  <c:v>1.0000000000000001E-15</c:v>
                </c:pt>
              </c:numCache>
            </c:numRef>
          </c:yVal>
          <c:smooth val="1"/>
        </c:ser>
        <c:ser>
          <c:idx val="8"/>
          <c:order val="2"/>
          <c:tx>
            <c:strRef>
              <c:f>Sheet1!$C$353:$D$353</c:f>
              <c:strCache>
                <c:ptCount val="1"/>
                <c:pt idx="0">
                  <c:v>Reflector - Be (0, 0, 160.0)</c:v>
                </c:pt>
              </c:strCache>
            </c:strRef>
          </c:tx>
          <c:spPr>
            <a:ln w="19050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Sheet1!$G$355:$G$394</c:f>
                <c:numCache>
                  <c:formatCode>General</c:formatCode>
                  <c:ptCount val="40"/>
                  <c:pt idx="0">
                    <c:v>0</c:v>
                  </c:pt>
                  <c:pt idx="1">
                    <c:v>0</c:v>
                  </c:pt>
                  <c:pt idx="2">
                    <c:v>3.6810100000000001E-10</c:v>
                  </c:pt>
                  <c:pt idx="3">
                    <c:v>5.8159637399999987E-10</c:v>
                  </c:pt>
                  <c:pt idx="4">
                    <c:v>4.3935813450000001E-10</c:v>
                  </c:pt>
                  <c:pt idx="5">
                    <c:v>1.1672393183E-9</c:v>
                  </c:pt>
                  <c:pt idx="6">
                    <c:v>1.1592259669999999E-9</c:v>
                  </c:pt>
                  <c:pt idx="7">
                    <c:v>4.2696079009999998E-10</c:v>
                  </c:pt>
                  <c:pt idx="8">
                    <c:v>0</c:v>
                  </c:pt>
                  <c:pt idx="9">
                    <c:v>5.9766571339999995E-10</c:v>
                  </c:pt>
                  <c:pt idx="10">
                    <c:v>3.78562E-10</c:v>
                  </c:pt>
                  <c:pt idx="11">
                    <c:v>5.0783647199999995E-10</c:v>
                  </c:pt>
                  <c:pt idx="12">
                    <c:v>0</c:v>
                  </c:pt>
                  <c:pt idx="13">
                    <c:v>1.5756209040000001E-10</c:v>
                  </c:pt>
                  <c:pt idx="14">
                    <c:v>6.7070342669999991E-10</c:v>
                  </c:pt>
                  <c:pt idx="15">
                    <c:v>3.57716E-10</c:v>
                  </c:pt>
                  <c:pt idx="16">
                    <c:v>6.5122025759999994E-10</c:v>
                  </c:pt>
                  <c:pt idx="17">
                    <c:v>5.4613254219999995E-10</c:v>
                  </c:pt>
                  <c:pt idx="18">
                    <c:v>4.2797595599999997E-10</c:v>
                  </c:pt>
                  <c:pt idx="19">
                    <c:v>1.2924472707E-9</c:v>
                  </c:pt>
                  <c:pt idx="20">
                    <c:v>1.5725781455999999E-9</c:v>
                  </c:pt>
                  <c:pt idx="21">
                    <c:v>1.1840742034999998E-9</c:v>
                  </c:pt>
                  <c:pt idx="22">
                    <c:v>1.3752962146000001E-9</c:v>
                  </c:pt>
                  <c:pt idx="23">
                    <c:v>1.2832070118000001E-9</c:v>
                  </c:pt>
                  <c:pt idx="24">
                    <c:v>1.1900791644999999E-9</c:v>
                  </c:pt>
                  <c:pt idx="25">
                    <c:v>1.1291453054E-9</c:v>
                  </c:pt>
                  <c:pt idx="26">
                    <c:v>1.102331E-9</c:v>
                  </c:pt>
                  <c:pt idx="27">
                    <c:v>1.4784781030999998E-9</c:v>
                  </c:pt>
                  <c:pt idx="28">
                    <c:v>0</c:v>
                  </c:pt>
                  <c:pt idx="29">
                    <c:v>0</c:v>
                  </c:pt>
                  <c:pt idx="30">
                    <c:v>0</c:v>
                  </c:pt>
                  <c:pt idx="31">
                    <c:v>0</c:v>
                  </c:pt>
                  <c:pt idx="32">
                    <c:v>0</c:v>
                  </c:pt>
                  <c:pt idx="33">
                    <c:v>0</c:v>
                  </c:pt>
                  <c:pt idx="34">
                    <c:v>0</c:v>
                  </c:pt>
                  <c:pt idx="35">
                    <c:v>0</c:v>
                  </c:pt>
                  <c:pt idx="36">
                    <c:v>0</c:v>
                  </c:pt>
                  <c:pt idx="37">
                    <c:v>0</c:v>
                  </c:pt>
                  <c:pt idx="38">
                    <c:v>0</c:v>
                  </c:pt>
                  <c:pt idx="39">
                    <c:v>0</c:v>
                  </c:pt>
                </c:numCache>
              </c:numRef>
            </c:plus>
            <c:minus>
              <c:numRef>
                <c:f>Sheet1!$G$355:$G$394</c:f>
                <c:numCache>
                  <c:formatCode>General</c:formatCode>
                  <c:ptCount val="40"/>
                  <c:pt idx="0">
                    <c:v>0</c:v>
                  </c:pt>
                  <c:pt idx="1">
                    <c:v>0</c:v>
                  </c:pt>
                  <c:pt idx="2">
                    <c:v>3.6810100000000001E-10</c:v>
                  </c:pt>
                  <c:pt idx="3">
                    <c:v>5.8159637399999987E-10</c:v>
                  </c:pt>
                  <c:pt idx="4">
                    <c:v>4.3935813450000001E-10</c:v>
                  </c:pt>
                  <c:pt idx="5">
                    <c:v>1.1672393183E-9</c:v>
                  </c:pt>
                  <c:pt idx="6">
                    <c:v>1.1592259669999999E-9</c:v>
                  </c:pt>
                  <c:pt idx="7">
                    <c:v>4.2696079009999998E-10</c:v>
                  </c:pt>
                  <c:pt idx="8">
                    <c:v>0</c:v>
                  </c:pt>
                  <c:pt idx="9">
                    <c:v>5.9766571339999995E-10</c:v>
                  </c:pt>
                  <c:pt idx="10">
                    <c:v>3.78562E-10</c:v>
                  </c:pt>
                  <c:pt idx="11">
                    <c:v>5.0783647199999995E-10</c:v>
                  </c:pt>
                  <c:pt idx="12">
                    <c:v>0</c:v>
                  </c:pt>
                  <c:pt idx="13">
                    <c:v>1.5756209040000001E-10</c:v>
                  </c:pt>
                  <c:pt idx="14">
                    <c:v>6.7070342669999991E-10</c:v>
                  </c:pt>
                  <c:pt idx="15">
                    <c:v>3.57716E-10</c:v>
                  </c:pt>
                  <c:pt idx="16">
                    <c:v>6.5122025759999994E-10</c:v>
                  </c:pt>
                  <c:pt idx="17">
                    <c:v>5.4613254219999995E-10</c:v>
                  </c:pt>
                  <c:pt idx="18">
                    <c:v>4.2797595599999997E-10</c:v>
                  </c:pt>
                  <c:pt idx="19">
                    <c:v>1.2924472707E-9</c:v>
                  </c:pt>
                  <c:pt idx="20">
                    <c:v>1.5725781455999999E-9</c:v>
                  </c:pt>
                  <c:pt idx="21">
                    <c:v>1.1840742034999998E-9</c:v>
                  </c:pt>
                  <c:pt idx="22">
                    <c:v>1.3752962146000001E-9</c:v>
                  </c:pt>
                  <c:pt idx="23">
                    <c:v>1.2832070118000001E-9</c:v>
                  </c:pt>
                  <c:pt idx="24">
                    <c:v>1.1900791644999999E-9</c:v>
                  </c:pt>
                  <c:pt idx="25">
                    <c:v>1.1291453054E-9</c:v>
                  </c:pt>
                  <c:pt idx="26">
                    <c:v>1.102331E-9</c:v>
                  </c:pt>
                  <c:pt idx="27">
                    <c:v>1.4784781030999998E-9</c:v>
                  </c:pt>
                  <c:pt idx="28">
                    <c:v>0</c:v>
                  </c:pt>
                  <c:pt idx="29">
                    <c:v>0</c:v>
                  </c:pt>
                  <c:pt idx="30">
                    <c:v>0</c:v>
                  </c:pt>
                  <c:pt idx="31">
                    <c:v>0</c:v>
                  </c:pt>
                  <c:pt idx="32">
                    <c:v>0</c:v>
                  </c:pt>
                  <c:pt idx="33">
                    <c:v>0</c:v>
                  </c:pt>
                  <c:pt idx="34">
                    <c:v>0</c:v>
                  </c:pt>
                  <c:pt idx="35">
                    <c:v>0</c:v>
                  </c:pt>
                  <c:pt idx="36">
                    <c:v>0</c:v>
                  </c:pt>
                  <c:pt idx="37">
                    <c:v>0</c:v>
                  </c:pt>
                  <c:pt idx="38">
                    <c:v>0</c:v>
                  </c:pt>
                  <c:pt idx="39">
                    <c:v>0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xVal>
            <c:numRef>
              <c:f>Sheet1!$C$355:$C$394</c:f>
              <c:numCache>
                <c:formatCode>0.00E+00</c:formatCode>
                <c:ptCount val="40"/>
                <c:pt idx="0">
                  <c:v>8.4599999999999997E-10</c:v>
                </c:pt>
                <c:pt idx="1">
                  <c:v>2.5494999999999999E-9</c:v>
                </c:pt>
                <c:pt idx="2">
                  <c:v>5.1339999999999998E-9</c:v>
                </c:pt>
                <c:pt idx="3">
                  <c:v>1.0340500000000001E-8</c:v>
                </c:pt>
                <c:pt idx="4">
                  <c:v>2.082E-8</c:v>
                </c:pt>
                <c:pt idx="5">
                  <c:v>4.1925E-8</c:v>
                </c:pt>
                <c:pt idx="6">
                  <c:v>8.4415000000000005E-8</c:v>
                </c:pt>
                <c:pt idx="7">
                  <c:v>1.7000000000000001E-7</c:v>
                </c:pt>
                <c:pt idx="8">
                  <c:v>3.4234999999999999E-7</c:v>
                </c:pt>
                <c:pt idx="9">
                  <c:v>6.8945000000000002E-7</c:v>
                </c:pt>
                <c:pt idx="10">
                  <c:v>1.3882000000000001E-6</c:v>
                </c:pt>
                <c:pt idx="11">
                  <c:v>2.7954999999999997E-6</c:v>
                </c:pt>
                <c:pt idx="12">
                  <c:v>5.6300000000000003E-6</c:v>
                </c:pt>
                <c:pt idx="13">
                  <c:v>1.1337E-5</c:v>
                </c:pt>
                <c:pt idx="14">
                  <c:v>2.283E-5</c:v>
                </c:pt>
                <c:pt idx="15">
                  <c:v>4.5974999999999999E-5</c:v>
                </c:pt>
                <c:pt idx="16">
                  <c:v>9.256999999999999E-5</c:v>
                </c:pt>
                <c:pt idx="17">
                  <c:v>1.8645000000000001E-4</c:v>
                </c:pt>
                <c:pt idx="18">
                  <c:v>3.7544999999999999E-4</c:v>
                </c:pt>
                <c:pt idx="19">
                  <c:v>7.5584999999999997E-4</c:v>
                </c:pt>
                <c:pt idx="20">
                  <c:v>1.5225E-3</c:v>
                </c:pt>
                <c:pt idx="21">
                  <c:v>3.0660000000000001E-3</c:v>
                </c:pt>
                <c:pt idx="22">
                  <c:v>6.1739999999999998E-3</c:v>
                </c:pt>
                <c:pt idx="23">
                  <c:v>1.2435499999999999E-2</c:v>
                </c:pt>
                <c:pt idx="24">
                  <c:v>2.504E-2</c:v>
                </c:pt>
                <c:pt idx="25">
                  <c:v>5.0419999999999993E-2</c:v>
                </c:pt>
                <c:pt idx="26">
                  <c:v>0.10153999999999999</c:v>
                </c:pt>
                <c:pt idx="27">
                  <c:v>0.20444999999999999</c:v>
                </c:pt>
                <c:pt idx="28">
                  <c:v>0.41170000000000001</c:v>
                </c:pt>
                <c:pt idx="29">
                  <c:v>0.82910000000000006</c:v>
                </c:pt>
                <c:pt idx="30">
                  <c:v>1.6695</c:v>
                </c:pt>
                <c:pt idx="31">
                  <c:v>2.8650000000000002</c:v>
                </c:pt>
                <c:pt idx="32">
                  <c:v>4.2575000000000003</c:v>
                </c:pt>
                <c:pt idx="33">
                  <c:v>5.9965000000000002</c:v>
                </c:pt>
                <c:pt idx="34">
                  <c:v>8.4885000000000002</c:v>
                </c:pt>
                <c:pt idx="35">
                  <c:v>11</c:v>
                </c:pt>
                <c:pt idx="36">
                  <c:v>13</c:v>
                </c:pt>
                <c:pt idx="37">
                  <c:v>15</c:v>
                </c:pt>
                <c:pt idx="38">
                  <c:v>17</c:v>
                </c:pt>
                <c:pt idx="39">
                  <c:v>19</c:v>
                </c:pt>
              </c:numCache>
            </c:numRef>
          </c:xVal>
          <c:yVal>
            <c:numRef>
              <c:f>Sheet1!$E$355:$E$394</c:f>
              <c:numCache>
                <c:formatCode>0.00E+00</c:formatCode>
                <c:ptCount val="40"/>
                <c:pt idx="0">
                  <c:v>1.0000000000000001E-15</c:v>
                </c:pt>
                <c:pt idx="1">
                  <c:v>1.0000000000000001E-15</c:v>
                </c:pt>
                <c:pt idx="2">
                  <c:v>3.6810100000000001E-10</c:v>
                </c:pt>
                <c:pt idx="3">
                  <c:v>9.8709499999999989E-10</c:v>
                </c:pt>
                <c:pt idx="4">
                  <c:v>6.5351499999999999E-10</c:v>
                </c:pt>
                <c:pt idx="5">
                  <c:v>3.3901809999999999E-9</c:v>
                </c:pt>
                <c:pt idx="6">
                  <c:v>2.6526909999999998E-9</c:v>
                </c:pt>
                <c:pt idx="7">
                  <c:v>7.3147299999999998E-10</c:v>
                </c:pt>
                <c:pt idx="8">
                  <c:v>1.0000000000000001E-15</c:v>
                </c:pt>
                <c:pt idx="9">
                  <c:v>7.9869800000000003E-10</c:v>
                </c:pt>
                <c:pt idx="10">
                  <c:v>3.78562E-10</c:v>
                </c:pt>
                <c:pt idx="11">
                  <c:v>7.9052999999999996E-10</c:v>
                </c:pt>
                <c:pt idx="12">
                  <c:v>1.0000000000000001E-15</c:v>
                </c:pt>
                <c:pt idx="13">
                  <c:v>2.1637200000000002E-10</c:v>
                </c:pt>
                <c:pt idx="14">
                  <c:v>1.233591E-9</c:v>
                </c:pt>
                <c:pt idx="15">
                  <c:v>3.57716E-10</c:v>
                </c:pt>
                <c:pt idx="16">
                  <c:v>8.3265599999999996E-10</c:v>
                </c:pt>
                <c:pt idx="17">
                  <c:v>7.2230199999999999E-10</c:v>
                </c:pt>
                <c:pt idx="18">
                  <c:v>7.3916399999999999E-10</c:v>
                </c:pt>
                <c:pt idx="19">
                  <c:v>2.099151E-9</c:v>
                </c:pt>
                <c:pt idx="20">
                  <c:v>4.254811E-9</c:v>
                </c:pt>
                <c:pt idx="21">
                  <c:v>2.8635409999999997E-9</c:v>
                </c:pt>
                <c:pt idx="22">
                  <c:v>3.0794810000000001E-9</c:v>
                </c:pt>
                <c:pt idx="23">
                  <c:v>2.5674409999999999E-9</c:v>
                </c:pt>
                <c:pt idx="24">
                  <c:v>2.053631E-9</c:v>
                </c:pt>
                <c:pt idx="25">
                  <c:v>1.4124909999999999E-9</c:v>
                </c:pt>
                <c:pt idx="26">
                  <c:v>1.102331E-9</c:v>
                </c:pt>
                <c:pt idx="27">
                  <c:v>2.0879509999999999E-9</c:v>
                </c:pt>
                <c:pt idx="28">
                  <c:v>1.0000000000000001E-15</c:v>
                </c:pt>
                <c:pt idx="29">
                  <c:v>1.0000000000000001E-15</c:v>
                </c:pt>
                <c:pt idx="30">
                  <c:v>1.0000000000000001E-15</c:v>
                </c:pt>
                <c:pt idx="31">
                  <c:v>1.0000000000000001E-15</c:v>
                </c:pt>
                <c:pt idx="32">
                  <c:v>1.0000000000000001E-15</c:v>
                </c:pt>
                <c:pt idx="33">
                  <c:v>1.0000000000000001E-15</c:v>
                </c:pt>
                <c:pt idx="34">
                  <c:v>1.0000000000000001E-15</c:v>
                </c:pt>
                <c:pt idx="35">
                  <c:v>1.0000000000000001E-15</c:v>
                </c:pt>
                <c:pt idx="36">
                  <c:v>1.0000000000000001E-15</c:v>
                </c:pt>
                <c:pt idx="37">
                  <c:v>1.0000000000000001E-15</c:v>
                </c:pt>
                <c:pt idx="38">
                  <c:v>1.0000000000000001E-15</c:v>
                </c:pt>
                <c:pt idx="39">
                  <c:v>1.0000000000000001E-15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3614432"/>
        <c:axId val="333614992"/>
      </c:scatterChart>
      <c:valAx>
        <c:axId val="333614432"/>
        <c:scaling>
          <c:logBase val="10"/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Energy (MeV)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E+0" sourceLinked="0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3614992"/>
        <c:crosses val="autoZero"/>
        <c:crossBetween val="midCat"/>
      </c:valAx>
      <c:valAx>
        <c:axId val="333614992"/>
        <c:scaling>
          <c:logBase val="10"/>
          <c:orientation val="minMax"/>
          <c:max val="1.0000000000000004E-6"/>
          <c:min val="1.0000000000000006E-1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Relative Flux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E+00" sourceLinked="0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361443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l"/>
      <c:layout>
        <c:manualLayout>
          <c:xMode val="edge"/>
          <c:yMode val="edge"/>
          <c:x val="8.4068266728498195E-2"/>
          <c:y val="2.8971046587926517E-2"/>
          <c:w val="0.23836439529840978"/>
          <c:h val="0.13183686023622046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488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37000" y="0"/>
            <a:ext cx="3011488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49C4A7-F7E0-4FB8-8F05-6ADADEF3AE08}" type="datetimeFigureOut">
              <a:rPr lang="en-US" smtClean="0"/>
              <a:pPr/>
              <a:t>10/22/2015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72525"/>
            <a:ext cx="3011488" cy="4619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37000" y="8772525"/>
            <a:ext cx="3011488" cy="4619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404932-F5F8-4459-9026-AEF2B7B1B25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4417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114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37000" y="0"/>
            <a:ext cx="30114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0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5225" y="692150"/>
            <a:ext cx="4619625" cy="346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5325" y="4387850"/>
            <a:ext cx="5559425" cy="415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2525"/>
            <a:ext cx="30114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37000" y="8772525"/>
            <a:ext cx="30114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5FD50CD6-17C6-42DD-9DCE-6855B2EB91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063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706973B-C8B6-4583-8B22-86FB157FD251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smtClean="0">
              <a:solidFill>
                <a:prstClr val="black"/>
              </a:solidFill>
            </a:endParaRPr>
          </a:p>
        </p:txBody>
      </p:sp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594753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5667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Modifier order fixed…changes in ALL CAPS</a:t>
            </a:r>
          </a:p>
        </p:txBody>
      </p:sp>
      <p:sp>
        <p:nvSpPr>
          <p:cNvPr id="15667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229729-0F5D-4CE8-8214-74FD806E741B}" type="slidenum">
              <a:rPr lang="en-US" smtClean="0">
                <a:solidFill>
                  <a:srgbClr val="000000"/>
                </a:solidFill>
              </a:rPr>
              <a:pPr/>
              <a:t>2</a:t>
            </a:fld>
            <a:endParaRPr 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03531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58722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5872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855931-DD93-49F1-A7A2-8039D6F95152}" type="slidenum">
              <a:rPr lang="en-US" smtClean="0"/>
              <a:pPr/>
              <a:t>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073786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5667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Modifier order fixed…changes in ALL CAPS</a:t>
            </a:r>
          </a:p>
        </p:txBody>
      </p:sp>
      <p:sp>
        <p:nvSpPr>
          <p:cNvPr id="15667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229729-0F5D-4CE8-8214-74FD806E741B}" type="slidenum">
              <a:rPr lang="en-US" smtClean="0">
                <a:solidFill>
                  <a:srgbClr val="000000"/>
                </a:solidFill>
              </a:rPr>
              <a:pPr/>
              <a:t>5</a:t>
            </a:fld>
            <a:endParaRPr 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0846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5" descr="20%"/>
          <p:cNvSpPr>
            <a:spLocks noChangeArrowheads="1"/>
          </p:cNvSpPr>
          <p:nvPr userDrawn="1"/>
        </p:nvSpPr>
        <p:spPr bwMode="auto">
          <a:xfrm>
            <a:off x="19050" y="838200"/>
            <a:ext cx="9124950" cy="4800600"/>
          </a:xfrm>
          <a:prstGeom prst="rect">
            <a:avLst/>
          </a:prstGeom>
          <a:pattFill prst="pct20">
            <a:fgClr>
              <a:srgbClr val="B2B2B2"/>
            </a:fgClr>
            <a:bgClr>
              <a:schemeClr val="bg1"/>
            </a:bgClr>
          </a:pattFill>
          <a:ln w="1270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2" name="Picture 24"/>
          <p:cNvPicPr>
            <a:picLocks noChangeAspect="1" noChangeArrowheads="1"/>
          </p:cNvPicPr>
          <p:nvPr userDrawn="1"/>
        </p:nvPicPr>
        <p:blipFill>
          <a:blip r:embed="rId2" cstate="print">
            <a:lum bright="-12000"/>
          </a:blip>
          <a:srcRect l="10411" t="6494" r="6915" b="5937"/>
          <a:stretch>
            <a:fillRect/>
          </a:stretch>
        </p:blipFill>
        <p:spPr bwMode="auto">
          <a:xfrm rot="5400000">
            <a:off x="1131093" y="-1131093"/>
            <a:ext cx="6881813" cy="9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6"/>
          <p:cNvPicPr>
            <a:picLocks noChangeAspect="1" noChangeArrowheads="1"/>
          </p:cNvPicPr>
          <p:nvPr userDrawn="1"/>
        </p:nvPicPr>
        <p:blipFill>
          <a:blip r:embed="rId2" cstate="print">
            <a:lum bright="-12000" contrast="36000"/>
          </a:blip>
          <a:srcRect l="10411" t="7950" r="86899" b="5937"/>
          <a:stretch>
            <a:fillRect/>
          </a:stretch>
        </p:blipFill>
        <p:spPr bwMode="auto">
          <a:xfrm rot="5400000">
            <a:off x="4498975" y="-3813175"/>
            <a:ext cx="150813" cy="91487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5" name="Picture 28"/>
          <p:cNvPicPr>
            <a:picLocks noChangeAspect="1" noChangeArrowheads="1"/>
          </p:cNvPicPr>
          <p:nvPr userDrawn="1"/>
        </p:nvPicPr>
        <p:blipFill>
          <a:blip r:embed="rId2" cstate="print">
            <a:lum bright="-12000" contrast="36000"/>
          </a:blip>
          <a:srcRect l="10411" t="7950" r="86899" b="5937"/>
          <a:stretch>
            <a:fillRect/>
          </a:stretch>
        </p:blipFill>
        <p:spPr bwMode="auto">
          <a:xfrm rot="5400000">
            <a:off x="4497387" y="909638"/>
            <a:ext cx="149225" cy="9144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6" name="Line 31"/>
          <p:cNvSpPr>
            <a:spLocks noChangeShapeType="1"/>
          </p:cNvSpPr>
          <p:nvPr userDrawn="1"/>
        </p:nvSpPr>
        <p:spPr bwMode="auto">
          <a:xfrm>
            <a:off x="0" y="5562600"/>
            <a:ext cx="9144000" cy="0"/>
          </a:xfrm>
          <a:prstGeom prst="line">
            <a:avLst/>
          </a:prstGeom>
          <a:noFill/>
          <a:ln w="9525">
            <a:solidFill>
              <a:srgbClr val="B2B2B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Line 32"/>
          <p:cNvSpPr>
            <a:spLocks noChangeShapeType="1"/>
          </p:cNvSpPr>
          <p:nvPr userDrawn="1"/>
        </p:nvSpPr>
        <p:spPr bwMode="auto">
          <a:xfrm>
            <a:off x="0" y="685800"/>
            <a:ext cx="9144000" cy="0"/>
          </a:xfrm>
          <a:prstGeom prst="line">
            <a:avLst/>
          </a:prstGeom>
          <a:noFill/>
          <a:ln w="9525">
            <a:solidFill>
              <a:srgbClr val="B2B2B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1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69427D-8F79-4C6F-87D3-EBD21E8A50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2" name="Rectangle 25" descr="20%"/>
          <p:cNvSpPr>
            <a:spLocks noChangeArrowheads="1"/>
          </p:cNvSpPr>
          <p:nvPr userDrawn="1"/>
        </p:nvSpPr>
        <p:spPr bwMode="auto">
          <a:xfrm>
            <a:off x="0" y="838200"/>
            <a:ext cx="9144000" cy="4572000"/>
          </a:xfrm>
          <a:prstGeom prst="rect">
            <a:avLst/>
          </a:prstGeom>
          <a:pattFill prst="pct20">
            <a:fgClr>
              <a:srgbClr val="B2B2B2"/>
            </a:fgClr>
            <a:bgClr>
              <a:schemeClr val="bg1"/>
            </a:bgClr>
          </a:pattFill>
          <a:ln w="1270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010400" y="6477000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39E97B8-4532-408E-A5F7-ACF05B64D36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039845-206E-4D43-9E5F-DD43C064786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839200" cy="8382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295400"/>
            <a:ext cx="5111750" cy="48307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95400"/>
            <a:ext cx="3008313" cy="48307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1FF7B5-9D7B-436A-A6D4-49B4434E5AC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42999"/>
            <a:ext cx="5486400" cy="35845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6CBEDA-3B93-4B7E-AD18-2612E61E132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w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"/>
          <p:cNvPicPr>
            <a:picLocks noChangeAspect="1" noChangeArrowheads="1"/>
          </p:cNvPicPr>
          <p:nvPr/>
        </p:nvPicPr>
        <p:blipFill>
          <a:blip r:embed="rId7" cstate="print">
            <a:lum bright="-12000"/>
          </a:blip>
          <a:srcRect l="10411" t="6494" r="71910" b="6660"/>
          <a:stretch>
            <a:fillRect/>
          </a:stretch>
        </p:blipFill>
        <p:spPr bwMode="auto">
          <a:xfrm rot="5400000">
            <a:off x="4026693" y="-4050506"/>
            <a:ext cx="1090613" cy="9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4"/>
          <p:cNvPicPr>
            <a:picLocks noChangeAspect="1" noChangeArrowheads="1"/>
          </p:cNvPicPr>
          <p:nvPr/>
        </p:nvPicPr>
        <p:blipFill>
          <a:blip r:embed="rId7" cstate="print">
            <a:lum bright="-12000" contrast="36000"/>
          </a:blip>
          <a:srcRect l="10411" t="7950" r="86899" b="6599"/>
          <a:stretch>
            <a:fillRect/>
          </a:stretch>
        </p:blipFill>
        <p:spPr bwMode="auto">
          <a:xfrm rot="5400000">
            <a:off x="4496594" y="-3501231"/>
            <a:ext cx="150812" cy="9144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1028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-762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6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7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0503D5C5-EF64-4F77-BCD6-10AECA57BA2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179" name="Line 11"/>
          <p:cNvSpPr>
            <a:spLocks noChangeShapeType="1"/>
          </p:cNvSpPr>
          <p:nvPr/>
        </p:nvSpPr>
        <p:spPr bwMode="auto">
          <a:xfrm>
            <a:off x="1066800" y="6324600"/>
            <a:ext cx="6705600" cy="0"/>
          </a:xfrm>
          <a:prstGeom prst="line">
            <a:avLst/>
          </a:prstGeom>
          <a:noFill/>
          <a:ln w="28575">
            <a:solidFill>
              <a:srgbClr val="3E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181" name="Line 13"/>
          <p:cNvSpPr>
            <a:spLocks noChangeShapeType="1"/>
          </p:cNvSpPr>
          <p:nvPr/>
        </p:nvSpPr>
        <p:spPr bwMode="auto">
          <a:xfrm>
            <a:off x="0" y="1000125"/>
            <a:ext cx="91440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1036" name="Picture 14" descr="Name and Title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4980"/>
          <a:stretch>
            <a:fillRect/>
          </a:stretch>
        </p:blipFill>
        <p:spPr bwMode="auto">
          <a:xfrm>
            <a:off x="5181600" y="6354763"/>
            <a:ext cx="2590800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22" y="5829599"/>
            <a:ext cx="950978" cy="950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  <p:sldLayoutId id="2147484019" r:id="rId2"/>
    <p:sldLayoutId id="2147483968" r:id="rId3"/>
    <p:sldLayoutId id="2147483964" r:id="rId4"/>
    <p:sldLayoutId id="2147483963" r:id="rId5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ahoma" pitchFamily="34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ahoma" pitchFamily="34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ahoma" pitchFamily="34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ahoma" pitchFamily="34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ahoma" pitchFamily="34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ahoma" pitchFamily="34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ahoma" pitchFamily="34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ahoma" pitchFamily="34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09800" y="2971800"/>
            <a:ext cx="5029200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 algn="ctr" fontAlgn="base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“Leaves other reactor designs in the dust!”</a:t>
            </a:r>
          </a:p>
          <a:p>
            <a:pPr marL="0" lvl="2" algn="ctr" fontAlgn="base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Based on the Energy Multiplier Module by GA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227" name="Text Box 11"/>
          <p:cNvSpPr txBox="1">
            <a:spLocks noChangeArrowheads="1"/>
          </p:cNvSpPr>
          <p:nvPr/>
        </p:nvSpPr>
        <p:spPr bwMode="auto">
          <a:xfrm>
            <a:off x="1143000" y="1447800"/>
            <a:ext cx="71628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 b="1" dirty="0" smtClean="0">
                <a:solidFill>
                  <a:srgbClr val="808080">
                    <a:lumMod val="50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Using Depleted Uranium in a Soaring Temperature Expeditious Reactor (DUSTER)</a:t>
            </a:r>
            <a:endParaRPr lang="en-US" sz="2400" b="1" dirty="0">
              <a:solidFill>
                <a:srgbClr val="808080">
                  <a:lumMod val="50000"/>
                </a:srgb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endParaRPr lang="en-US" sz="3200" b="1" dirty="0">
              <a:solidFill>
                <a:srgbClr val="808080">
                  <a:lumMod val="50000"/>
                </a:srgb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1359243" y="2667000"/>
            <a:ext cx="6705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257800" y="5875338"/>
            <a:ext cx="32004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 smtClean="0">
                <a:solidFill>
                  <a:srgbClr val="FFFFFF"/>
                </a:solidFill>
              </a:rPr>
              <a:t>Texas A&amp;M University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400" b="1" dirty="0">
              <a:solidFill>
                <a:srgbClr val="FFFFFF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 smtClean="0">
                <a:solidFill>
                  <a:srgbClr val="FFFFFF"/>
                </a:solidFill>
              </a:rPr>
              <a:t>Mid-Semester Design Presentation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52600" y="5638800"/>
            <a:ext cx="3429000" cy="135421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 smtClean="0">
                <a:solidFill>
                  <a:srgbClr val="FFFFFF"/>
                </a:solidFill>
              </a:rPr>
              <a:t>Landon </a:t>
            </a:r>
            <a:r>
              <a:rPr lang="en-US" sz="1400" b="1" dirty="0" err="1" smtClean="0">
                <a:solidFill>
                  <a:srgbClr val="FFFFFF"/>
                </a:solidFill>
              </a:rPr>
              <a:t>Brockmeyer</a:t>
            </a:r>
            <a:endParaRPr lang="en-US" sz="1400" b="1" dirty="0" smtClean="0">
              <a:solidFill>
                <a:srgbClr val="FFFFFF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 smtClean="0">
                <a:solidFill>
                  <a:srgbClr val="FFFFFF"/>
                </a:solidFill>
              </a:rPr>
              <a:t>Mason Childs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 smtClean="0">
                <a:solidFill>
                  <a:srgbClr val="FFFFFF"/>
                </a:solidFill>
              </a:rPr>
              <a:t>Daniel Holladay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 smtClean="0">
                <a:solidFill>
                  <a:srgbClr val="FFFFFF"/>
                </a:solidFill>
              </a:rPr>
              <a:t>Jacob Landman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 err="1" smtClean="0">
                <a:solidFill>
                  <a:srgbClr val="FFFFFF"/>
                </a:solidFill>
              </a:rPr>
              <a:t>Anas</a:t>
            </a:r>
            <a:r>
              <a:rPr lang="en-US" sz="1400" b="1" dirty="0" smtClean="0">
                <a:solidFill>
                  <a:srgbClr val="FFFFFF"/>
                </a:solidFill>
              </a:rPr>
              <a:t> Mohammad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200" dirty="0">
              <a:solidFill>
                <a:srgbClr val="FFFFFF"/>
              </a:solidFill>
            </a:endParaRPr>
          </a:p>
        </p:txBody>
      </p:sp>
      <p:pic>
        <p:nvPicPr>
          <p:cNvPr id="1027" name="Picture 3" descr="C:\Users\glea\OneDrive\Documents\MarComm\System_Seals\Maroon_RGB_L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4034134"/>
            <a:ext cx="1103378" cy="1103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5651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146DA-691C-4507-81E5-3CCBE6A32757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Layout</a:t>
            </a: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30761"/>
            <a:ext cx="4038600" cy="3864840"/>
          </a:xfr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2098733"/>
            <a:ext cx="3581400" cy="3616267"/>
          </a:xfrm>
        </p:spPr>
      </p:pic>
      <p:sp>
        <p:nvSpPr>
          <p:cNvPr id="15769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CE7D5-407F-4318-B607-C6E8FD47CFF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7067" y="1729401"/>
            <a:ext cx="3578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XY center plane – “looking down”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913241" y="1729401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XZ center plane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Fuel Elements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039845-206E-4D43-9E5F-DD43C0647861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457" y="1289315"/>
            <a:ext cx="1505648" cy="1752845"/>
          </a:xfrm>
        </p:spPr>
      </p:pic>
      <p:pic>
        <p:nvPicPr>
          <p:cNvPr id="12" name="Content Placeholder 11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457" y="4747162"/>
            <a:ext cx="1512905" cy="1490051"/>
          </a:xfr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457" y="3127963"/>
            <a:ext cx="1512905" cy="151290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048000" y="1981200"/>
            <a:ext cx="38651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Hexagonal Lattice of Pin Fuel</a:t>
            </a:r>
          </a:p>
          <a:p>
            <a:r>
              <a:rPr lang="en-US" dirty="0"/>
              <a:t>	</a:t>
            </a:r>
            <a:r>
              <a:rPr lang="en-US" dirty="0" smtClean="0"/>
              <a:t>“Standard” for fast reactors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048000" y="3657600"/>
            <a:ext cx="55835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Square Lattice of Pin Fuel</a:t>
            </a:r>
          </a:p>
          <a:p>
            <a:r>
              <a:rPr lang="en-US" dirty="0"/>
              <a:t>	</a:t>
            </a:r>
            <a:r>
              <a:rPr lang="en-US" dirty="0" smtClean="0"/>
              <a:t>Allows for cooler channels but not ideal flow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048000" y="5334000"/>
            <a:ext cx="37112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Square Lattice of Plate Fuel</a:t>
            </a:r>
          </a:p>
          <a:p>
            <a:r>
              <a:rPr lang="en-US" dirty="0"/>
              <a:t>	</a:t>
            </a:r>
            <a:r>
              <a:rPr lang="en-US" dirty="0" smtClean="0"/>
              <a:t>Large ratio of </a:t>
            </a:r>
            <a:r>
              <a:rPr lang="en-US" dirty="0" err="1" smtClean="0"/>
              <a:t>fuel:coolant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048000" y="1981200"/>
            <a:ext cx="3198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Hexagonal Lattice of Pin Fuel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576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Neutron Spectrum in Fuel Regions</a:t>
            </a:r>
            <a:endParaRPr lang="en-US" dirty="0"/>
          </a:p>
        </p:txBody>
      </p:sp>
      <p:sp>
        <p:nvSpPr>
          <p:cNvPr id="155651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146DA-691C-4507-81E5-3CCBE6A32757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9341785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339054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Spectrum in Reflector and Shield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039845-206E-4D43-9E5F-DD43C0647861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952880345"/>
              </p:ext>
            </p:extLst>
          </p:nvPr>
        </p:nvGraphicFramePr>
        <p:xfrm>
          <a:off x="533400" y="1600200"/>
          <a:ext cx="80010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51237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Moving Forward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Fuel Composition</a:t>
            </a:r>
          </a:p>
          <a:p>
            <a:r>
              <a:rPr lang="en-US" dirty="0" smtClean="0"/>
              <a:t>Fuel Element Lattice geometry</a:t>
            </a:r>
          </a:p>
          <a:p>
            <a:pPr lvl="1"/>
            <a:r>
              <a:rPr lang="en-US" dirty="0" smtClean="0"/>
              <a:t>Pitch to Pin ratio</a:t>
            </a:r>
          </a:p>
          <a:p>
            <a:r>
              <a:rPr lang="en-US" dirty="0" smtClean="0"/>
              <a:t>Assembly geometries</a:t>
            </a:r>
          </a:p>
          <a:p>
            <a:pPr lvl="1"/>
            <a:r>
              <a:rPr lang="en-US" dirty="0" smtClean="0"/>
              <a:t>Move enriched fuel to improve spectrum shape</a:t>
            </a:r>
          </a:p>
          <a:p>
            <a:endParaRPr lang="en-US" dirty="0" smtClean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600200"/>
            <a:ext cx="3962400" cy="4223848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039845-206E-4D43-9E5F-DD43C0647861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70903"/>
      </p:ext>
    </p:extLst>
  </p:cSld>
  <p:clrMapOvr>
    <a:masterClrMapping/>
  </p:clrMapOvr>
</p:sld>
</file>

<file path=ppt/theme/theme1.xml><?xml version="1.0" encoding="utf-8"?>
<a:theme xmlns:a="http://schemas.openxmlformats.org/drawingml/2006/main" name="SystemOffice22June2010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Tahoma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14600</TotalTime>
  <Words>145</Words>
  <Application>Microsoft Office PowerPoint</Application>
  <PresentationFormat>On-screen Show (4:3)</PresentationFormat>
  <Paragraphs>46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Tahoma</vt:lpstr>
      <vt:lpstr>Verdana</vt:lpstr>
      <vt:lpstr>SystemOffice22June2010</vt:lpstr>
      <vt:lpstr>PowerPoint Presentation</vt:lpstr>
      <vt:lpstr>PowerPoint Presentation</vt:lpstr>
      <vt:lpstr>Core Layout</vt:lpstr>
      <vt:lpstr>Fuel Elements</vt:lpstr>
      <vt:lpstr>Neutron Spectrum in Fuel Regions</vt:lpstr>
      <vt:lpstr>Spectrum in Reflector and Shield</vt:lpstr>
      <vt:lpstr>Moving Forward</vt:lpstr>
    </vt:vector>
  </TitlesOfParts>
  <Company>TAMUS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Texas A&amp;M University System Powerpoint Template</dc:title>
  <dc:creator>System Communications</dc:creator>
  <cp:lastModifiedBy>Mason P. Childs</cp:lastModifiedBy>
  <cp:revision>396</cp:revision>
  <dcterms:created xsi:type="dcterms:W3CDTF">2009-01-05T19:05:15Z</dcterms:created>
  <dcterms:modified xsi:type="dcterms:W3CDTF">2015-10-22T20:22:41Z</dcterms:modified>
</cp:coreProperties>
</file>