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576" r:id="rId2"/>
    <p:sldId id="523" r:id="rId3"/>
    <p:sldId id="558" r:id="rId4"/>
  </p:sldIdLst>
  <p:sldSz cx="9144000" cy="6858000" type="screen4x3"/>
  <p:notesSz cx="6950075" cy="9236075"/>
  <p:embeddedFontLst>
    <p:embeddedFont>
      <p:font typeface="Tahoma" panose="020B0604030504040204" pitchFamily="34" charset="0"/>
      <p:regular r:id="rId7"/>
      <p:bold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499" autoAdjust="0"/>
  </p:normalViewPr>
  <p:slideViewPr>
    <p:cSldViewPr>
      <p:cViewPr varScale="1">
        <p:scale>
          <a:sx n="53" d="100"/>
          <a:sy n="53" d="100"/>
        </p:scale>
        <p:origin x="78" y="18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Using Depleted Uranium in a Soaring Temperature Expeditious Reactor (DUSTER)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59243" y="26670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temOffice22June2010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14309</TotalTime>
  <Words>56</Words>
  <Application>Microsoft Office PowerPoint</Application>
  <PresentationFormat>On-screen Show 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Tahoma</vt:lpstr>
      <vt:lpstr>Verdana</vt:lpstr>
      <vt:lpstr>SystemOffice22June2010</vt:lpstr>
      <vt:lpstr>PowerPoint Presentation</vt:lpstr>
      <vt:lpstr>PowerPoint Presentation</vt:lpstr>
      <vt:lpstr>PowerPoint Presentation</vt:lpstr>
    </vt:vector>
  </TitlesOfParts>
  <Company>TAMUS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Jacob T. Landman</cp:lastModifiedBy>
  <cp:revision>387</cp:revision>
  <dcterms:created xsi:type="dcterms:W3CDTF">2009-01-05T19:05:15Z</dcterms:created>
  <dcterms:modified xsi:type="dcterms:W3CDTF">2015-10-21T20:46:38Z</dcterms:modified>
</cp:coreProperties>
</file>