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576" r:id="rId2"/>
    <p:sldId id="523" r:id="rId3"/>
    <p:sldId id="558" r:id="rId4"/>
    <p:sldId id="577" r:id="rId5"/>
    <p:sldId id="578" r:id="rId6"/>
    <p:sldId id="579" r:id="rId7"/>
    <p:sldId id="580" r:id="rId8"/>
    <p:sldId id="581" r:id="rId9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499" autoAdjust="0"/>
  </p:normalViewPr>
  <p:slideViewPr>
    <p:cSldViewPr>
      <p:cViewPr varScale="1">
        <p:scale>
          <a:sx n="67" d="100"/>
          <a:sy n="67" d="100"/>
        </p:scale>
        <p:origin x="-104" y="-3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Analysis</a:t>
            </a:r>
            <a:br>
              <a:rPr lang="en-US" dirty="0" smtClean="0"/>
            </a:br>
            <a:r>
              <a:rPr lang="en-US" dirty="0" smtClean="0"/>
              <a:t>What has been accomplished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burn card implemented in MCNP</a:t>
            </a:r>
          </a:p>
          <a:p>
            <a:r>
              <a:rPr lang="en-US" dirty="0" smtClean="0"/>
              <a:t>Initial burn on a single pin of depleted uranium Reflecting boundaries</a:t>
            </a:r>
          </a:p>
          <a:p>
            <a:pPr lvl="1"/>
            <a:r>
              <a:rPr lang="en-US" dirty="0" smtClean="0"/>
              <a:t>Assuming uniform power distribution</a:t>
            </a:r>
          </a:p>
          <a:p>
            <a:r>
              <a:rPr lang="en-US" dirty="0" smtClean="0"/>
              <a:t>Initial burn on a single pin of LEU</a:t>
            </a:r>
          </a:p>
          <a:p>
            <a:pPr lvl="1"/>
            <a:r>
              <a:rPr lang="en-US" dirty="0"/>
              <a:t>Reflecting boundaries</a:t>
            </a:r>
          </a:p>
          <a:p>
            <a:pPr lvl="1"/>
            <a:r>
              <a:rPr lang="en-US" dirty="0"/>
              <a:t>Assuming uniform power distribution</a:t>
            </a:r>
          </a:p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shot 2015-10-22 10.52.19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3129"/>
          <a:stretch/>
        </p:blipFill>
        <p:spPr>
          <a:xfrm>
            <a:off x="4757092" y="1600201"/>
            <a:ext cx="3929707" cy="4191000"/>
          </a:xfrm>
        </p:spPr>
      </p:pic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Validation Test</a:t>
            </a:r>
          </a:p>
        </p:txBody>
      </p:sp>
      <p:pic>
        <p:nvPicPr>
          <p:cNvPr id="3" name="Content Placeholder 2" descr="Screenshot 2015-10-22 10.52.01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" b="-2959"/>
          <a:stretch>
            <a:fillRect/>
          </a:stretch>
        </p:blipFill>
        <p:spPr>
          <a:xfrm>
            <a:off x="620106" y="1676400"/>
            <a:ext cx="3875694" cy="4343399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 Results</a:t>
            </a:r>
            <a:endParaRPr lang="en-US" dirty="0"/>
          </a:p>
        </p:txBody>
      </p:sp>
      <p:pic>
        <p:nvPicPr>
          <p:cNvPr id="2" name="Content Placeholder 1" descr="Screenshot 2015-10-22 15.30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4" r="-3354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Depleted and LEU Fuel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Burned for 30 years</a:t>
            </a:r>
          </a:p>
          <a:p>
            <a:r>
              <a:rPr lang="en-US" dirty="0"/>
              <a:t>This initial run is assuming a constant power profile</a:t>
            </a:r>
          </a:p>
          <a:p>
            <a:r>
              <a:rPr lang="en-US" dirty="0"/>
              <a:t>In fact the power profile will not be constant throughout the core lifetime</a:t>
            </a:r>
          </a:p>
          <a:p>
            <a:pPr lvl="1"/>
            <a:r>
              <a:rPr lang="en-US" dirty="0"/>
              <a:t>Initially the power fraction in the depleted uranium will be small</a:t>
            </a:r>
          </a:p>
          <a:p>
            <a:pPr lvl="1"/>
            <a:r>
              <a:rPr lang="en-US" dirty="0"/>
              <a:t>This will increase as the U-238 is converted to Pu-239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Content Placeholder 10" descr="Screenshot 2015-10-22 11.05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4" b="-6574"/>
          <a:stretch>
            <a:fillRect/>
          </a:stretch>
        </p:blipFill>
        <p:spPr>
          <a:xfrm>
            <a:off x="4648200" y="1600201"/>
            <a:ext cx="3886200" cy="4355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</a:t>
            </a:r>
            <a:r>
              <a:rPr lang="en-US" dirty="0"/>
              <a:t>D</a:t>
            </a:r>
            <a:r>
              <a:rPr lang="en-US" dirty="0" smtClean="0"/>
              <a:t>epleted </a:t>
            </a:r>
            <a:r>
              <a:rPr lang="en-US" dirty="0"/>
              <a:t>U</a:t>
            </a:r>
            <a:r>
              <a:rPr lang="en-US" dirty="0" smtClean="0"/>
              <a:t>ranium</a:t>
            </a:r>
            <a:endParaRPr lang="en-US" dirty="0"/>
          </a:p>
        </p:txBody>
      </p:sp>
      <p:pic>
        <p:nvPicPr>
          <p:cNvPr id="9" name="Content Placeholder 8" descr="Pu-23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31" b="-326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U-238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27" b="-32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LEU</a:t>
            </a:r>
            <a:endParaRPr lang="en-US" dirty="0"/>
          </a:p>
        </p:txBody>
      </p:sp>
      <p:pic>
        <p:nvPicPr>
          <p:cNvPr id="7" name="Content Placeholder 6" descr="u-23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58" b="-32358"/>
          <a:stretch>
            <a:fillRect/>
          </a:stretch>
        </p:blipFill>
        <p:spPr/>
      </p:pic>
      <p:pic>
        <p:nvPicPr>
          <p:cNvPr id="6" name="Content Placeholder 5" descr="Pu-239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62" b="-3256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burn the entire core to determine an estimate of the core lifetime	</a:t>
            </a:r>
          </a:p>
          <a:p>
            <a:pPr lvl="1"/>
            <a:r>
              <a:rPr lang="en-US" dirty="0" smtClean="0"/>
              <a:t>This will be decided through the multiplication factor, not the integrity of the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Run depletion calculations using different power fractions to determine spatial differences in the fuel compositions</a:t>
            </a:r>
          </a:p>
          <a:p>
            <a:r>
              <a:rPr lang="en-US" dirty="0" smtClean="0"/>
              <a:t>Analyze EOL fuel compositions</a:t>
            </a:r>
          </a:p>
          <a:p>
            <a:pPr lvl="1"/>
            <a:r>
              <a:rPr lang="en-US" dirty="0" smtClean="0"/>
              <a:t>Core lifetime may be uncertain so a sensitivity analysis may be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6330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14585</TotalTime>
  <Words>193</Words>
  <Application>Microsoft Macintosh PowerPoint</Application>
  <PresentationFormat>On-screen Show (4:3)</PresentationFormat>
  <Paragraphs>45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SystemOffice22June2010</vt:lpstr>
      <vt:lpstr>PowerPoint Presentation</vt:lpstr>
      <vt:lpstr>Depletion Analysis What has been accomplished so far?</vt:lpstr>
      <vt:lpstr>Initial Validation Test</vt:lpstr>
      <vt:lpstr>Validation Test Results</vt:lpstr>
      <vt:lpstr>Burn of the Depleted and LEU Fuel</vt:lpstr>
      <vt:lpstr>Burn of the Depleted Uranium</vt:lpstr>
      <vt:lpstr>Burn of the LEU</vt:lpstr>
      <vt:lpstr>What’s next?</vt:lpstr>
    </vt:vector>
  </TitlesOfParts>
  <Company>TAMUS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 Landman</cp:lastModifiedBy>
  <cp:revision>419</cp:revision>
  <dcterms:created xsi:type="dcterms:W3CDTF">2009-01-05T19:05:15Z</dcterms:created>
  <dcterms:modified xsi:type="dcterms:W3CDTF">2015-10-22T20:30:42Z</dcterms:modified>
</cp:coreProperties>
</file>