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576" r:id="rId2"/>
    <p:sldId id="523" r:id="rId3"/>
    <p:sldId id="558" r:id="rId4"/>
    <p:sldId id="577" r:id="rId5"/>
    <p:sldId id="578" r:id="rId6"/>
    <p:sldId id="579" r:id="rId7"/>
    <p:sldId id="580" r:id="rId8"/>
    <p:sldId id="581" r:id="rId9"/>
    <p:sldId id="582" r:id="rId10"/>
    <p:sldId id="583" r:id="rId11"/>
    <p:sldId id="584" r:id="rId12"/>
    <p:sldId id="585" r:id="rId13"/>
    <p:sldId id="586" r:id="rId14"/>
  </p:sldIdLst>
  <p:sldSz cx="9144000" cy="6858000" type="screen4x3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00000"/>
    <a:srgbClr val="4F6228"/>
    <a:srgbClr val="800000"/>
    <a:srgbClr val="86855D"/>
    <a:srgbClr val="9D8645"/>
    <a:srgbClr val="756433"/>
    <a:srgbClr val="D4CB94"/>
    <a:srgbClr val="990033"/>
    <a:srgbClr val="8F8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9499" autoAdjust="0"/>
  </p:normalViewPr>
  <p:slideViewPr>
    <p:cSldViewPr>
      <p:cViewPr varScale="1">
        <p:scale>
          <a:sx n="94" d="100"/>
          <a:sy n="94" d="100"/>
        </p:scale>
        <p:origin x="-96" y="-28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Sheet1!$C$1:$D$1</c:f>
              <c:strCache>
                <c:ptCount val="1"/>
                <c:pt idx="0">
                  <c:v>Depleted (0, 0, 0)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Sheet1!$G$3:$G$42</c:f>
                <c:numCache>
                  <c:formatCode>General</c:formatCode>
                  <c:ptCount val="40"/>
                  <c:pt idx="0">
                    <c:v>0.0</c:v>
                  </c:pt>
                  <c:pt idx="1">
                    <c:v>0.0</c:v>
                  </c:pt>
                  <c:pt idx="2">
                    <c:v>0.0</c:v>
                  </c:pt>
                  <c:pt idx="3">
                    <c:v>0.0</c:v>
                  </c:pt>
                  <c:pt idx="4">
                    <c:v>0.0</c:v>
                  </c:pt>
                  <c:pt idx="5">
                    <c:v>0.0</c:v>
                  </c:pt>
                  <c:pt idx="6">
                    <c:v>0.0</c:v>
                  </c:pt>
                  <c:pt idx="7">
                    <c:v>0.0</c:v>
                  </c:pt>
                  <c:pt idx="8">
                    <c:v>0.0</c:v>
                  </c:pt>
                  <c:pt idx="9">
                    <c:v>0.0</c:v>
                  </c:pt>
                  <c:pt idx="10">
                    <c:v>0.0</c:v>
                  </c:pt>
                  <c:pt idx="11">
                    <c:v>0.0</c:v>
                  </c:pt>
                  <c:pt idx="12">
                    <c:v>0.0</c:v>
                  </c:pt>
                  <c:pt idx="13">
                    <c:v>0.0</c:v>
                  </c:pt>
                  <c:pt idx="14">
                    <c:v>0.0</c:v>
                  </c:pt>
                  <c:pt idx="15">
                    <c:v>0.0</c:v>
                  </c:pt>
                  <c:pt idx="16">
                    <c:v>2.73394E-10</c:v>
                  </c:pt>
                  <c:pt idx="17">
                    <c:v>3.571046297E-10</c:v>
                  </c:pt>
                  <c:pt idx="18">
                    <c:v>8.905722966E-10</c:v>
                  </c:pt>
                  <c:pt idx="19">
                    <c:v>2.6601461026E-9</c:v>
                  </c:pt>
                  <c:pt idx="20">
                    <c:v>5.8779672679E-9</c:v>
                  </c:pt>
                  <c:pt idx="21">
                    <c:v>1.07494112352E-8</c:v>
                  </c:pt>
                  <c:pt idx="22">
                    <c:v>1.89909825201E-8</c:v>
                  </c:pt>
                  <c:pt idx="23">
                    <c:v>3.05997500125E-8</c:v>
                  </c:pt>
                  <c:pt idx="24">
                    <c:v>4.60551500086E-8</c:v>
                  </c:pt>
                  <c:pt idx="25">
                    <c:v>6.00096000075E-8</c:v>
                  </c:pt>
                  <c:pt idx="26">
                    <c:v>7.24786370077E-8</c:v>
                  </c:pt>
                  <c:pt idx="27">
                    <c:v>7.1152380009E-8</c:v>
                  </c:pt>
                  <c:pt idx="28">
                    <c:v>6.59754900105E-8</c:v>
                  </c:pt>
                  <c:pt idx="29">
                    <c:v>4.50514070163E-8</c:v>
                  </c:pt>
                  <c:pt idx="30">
                    <c:v>2.1807520035E-8</c:v>
                  </c:pt>
                  <c:pt idx="31">
                    <c:v>1.38057408544E-8</c:v>
                  </c:pt>
                  <c:pt idx="32">
                    <c:v>9.95485287570001E-9</c:v>
                  </c:pt>
                  <c:pt idx="33">
                    <c:v>6.7704462527E-9</c:v>
                  </c:pt>
                  <c:pt idx="34">
                    <c:v>3.4663738662E-9</c:v>
                  </c:pt>
                  <c:pt idx="35">
                    <c:v>1.8465838461E-9</c:v>
                  </c:pt>
                  <c:pt idx="36">
                    <c:v>0.0</c:v>
                  </c:pt>
                  <c:pt idx="37">
                    <c:v>0.0</c:v>
                  </c:pt>
                  <c:pt idx="38">
                    <c:v>0.0</c:v>
                  </c:pt>
                  <c:pt idx="39">
                    <c:v>0.0</c:v>
                  </c:pt>
                </c:numCache>
              </c:numRef>
            </c:plus>
            <c:minus>
              <c:numRef>
                <c:f>Sheet1!$G$3:$G$42</c:f>
                <c:numCache>
                  <c:formatCode>General</c:formatCode>
                  <c:ptCount val="40"/>
                  <c:pt idx="0">
                    <c:v>0.0</c:v>
                  </c:pt>
                  <c:pt idx="1">
                    <c:v>0.0</c:v>
                  </c:pt>
                  <c:pt idx="2">
                    <c:v>0.0</c:v>
                  </c:pt>
                  <c:pt idx="3">
                    <c:v>0.0</c:v>
                  </c:pt>
                  <c:pt idx="4">
                    <c:v>0.0</c:v>
                  </c:pt>
                  <c:pt idx="5">
                    <c:v>0.0</c:v>
                  </c:pt>
                  <c:pt idx="6">
                    <c:v>0.0</c:v>
                  </c:pt>
                  <c:pt idx="7">
                    <c:v>0.0</c:v>
                  </c:pt>
                  <c:pt idx="8">
                    <c:v>0.0</c:v>
                  </c:pt>
                  <c:pt idx="9">
                    <c:v>0.0</c:v>
                  </c:pt>
                  <c:pt idx="10">
                    <c:v>0.0</c:v>
                  </c:pt>
                  <c:pt idx="11">
                    <c:v>0.0</c:v>
                  </c:pt>
                  <c:pt idx="12">
                    <c:v>0.0</c:v>
                  </c:pt>
                  <c:pt idx="13">
                    <c:v>0.0</c:v>
                  </c:pt>
                  <c:pt idx="14">
                    <c:v>0.0</c:v>
                  </c:pt>
                  <c:pt idx="15">
                    <c:v>0.0</c:v>
                  </c:pt>
                  <c:pt idx="16">
                    <c:v>2.73394E-10</c:v>
                  </c:pt>
                  <c:pt idx="17">
                    <c:v>3.571046297E-10</c:v>
                  </c:pt>
                  <c:pt idx="18">
                    <c:v>8.905722966E-10</c:v>
                  </c:pt>
                  <c:pt idx="19">
                    <c:v>2.6601461026E-9</c:v>
                  </c:pt>
                  <c:pt idx="20">
                    <c:v>5.8779672679E-9</c:v>
                  </c:pt>
                  <c:pt idx="21">
                    <c:v>1.07494112352E-8</c:v>
                  </c:pt>
                  <c:pt idx="22">
                    <c:v>1.89909825201E-8</c:v>
                  </c:pt>
                  <c:pt idx="23">
                    <c:v>3.05997500125E-8</c:v>
                  </c:pt>
                  <c:pt idx="24">
                    <c:v>4.60551500086E-8</c:v>
                  </c:pt>
                  <c:pt idx="25">
                    <c:v>6.00096000075E-8</c:v>
                  </c:pt>
                  <c:pt idx="26">
                    <c:v>7.24786370077E-8</c:v>
                  </c:pt>
                  <c:pt idx="27">
                    <c:v>7.1152380009E-8</c:v>
                  </c:pt>
                  <c:pt idx="28">
                    <c:v>6.59754900105E-8</c:v>
                  </c:pt>
                  <c:pt idx="29">
                    <c:v>4.50514070163E-8</c:v>
                  </c:pt>
                  <c:pt idx="30">
                    <c:v>2.1807520035E-8</c:v>
                  </c:pt>
                  <c:pt idx="31">
                    <c:v>1.38057408544E-8</c:v>
                  </c:pt>
                  <c:pt idx="32">
                    <c:v>9.95485287570001E-9</c:v>
                  </c:pt>
                  <c:pt idx="33">
                    <c:v>6.7704462527E-9</c:v>
                  </c:pt>
                  <c:pt idx="34">
                    <c:v>3.4663738662E-9</c:v>
                  </c:pt>
                  <c:pt idx="35">
                    <c:v>1.8465838461E-9</c:v>
                  </c:pt>
                  <c:pt idx="36">
                    <c:v>0.0</c:v>
                  </c:pt>
                  <c:pt idx="37">
                    <c:v>0.0</c:v>
                  </c:pt>
                  <c:pt idx="38">
                    <c:v>0.0</c:v>
                  </c:pt>
                  <c:pt idx="39">
                    <c:v>0.0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Sheet1!$C$3:$C$42</c:f>
              <c:numCache>
                <c:formatCode>0.00E+00</c:formatCode>
                <c:ptCount val="40"/>
                <c:pt idx="0">
                  <c:v>8.46E-10</c:v>
                </c:pt>
                <c:pt idx="1">
                  <c:v>2.5495E-9</c:v>
                </c:pt>
                <c:pt idx="2">
                  <c:v>5.134E-9</c:v>
                </c:pt>
                <c:pt idx="3">
                  <c:v>1.03405E-8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8.4415E-8</c:v>
                </c:pt>
                <c:pt idx="7">
                  <c:v>1.7E-7</c:v>
                </c:pt>
                <c:pt idx="8">
                  <c:v>3.4235E-7</c:v>
                </c:pt>
                <c:pt idx="9">
                  <c:v>6.8945E-7</c:v>
                </c:pt>
                <c:pt idx="10">
                  <c:v>1.3882E-6</c:v>
                </c:pt>
                <c:pt idx="11">
                  <c:v>2.7955E-6</c:v>
                </c:pt>
                <c:pt idx="12">
                  <c:v>5.63E-6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4.5975E-5</c:v>
                </c:pt>
                <c:pt idx="16">
                  <c:v>9.257E-5</c:v>
                </c:pt>
                <c:pt idx="17">
                  <c:v>0.00018645</c:v>
                </c:pt>
                <c:pt idx="18">
                  <c:v>0.00037545</c:v>
                </c:pt>
                <c:pt idx="19">
                  <c:v>0.00075585</c:v>
                </c:pt>
                <c:pt idx="20">
                  <c:v>0.0015225</c:v>
                </c:pt>
                <c:pt idx="21">
                  <c:v>0.003066</c:v>
                </c:pt>
                <c:pt idx="22">
                  <c:v>0.006174</c:v>
                </c:pt>
                <c:pt idx="23">
                  <c:v>0.0124355</c:v>
                </c:pt>
                <c:pt idx="24">
                  <c:v>0.02504</c:v>
                </c:pt>
                <c:pt idx="25">
                  <c:v>0.05042</c:v>
                </c:pt>
                <c:pt idx="26">
                  <c:v>0.10154</c:v>
                </c:pt>
                <c:pt idx="27">
                  <c:v>0.20445</c:v>
                </c:pt>
                <c:pt idx="28">
                  <c:v>0.4117</c:v>
                </c:pt>
                <c:pt idx="29">
                  <c:v>0.8291</c:v>
                </c:pt>
                <c:pt idx="30">
                  <c:v>1.6695</c:v>
                </c:pt>
                <c:pt idx="31">
                  <c:v>2.865</c:v>
                </c:pt>
                <c:pt idx="32">
                  <c:v>4.257499999999998</c:v>
                </c:pt>
                <c:pt idx="33">
                  <c:v>5.9965</c:v>
                </c:pt>
                <c:pt idx="34">
                  <c:v>8.4885</c:v>
                </c:pt>
                <c:pt idx="35">
                  <c:v>11.0</c:v>
                </c:pt>
                <c:pt idx="36">
                  <c:v>13.0</c:v>
                </c:pt>
                <c:pt idx="37">
                  <c:v>15.0</c:v>
                </c:pt>
                <c:pt idx="38">
                  <c:v>17.0</c:v>
                </c:pt>
                <c:pt idx="39">
                  <c:v>19.0</c:v>
                </c:pt>
              </c:numCache>
            </c:numRef>
          </c:xVal>
          <c:yVal>
            <c:numRef>
              <c:f>Sheet1!$E$3:$E$42</c:f>
              <c:numCache>
                <c:formatCode>0.00E+00</c:formatCode>
                <c:ptCount val="40"/>
                <c:pt idx="0">
                  <c:v>1.0E-15</c:v>
                </c:pt>
                <c:pt idx="1">
                  <c:v>1.0E-15</c:v>
                </c:pt>
                <c:pt idx="2">
                  <c:v>1.0E-15</c:v>
                </c:pt>
                <c:pt idx="3">
                  <c:v>1.0E-15</c:v>
                </c:pt>
                <c:pt idx="4">
                  <c:v>1.0E-15</c:v>
                </c:pt>
                <c:pt idx="5">
                  <c:v>1.0E-15</c:v>
                </c:pt>
                <c:pt idx="6">
                  <c:v>1.0E-15</c:v>
                </c:pt>
                <c:pt idx="7">
                  <c:v>1.0E-15</c:v>
                </c:pt>
                <c:pt idx="8">
                  <c:v>1.0E-15</c:v>
                </c:pt>
                <c:pt idx="9">
                  <c:v>1.0E-15</c:v>
                </c:pt>
                <c:pt idx="10">
                  <c:v>1.0E-15</c:v>
                </c:pt>
                <c:pt idx="11">
                  <c:v>1.0E-15</c:v>
                </c:pt>
                <c:pt idx="12">
                  <c:v>1.0E-15</c:v>
                </c:pt>
                <c:pt idx="13">
                  <c:v>1.0E-15</c:v>
                </c:pt>
                <c:pt idx="14">
                  <c:v>1.0E-15</c:v>
                </c:pt>
                <c:pt idx="15">
                  <c:v>1.0E-15</c:v>
                </c:pt>
                <c:pt idx="16">
                  <c:v>2.73394E-10</c:v>
                </c:pt>
                <c:pt idx="17">
                  <c:v>4.76203E-10</c:v>
                </c:pt>
                <c:pt idx="18">
                  <c:v>2.280011E-9</c:v>
                </c:pt>
                <c:pt idx="19">
                  <c:v>1.8654601E-8</c:v>
                </c:pt>
                <c:pt idx="20">
                  <c:v>8.6568001E-8</c:v>
                </c:pt>
                <c:pt idx="21">
                  <c:v>3.05381001E-7</c:v>
                </c:pt>
                <c:pt idx="22">
                  <c:v>9.44825001E-7</c:v>
                </c:pt>
                <c:pt idx="23">
                  <c:v>2.447980001E-6</c:v>
                </c:pt>
                <c:pt idx="24">
                  <c:v>5.355250001E-6</c:v>
                </c:pt>
                <c:pt idx="25">
                  <c:v>8.001280001E-6</c:v>
                </c:pt>
                <c:pt idx="26">
                  <c:v>9.412810001E-6</c:v>
                </c:pt>
                <c:pt idx="27">
                  <c:v>7.905820001E-6</c:v>
                </c:pt>
                <c:pt idx="28">
                  <c:v>6.283380001E-6</c:v>
                </c:pt>
                <c:pt idx="29">
                  <c:v>2.763890001E-6</c:v>
                </c:pt>
                <c:pt idx="30">
                  <c:v>6.23072001E-7</c:v>
                </c:pt>
                <c:pt idx="31">
                  <c:v>2.53782001E-7</c:v>
                </c:pt>
                <c:pt idx="32">
                  <c:v>1.31504001E-7</c:v>
                </c:pt>
                <c:pt idx="33">
                  <c:v>6.5924501E-8</c:v>
                </c:pt>
                <c:pt idx="34">
                  <c:v>1.8616401E-8</c:v>
                </c:pt>
                <c:pt idx="35">
                  <c:v>4.569621E-9</c:v>
                </c:pt>
                <c:pt idx="36">
                  <c:v>1.0E-15</c:v>
                </c:pt>
                <c:pt idx="37">
                  <c:v>1.0E-15</c:v>
                </c:pt>
                <c:pt idx="38">
                  <c:v>1.0E-15</c:v>
                </c:pt>
                <c:pt idx="39">
                  <c:v>1.0E-15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Sheet1!$C$45:$D$45</c:f>
              <c:strCache>
                <c:ptCount val="1"/>
                <c:pt idx="0">
                  <c:v>Enriched (42.4, 0, 0)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Sheet1!$G$47:$G$86</c:f>
                <c:numCache>
                  <c:formatCode>General</c:formatCode>
                  <c:ptCount val="40"/>
                  <c:pt idx="0">
                    <c:v>0.0</c:v>
                  </c:pt>
                  <c:pt idx="1">
                    <c:v>0.0</c:v>
                  </c:pt>
                  <c:pt idx="2">
                    <c:v>0.0</c:v>
                  </c:pt>
                  <c:pt idx="3">
                    <c:v>0.0</c:v>
                  </c:pt>
                  <c:pt idx="4">
                    <c:v>0.0</c:v>
                  </c:pt>
                  <c:pt idx="5">
                    <c:v>0.0</c:v>
                  </c:pt>
                  <c:pt idx="6">
                    <c:v>0.0</c:v>
                  </c:pt>
                  <c:pt idx="7">
                    <c:v>0.0</c:v>
                  </c:pt>
                  <c:pt idx="8">
                    <c:v>0.0</c:v>
                  </c:pt>
                  <c:pt idx="9">
                    <c:v>0.0</c:v>
                  </c:pt>
                  <c:pt idx="10">
                    <c:v>0.0</c:v>
                  </c:pt>
                  <c:pt idx="11">
                    <c:v>0.0</c:v>
                  </c:pt>
                  <c:pt idx="12">
                    <c:v>0.0</c:v>
                  </c:pt>
                  <c:pt idx="13">
                    <c:v>0.0</c:v>
                  </c:pt>
                  <c:pt idx="14">
                    <c:v>0.0</c:v>
                  </c:pt>
                  <c:pt idx="15">
                    <c:v>0.0</c:v>
                  </c:pt>
                  <c:pt idx="16">
                    <c:v>0.0</c:v>
                  </c:pt>
                  <c:pt idx="17">
                    <c:v>0.0</c:v>
                  </c:pt>
                  <c:pt idx="18">
                    <c:v>8.81956000000001E-10</c:v>
                  </c:pt>
                  <c:pt idx="19">
                    <c:v>1.2226098325E-9</c:v>
                  </c:pt>
                  <c:pt idx="20">
                    <c:v>2.4065402331E-9</c:v>
                  </c:pt>
                  <c:pt idx="21">
                    <c:v>5.8282631195E-9</c:v>
                  </c:pt>
                  <c:pt idx="22">
                    <c:v>1.25124915327E-8</c:v>
                  </c:pt>
                  <c:pt idx="23">
                    <c:v>2.26629030177E-8</c:v>
                  </c:pt>
                  <c:pt idx="24">
                    <c:v>3.84538740107E-8</c:v>
                  </c:pt>
                  <c:pt idx="25">
                    <c:v>5.83999260078E-8</c:v>
                  </c:pt>
                  <c:pt idx="26">
                    <c:v>8.00603100067E-8</c:v>
                  </c:pt>
                  <c:pt idx="27">
                    <c:v>9.50448600067001E-8</c:v>
                  </c:pt>
                  <c:pt idx="28">
                    <c:v>1.032309000069E-7</c:v>
                  </c:pt>
                  <c:pt idx="29">
                    <c:v>8.85674600089004E-8</c:v>
                  </c:pt>
                  <c:pt idx="30">
                    <c:v>6.38330250131E-8</c:v>
                  </c:pt>
                  <c:pt idx="31">
                    <c:v>4.34546540197E-8</c:v>
                  </c:pt>
                  <c:pt idx="32">
                    <c:v>3.06504000275E-8</c:v>
                  </c:pt>
                  <c:pt idx="33">
                    <c:v>1.99731096408E-8</c:v>
                  </c:pt>
                  <c:pt idx="34">
                    <c:v>1.02345285805E-8</c:v>
                  </c:pt>
                  <c:pt idx="35">
                    <c:v>2.5357798701E-9</c:v>
                  </c:pt>
                  <c:pt idx="36">
                    <c:v>1.4736549265E-9</c:v>
                  </c:pt>
                  <c:pt idx="37">
                    <c:v>0.0</c:v>
                  </c:pt>
                  <c:pt idx="38">
                    <c:v>0.0</c:v>
                  </c:pt>
                  <c:pt idx="39">
                    <c:v>0.0</c:v>
                  </c:pt>
                </c:numCache>
              </c:numRef>
            </c:plus>
            <c:minus>
              <c:numRef>
                <c:f>Sheet1!$G$47:$G$86</c:f>
                <c:numCache>
                  <c:formatCode>General</c:formatCode>
                  <c:ptCount val="40"/>
                  <c:pt idx="0">
                    <c:v>0.0</c:v>
                  </c:pt>
                  <c:pt idx="1">
                    <c:v>0.0</c:v>
                  </c:pt>
                  <c:pt idx="2">
                    <c:v>0.0</c:v>
                  </c:pt>
                  <c:pt idx="3">
                    <c:v>0.0</c:v>
                  </c:pt>
                  <c:pt idx="4">
                    <c:v>0.0</c:v>
                  </c:pt>
                  <c:pt idx="5">
                    <c:v>0.0</c:v>
                  </c:pt>
                  <c:pt idx="6">
                    <c:v>0.0</c:v>
                  </c:pt>
                  <c:pt idx="7">
                    <c:v>0.0</c:v>
                  </c:pt>
                  <c:pt idx="8">
                    <c:v>0.0</c:v>
                  </c:pt>
                  <c:pt idx="9">
                    <c:v>0.0</c:v>
                  </c:pt>
                  <c:pt idx="10">
                    <c:v>0.0</c:v>
                  </c:pt>
                  <c:pt idx="11">
                    <c:v>0.0</c:v>
                  </c:pt>
                  <c:pt idx="12">
                    <c:v>0.0</c:v>
                  </c:pt>
                  <c:pt idx="13">
                    <c:v>0.0</c:v>
                  </c:pt>
                  <c:pt idx="14">
                    <c:v>0.0</c:v>
                  </c:pt>
                  <c:pt idx="15">
                    <c:v>0.0</c:v>
                  </c:pt>
                  <c:pt idx="16">
                    <c:v>0.0</c:v>
                  </c:pt>
                  <c:pt idx="17">
                    <c:v>0.0</c:v>
                  </c:pt>
                  <c:pt idx="18">
                    <c:v>8.81956000000001E-10</c:v>
                  </c:pt>
                  <c:pt idx="19">
                    <c:v>1.2226098325E-9</c:v>
                  </c:pt>
                  <c:pt idx="20">
                    <c:v>2.4065402331E-9</c:v>
                  </c:pt>
                  <c:pt idx="21">
                    <c:v>5.8282631195E-9</c:v>
                  </c:pt>
                  <c:pt idx="22">
                    <c:v>1.25124915327E-8</c:v>
                  </c:pt>
                  <c:pt idx="23">
                    <c:v>2.26629030177E-8</c:v>
                  </c:pt>
                  <c:pt idx="24">
                    <c:v>3.84538740107E-8</c:v>
                  </c:pt>
                  <c:pt idx="25">
                    <c:v>5.83999260078E-8</c:v>
                  </c:pt>
                  <c:pt idx="26">
                    <c:v>8.00603100067E-8</c:v>
                  </c:pt>
                  <c:pt idx="27">
                    <c:v>9.50448600067001E-8</c:v>
                  </c:pt>
                  <c:pt idx="28">
                    <c:v>1.032309000069E-7</c:v>
                  </c:pt>
                  <c:pt idx="29">
                    <c:v>8.85674600089004E-8</c:v>
                  </c:pt>
                  <c:pt idx="30">
                    <c:v>6.38330250131E-8</c:v>
                  </c:pt>
                  <c:pt idx="31">
                    <c:v>4.34546540197E-8</c:v>
                  </c:pt>
                  <c:pt idx="32">
                    <c:v>3.06504000275E-8</c:v>
                  </c:pt>
                  <c:pt idx="33">
                    <c:v>1.99731096408E-8</c:v>
                  </c:pt>
                  <c:pt idx="34">
                    <c:v>1.02345285805E-8</c:v>
                  </c:pt>
                  <c:pt idx="35">
                    <c:v>2.5357798701E-9</c:v>
                  </c:pt>
                  <c:pt idx="36">
                    <c:v>1.4736549265E-9</c:v>
                  </c:pt>
                  <c:pt idx="37">
                    <c:v>0.0</c:v>
                  </c:pt>
                  <c:pt idx="38">
                    <c:v>0.0</c:v>
                  </c:pt>
                  <c:pt idx="39">
                    <c:v>0.0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Sheet1!$C$47:$C$86</c:f>
              <c:numCache>
                <c:formatCode>0.00E+00</c:formatCode>
                <c:ptCount val="40"/>
                <c:pt idx="0">
                  <c:v>8.46E-10</c:v>
                </c:pt>
                <c:pt idx="1">
                  <c:v>2.5495E-9</c:v>
                </c:pt>
                <c:pt idx="2">
                  <c:v>5.134E-9</c:v>
                </c:pt>
                <c:pt idx="3">
                  <c:v>1.03405E-8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8.4415E-8</c:v>
                </c:pt>
                <c:pt idx="7">
                  <c:v>1.7E-7</c:v>
                </c:pt>
                <c:pt idx="8">
                  <c:v>3.4235E-7</c:v>
                </c:pt>
                <c:pt idx="9">
                  <c:v>6.8945E-7</c:v>
                </c:pt>
                <c:pt idx="10">
                  <c:v>1.3882E-6</c:v>
                </c:pt>
                <c:pt idx="11">
                  <c:v>2.7955E-6</c:v>
                </c:pt>
                <c:pt idx="12">
                  <c:v>5.63E-6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4.5975E-5</c:v>
                </c:pt>
                <c:pt idx="16">
                  <c:v>9.257E-5</c:v>
                </c:pt>
                <c:pt idx="17">
                  <c:v>0.00018645</c:v>
                </c:pt>
                <c:pt idx="18">
                  <c:v>0.00037545</c:v>
                </c:pt>
                <c:pt idx="19">
                  <c:v>0.00075585</c:v>
                </c:pt>
                <c:pt idx="20">
                  <c:v>0.0015225</c:v>
                </c:pt>
                <c:pt idx="21">
                  <c:v>0.003066</c:v>
                </c:pt>
                <c:pt idx="22">
                  <c:v>0.006174</c:v>
                </c:pt>
                <c:pt idx="23">
                  <c:v>0.0124355</c:v>
                </c:pt>
                <c:pt idx="24">
                  <c:v>0.02504</c:v>
                </c:pt>
                <c:pt idx="25">
                  <c:v>0.05042</c:v>
                </c:pt>
                <c:pt idx="26">
                  <c:v>0.10154</c:v>
                </c:pt>
                <c:pt idx="27">
                  <c:v>0.20445</c:v>
                </c:pt>
                <c:pt idx="28">
                  <c:v>0.4117</c:v>
                </c:pt>
                <c:pt idx="29">
                  <c:v>0.8291</c:v>
                </c:pt>
                <c:pt idx="30">
                  <c:v>1.6695</c:v>
                </c:pt>
                <c:pt idx="31">
                  <c:v>2.865</c:v>
                </c:pt>
                <c:pt idx="32">
                  <c:v>4.257499999999998</c:v>
                </c:pt>
                <c:pt idx="33">
                  <c:v>5.9965</c:v>
                </c:pt>
                <c:pt idx="34">
                  <c:v>8.4885</c:v>
                </c:pt>
                <c:pt idx="35">
                  <c:v>11.0</c:v>
                </c:pt>
                <c:pt idx="36">
                  <c:v>13.0</c:v>
                </c:pt>
                <c:pt idx="37">
                  <c:v>15.0</c:v>
                </c:pt>
                <c:pt idx="38">
                  <c:v>17.0</c:v>
                </c:pt>
                <c:pt idx="39">
                  <c:v>19.0</c:v>
                </c:pt>
              </c:numCache>
            </c:numRef>
          </c:xVal>
          <c:yVal>
            <c:numRef>
              <c:f>Sheet1!$E$47:$E$86</c:f>
              <c:numCache>
                <c:formatCode>0.00E+00</c:formatCode>
                <c:ptCount val="40"/>
                <c:pt idx="0">
                  <c:v>1.0E-15</c:v>
                </c:pt>
                <c:pt idx="1">
                  <c:v>1.0E-15</c:v>
                </c:pt>
                <c:pt idx="2">
                  <c:v>1.0E-15</c:v>
                </c:pt>
                <c:pt idx="3">
                  <c:v>1.0E-15</c:v>
                </c:pt>
                <c:pt idx="4">
                  <c:v>1.0E-15</c:v>
                </c:pt>
                <c:pt idx="5">
                  <c:v>1.0E-15</c:v>
                </c:pt>
                <c:pt idx="6">
                  <c:v>1.0E-15</c:v>
                </c:pt>
                <c:pt idx="7">
                  <c:v>1.0E-15</c:v>
                </c:pt>
                <c:pt idx="8">
                  <c:v>1.0E-15</c:v>
                </c:pt>
                <c:pt idx="9">
                  <c:v>1.0E-15</c:v>
                </c:pt>
                <c:pt idx="10">
                  <c:v>1.0E-15</c:v>
                </c:pt>
                <c:pt idx="11">
                  <c:v>1.0E-15</c:v>
                </c:pt>
                <c:pt idx="12">
                  <c:v>1.0E-15</c:v>
                </c:pt>
                <c:pt idx="13">
                  <c:v>1.0E-15</c:v>
                </c:pt>
                <c:pt idx="14">
                  <c:v>1.0E-15</c:v>
                </c:pt>
                <c:pt idx="15">
                  <c:v>1.0E-15</c:v>
                </c:pt>
                <c:pt idx="16">
                  <c:v>1.0E-15</c:v>
                </c:pt>
                <c:pt idx="17">
                  <c:v>1.0E-15</c:v>
                </c:pt>
                <c:pt idx="18">
                  <c:v>8.81956000000001E-10</c:v>
                </c:pt>
                <c:pt idx="19">
                  <c:v>2.098901E-9</c:v>
                </c:pt>
                <c:pt idx="20">
                  <c:v>1.3902601E-8</c:v>
                </c:pt>
                <c:pt idx="21">
                  <c:v>8.38599010000001E-8</c:v>
                </c:pt>
                <c:pt idx="22">
                  <c:v>3.82645001E-7</c:v>
                </c:pt>
                <c:pt idx="23">
                  <c:v>1.280390001E-6</c:v>
                </c:pt>
                <c:pt idx="24">
                  <c:v>3.593820001E-6</c:v>
                </c:pt>
                <c:pt idx="25">
                  <c:v>7.487170001E-6</c:v>
                </c:pt>
                <c:pt idx="26">
                  <c:v>1.1949300001E-5</c:v>
                </c:pt>
                <c:pt idx="27">
                  <c:v>1.4185800001E-5</c:v>
                </c:pt>
                <c:pt idx="28">
                  <c:v>1.4961000001E-5</c:v>
                </c:pt>
                <c:pt idx="29">
                  <c:v>9.951400001E-6</c:v>
                </c:pt>
                <c:pt idx="30">
                  <c:v>4.872750001E-6</c:v>
                </c:pt>
                <c:pt idx="31">
                  <c:v>2.205820001E-6</c:v>
                </c:pt>
                <c:pt idx="32">
                  <c:v>1.114560001E-6</c:v>
                </c:pt>
                <c:pt idx="33">
                  <c:v>4.89537001E-7</c:v>
                </c:pt>
                <c:pt idx="34">
                  <c:v>1.27137001E-7</c:v>
                </c:pt>
                <c:pt idx="35">
                  <c:v>8.073161E-9</c:v>
                </c:pt>
                <c:pt idx="36">
                  <c:v>2.056741E-9</c:v>
                </c:pt>
                <c:pt idx="37">
                  <c:v>1.0E-15</c:v>
                </c:pt>
                <c:pt idx="38">
                  <c:v>1.0E-15</c:v>
                </c:pt>
                <c:pt idx="39">
                  <c:v>1.0E-15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Sheet1!$C$89:$D$89</c:f>
              <c:strCache>
                <c:ptCount val="1"/>
                <c:pt idx="0">
                  <c:v>Depleted (84.4, 0, 0)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Sheet1!$G$91:$G$130</c:f>
                <c:numCache>
                  <c:formatCode>General</c:formatCode>
                  <c:ptCount val="40"/>
                  <c:pt idx="0">
                    <c:v>0.0</c:v>
                  </c:pt>
                  <c:pt idx="1">
                    <c:v>0.0</c:v>
                  </c:pt>
                  <c:pt idx="2">
                    <c:v>0.0</c:v>
                  </c:pt>
                  <c:pt idx="3">
                    <c:v>0.0</c:v>
                  </c:pt>
                  <c:pt idx="4">
                    <c:v>2.73947E-10</c:v>
                  </c:pt>
                  <c:pt idx="5">
                    <c:v>6.768039438E-10</c:v>
                  </c:pt>
                  <c:pt idx="6">
                    <c:v>9.075860559E-10</c:v>
                  </c:pt>
                  <c:pt idx="7">
                    <c:v>4.677119626E-10</c:v>
                  </c:pt>
                  <c:pt idx="8">
                    <c:v>6.731919045E-10</c:v>
                  </c:pt>
                  <c:pt idx="9">
                    <c:v>4.47540506E-10</c:v>
                  </c:pt>
                  <c:pt idx="10">
                    <c:v>9.923620771E-10</c:v>
                  </c:pt>
                  <c:pt idx="11">
                    <c:v>5.821058448E-10</c:v>
                  </c:pt>
                  <c:pt idx="12">
                    <c:v>4.35083E-10</c:v>
                  </c:pt>
                  <c:pt idx="13">
                    <c:v>3.945890225E-10</c:v>
                  </c:pt>
                  <c:pt idx="14">
                    <c:v>4.580077656E-10</c:v>
                  </c:pt>
                  <c:pt idx="15">
                    <c:v>7.89708222E-10</c:v>
                  </c:pt>
                  <c:pt idx="16">
                    <c:v>1.1466211809E-9</c:v>
                  </c:pt>
                  <c:pt idx="17">
                    <c:v>9.61467033E-10</c:v>
                  </c:pt>
                  <c:pt idx="18">
                    <c:v>1.6970702354E-9</c:v>
                  </c:pt>
                  <c:pt idx="19">
                    <c:v>2.1478137477E-9</c:v>
                  </c:pt>
                  <c:pt idx="20">
                    <c:v>3.6768464821E-9</c:v>
                  </c:pt>
                  <c:pt idx="21">
                    <c:v>6.2591633135E-9</c:v>
                  </c:pt>
                  <c:pt idx="22">
                    <c:v>1.04198318389E-8</c:v>
                  </c:pt>
                  <c:pt idx="23">
                    <c:v>1.57063608248E-8</c:v>
                  </c:pt>
                  <c:pt idx="24">
                    <c:v>2.25498580173E-8</c:v>
                  </c:pt>
                  <c:pt idx="25">
                    <c:v>2.88621840156E-8</c:v>
                  </c:pt>
                  <c:pt idx="26">
                    <c:v>3.31949500163E-8</c:v>
                  </c:pt>
                  <c:pt idx="27">
                    <c:v>3.32662790191E-8</c:v>
                  </c:pt>
                  <c:pt idx="28">
                    <c:v>3.02999060229E-8</c:v>
                  </c:pt>
                  <c:pt idx="29">
                    <c:v>2.07799584362E-8</c:v>
                  </c:pt>
                  <c:pt idx="30">
                    <c:v>1.03762890735E-8</c:v>
                  </c:pt>
                  <c:pt idx="31">
                    <c:v>5.6268419463E-9</c:v>
                  </c:pt>
                  <c:pt idx="32">
                    <c:v>5.09691216E-9</c:v>
                  </c:pt>
                  <c:pt idx="33">
                    <c:v>2.9788783583E-9</c:v>
                  </c:pt>
                  <c:pt idx="34">
                    <c:v>1.008089859E-9</c:v>
                  </c:pt>
                  <c:pt idx="35">
                    <c:v>0.0</c:v>
                  </c:pt>
                  <c:pt idx="36">
                    <c:v>5.03659E-10</c:v>
                  </c:pt>
                  <c:pt idx="37">
                    <c:v>0.0</c:v>
                  </c:pt>
                  <c:pt idx="38">
                    <c:v>0.0</c:v>
                  </c:pt>
                  <c:pt idx="39">
                    <c:v>0.0</c:v>
                  </c:pt>
                </c:numCache>
              </c:numRef>
            </c:plus>
            <c:minus>
              <c:numRef>
                <c:f>Sheet1!$G$91:$G$130</c:f>
                <c:numCache>
                  <c:formatCode>General</c:formatCode>
                  <c:ptCount val="40"/>
                  <c:pt idx="0">
                    <c:v>0.0</c:v>
                  </c:pt>
                  <c:pt idx="1">
                    <c:v>0.0</c:v>
                  </c:pt>
                  <c:pt idx="2">
                    <c:v>0.0</c:v>
                  </c:pt>
                  <c:pt idx="3">
                    <c:v>0.0</c:v>
                  </c:pt>
                  <c:pt idx="4">
                    <c:v>2.73947E-10</c:v>
                  </c:pt>
                  <c:pt idx="5">
                    <c:v>6.768039438E-10</c:v>
                  </c:pt>
                  <c:pt idx="6">
                    <c:v>9.075860559E-10</c:v>
                  </c:pt>
                  <c:pt idx="7">
                    <c:v>4.677119626E-10</c:v>
                  </c:pt>
                  <c:pt idx="8">
                    <c:v>6.731919045E-10</c:v>
                  </c:pt>
                  <c:pt idx="9">
                    <c:v>4.47540506E-10</c:v>
                  </c:pt>
                  <c:pt idx="10">
                    <c:v>9.923620771E-10</c:v>
                  </c:pt>
                  <c:pt idx="11">
                    <c:v>5.821058448E-10</c:v>
                  </c:pt>
                  <c:pt idx="12">
                    <c:v>4.35083E-10</c:v>
                  </c:pt>
                  <c:pt idx="13">
                    <c:v>3.945890225E-10</c:v>
                  </c:pt>
                  <c:pt idx="14">
                    <c:v>4.580077656E-10</c:v>
                  </c:pt>
                  <c:pt idx="15">
                    <c:v>7.89708222E-10</c:v>
                  </c:pt>
                  <c:pt idx="16">
                    <c:v>1.1466211809E-9</c:v>
                  </c:pt>
                  <c:pt idx="17">
                    <c:v>9.61467033E-10</c:v>
                  </c:pt>
                  <c:pt idx="18">
                    <c:v>1.6970702354E-9</c:v>
                  </c:pt>
                  <c:pt idx="19">
                    <c:v>2.1478137477E-9</c:v>
                  </c:pt>
                  <c:pt idx="20">
                    <c:v>3.6768464821E-9</c:v>
                  </c:pt>
                  <c:pt idx="21">
                    <c:v>6.2591633135E-9</c:v>
                  </c:pt>
                  <c:pt idx="22">
                    <c:v>1.04198318389E-8</c:v>
                  </c:pt>
                  <c:pt idx="23">
                    <c:v>1.57063608248E-8</c:v>
                  </c:pt>
                  <c:pt idx="24">
                    <c:v>2.25498580173E-8</c:v>
                  </c:pt>
                  <c:pt idx="25">
                    <c:v>2.88621840156E-8</c:v>
                  </c:pt>
                  <c:pt idx="26">
                    <c:v>3.31949500163E-8</c:v>
                  </c:pt>
                  <c:pt idx="27">
                    <c:v>3.32662790191E-8</c:v>
                  </c:pt>
                  <c:pt idx="28">
                    <c:v>3.02999060229E-8</c:v>
                  </c:pt>
                  <c:pt idx="29">
                    <c:v>2.07799584362E-8</c:v>
                  </c:pt>
                  <c:pt idx="30">
                    <c:v>1.03762890735E-8</c:v>
                  </c:pt>
                  <c:pt idx="31">
                    <c:v>5.6268419463E-9</c:v>
                  </c:pt>
                  <c:pt idx="32">
                    <c:v>5.09691216E-9</c:v>
                  </c:pt>
                  <c:pt idx="33">
                    <c:v>2.9788783583E-9</c:v>
                  </c:pt>
                  <c:pt idx="34">
                    <c:v>1.008089859E-9</c:v>
                  </c:pt>
                  <c:pt idx="35">
                    <c:v>0.0</c:v>
                  </c:pt>
                  <c:pt idx="36">
                    <c:v>5.03659E-10</c:v>
                  </c:pt>
                  <c:pt idx="37">
                    <c:v>0.0</c:v>
                  </c:pt>
                  <c:pt idx="38">
                    <c:v>0.0</c:v>
                  </c:pt>
                  <c:pt idx="39">
                    <c:v>0.0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Sheet1!$C$91:$C$130</c:f>
              <c:numCache>
                <c:formatCode>0.00E+00</c:formatCode>
                <c:ptCount val="40"/>
                <c:pt idx="0">
                  <c:v>8.46E-10</c:v>
                </c:pt>
                <c:pt idx="1">
                  <c:v>2.5495E-9</c:v>
                </c:pt>
                <c:pt idx="2">
                  <c:v>5.134E-9</c:v>
                </c:pt>
                <c:pt idx="3">
                  <c:v>1.03405E-8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8.4415E-8</c:v>
                </c:pt>
                <c:pt idx="7">
                  <c:v>1.7E-7</c:v>
                </c:pt>
                <c:pt idx="8">
                  <c:v>3.4235E-7</c:v>
                </c:pt>
                <c:pt idx="9">
                  <c:v>6.8945E-7</c:v>
                </c:pt>
                <c:pt idx="10">
                  <c:v>1.3882E-6</c:v>
                </c:pt>
                <c:pt idx="11">
                  <c:v>2.7955E-6</c:v>
                </c:pt>
                <c:pt idx="12">
                  <c:v>5.63E-6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4.5975E-5</c:v>
                </c:pt>
                <c:pt idx="16">
                  <c:v>9.257E-5</c:v>
                </c:pt>
                <c:pt idx="17">
                  <c:v>0.00018645</c:v>
                </c:pt>
                <c:pt idx="18">
                  <c:v>0.00037545</c:v>
                </c:pt>
                <c:pt idx="19">
                  <c:v>0.00075585</c:v>
                </c:pt>
                <c:pt idx="20">
                  <c:v>0.0015225</c:v>
                </c:pt>
                <c:pt idx="21">
                  <c:v>0.003066</c:v>
                </c:pt>
                <c:pt idx="22">
                  <c:v>0.006174</c:v>
                </c:pt>
                <c:pt idx="23">
                  <c:v>0.0124355</c:v>
                </c:pt>
                <c:pt idx="24">
                  <c:v>0.02504</c:v>
                </c:pt>
                <c:pt idx="25">
                  <c:v>0.05042</c:v>
                </c:pt>
                <c:pt idx="26">
                  <c:v>0.10154</c:v>
                </c:pt>
                <c:pt idx="27">
                  <c:v>0.20445</c:v>
                </c:pt>
                <c:pt idx="28">
                  <c:v>0.4117</c:v>
                </c:pt>
                <c:pt idx="29">
                  <c:v>0.8291</c:v>
                </c:pt>
                <c:pt idx="30">
                  <c:v>1.6695</c:v>
                </c:pt>
                <c:pt idx="31">
                  <c:v>2.865</c:v>
                </c:pt>
                <c:pt idx="32">
                  <c:v>4.257499999999998</c:v>
                </c:pt>
                <c:pt idx="33">
                  <c:v>5.9965</c:v>
                </c:pt>
                <c:pt idx="34">
                  <c:v>8.4885</c:v>
                </c:pt>
                <c:pt idx="35">
                  <c:v>11.0</c:v>
                </c:pt>
                <c:pt idx="36">
                  <c:v>13.0</c:v>
                </c:pt>
                <c:pt idx="37">
                  <c:v>15.0</c:v>
                </c:pt>
                <c:pt idx="38">
                  <c:v>17.0</c:v>
                </c:pt>
                <c:pt idx="39">
                  <c:v>19.0</c:v>
                </c:pt>
              </c:numCache>
            </c:numRef>
          </c:xVal>
          <c:yVal>
            <c:numRef>
              <c:f>Sheet1!$E$91:$E$130</c:f>
              <c:numCache>
                <c:formatCode>0.00E+00</c:formatCode>
                <c:ptCount val="40"/>
                <c:pt idx="0">
                  <c:v>1.0E-15</c:v>
                </c:pt>
                <c:pt idx="1">
                  <c:v>1.0E-15</c:v>
                </c:pt>
                <c:pt idx="2">
                  <c:v>1.0E-15</c:v>
                </c:pt>
                <c:pt idx="3">
                  <c:v>1.0E-15</c:v>
                </c:pt>
                <c:pt idx="4">
                  <c:v>2.73947E-10</c:v>
                </c:pt>
                <c:pt idx="5">
                  <c:v>9.20446E-10</c:v>
                </c:pt>
                <c:pt idx="6">
                  <c:v>1.629711E-9</c:v>
                </c:pt>
                <c:pt idx="7">
                  <c:v>6.46994E-10</c:v>
                </c:pt>
                <c:pt idx="8">
                  <c:v>1.141971E-9</c:v>
                </c:pt>
                <c:pt idx="9">
                  <c:v>7.63721E-10</c:v>
                </c:pt>
                <c:pt idx="10">
                  <c:v>2.396431E-9</c:v>
                </c:pt>
                <c:pt idx="11">
                  <c:v>1.092541E-9</c:v>
                </c:pt>
                <c:pt idx="12">
                  <c:v>4.35083E-10</c:v>
                </c:pt>
                <c:pt idx="13">
                  <c:v>5.57723E-10</c:v>
                </c:pt>
                <c:pt idx="14">
                  <c:v>5.17874E-10</c:v>
                </c:pt>
                <c:pt idx="15">
                  <c:v>1.512851E-9</c:v>
                </c:pt>
                <c:pt idx="16">
                  <c:v>3.221751E-9</c:v>
                </c:pt>
                <c:pt idx="17">
                  <c:v>2.446481E-9</c:v>
                </c:pt>
                <c:pt idx="18">
                  <c:v>6.859621E-9</c:v>
                </c:pt>
                <c:pt idx="19">
                  <c:v>1.1442801E-8</c:v>
                </c:pt>
                <c:pt idx="20">
                  <c:v>3.2799701E-8</c:v>
                </c:pt>
                <c:pt idx="21">
                  <c:v>9.8569501E-8</c:v>
                </c:pt>
                <c:pt idx="22">
                  <c:v>2.67862001E-7</c:v>
                </c:pt>
                <c:pt idx="23">
                  <c:v>6.33321001E-7</c:v>
                </c:pt>
                <c:pt idx="24">
                  <c:v>1.303460001E-6</c:v>
                </c:pt>
                <c:pt idx="25">
                  <c:v>1.850140001E-6</c:v>
                </c:pt>
                <c:pt idx="26">
                  <c:v>2.036500001E-6</c:v>
                </c:pt>
                <c:pt idx="27">
                  <c:v>1.741690001E-6</c:v>
                </c:pt>
                <c:pt idx="28">
                  <c:v>1.323140001E-6</c:v>
                </c:pt>
                <c:pt idx="29">
                  <c:v>5.74032001E-7</c:v>
                </c:pt>
                <c:pt idx="30">
                  <c:v>1.41174001E-7</c:v>
                </c:pt>
                <c:pt idx="31">
                  <c:v>4.4551401E-8</c:v>
                </c:pt>
                <c:pt idx="32">
                  <c:v>3.1855701E-8</c:v>
                </c:pt>
                <c:pt idx="33">
                  <c:v>1.3645801E-8</c:v>
                </c:pt>
                <c:pt idx="34">
                  <c:v>2.526541E-9</c:v>
                </c:pt>
                <c:pt idx="35">
                  <c:v>1.0E-15</c:v>
                </c:pt>
                <c:pt idx="36">
                  <c:v>5.03659E-10</c:v>
                </c:pt>
                <c:pt idx="37">
                  <c:v>1.0E-15</c:v>
                </c:pt>
                <c:pt idx="38">
                  <c:v>1.0E-15</c:v>
                </c:pt>
                <c:pt idx="39">
                  <c:v>1.0E-15</c:v>
                </c:pt>
              </c:numCache>
            </c:numRef>
          </c:yVal>
          <c:smooth val="1"/>
        </c:ser>
        <c:ser>
          <c:idx val="5"/>
          <c:order val="3"/>
          <c:tx>
            <c:strRef>
              <c:f>Sheet1!$C$221:$D$221</c:f>
              <c:strCache>
                <c:ptCount val="1"/>
                <c:pt idx="0">
                  <c:v>Enriched (0, 0, 40.0)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Sheet1!$G$223:$G$262</c:f>
                <c:numCache>
                  <c:formatCode>General</c:formatCode>
                  <c:ptCount val="40"/>
                  <c:pt idx="0">
                    <c:v>0.0</c:v>
                  </c:pt>
                  <c:pt idx="1">
                    <c:v>0.0</c:v>
                  </c:pt>
                  <c:pt idx="2">
                    <c:v>0.0</c:v>
                  </c:pt>
                  <c:pt idx="3">
                    <c:v>0.0</c:v>
                  </c:pt>
                  <c:pt idx="4">
                    <c:v>0.0</c:v>
                  </c:pt>
                  <c:pt idx="5">
                    <c:v>0.0</c:v>
                  </c:pt>
                  <c:pt idx="6">
                    <c:v>0.0</c:v>
                  </c:pt>
                  <c:pt idx="7">
                    <c:v>0.0</c:v>
                  </c:pt>
                  <c:pt idx="8">
                    <c:v>0.0</c:v>
                  </c:pt>
                  <c:pt idx="9">
                    <c:v>0.0</c:v>
                  </c:pt>
                  <c:pt idx="10">
                    <c:v>0.0</c:v>
                  </c:pt>
                  <c:pt idx="11">
                    <c:v>0.0</c:v>
                  </c:pt>
                  <c:pt idx="12">
                    <c:v>0.0</c:v>
                  </c:pt>
                  <c:pt idx="13">
                    <c:v>0.0</c:v>
                  </c:pt>
                  <c:pt idx="14">
                    <c:v>0.0</c:v>
                  </c:pt>
                  <c:pt idx="15">
                    <c:v>0.0</c:v>
                  </c:pt>
                  <c:pt idx="16">
                    <c:v>0.0</c:v>
                  </c:pt>
                  <c:pt idx="17">
                    <c:v>0.0</c:v>
                  </c:pt>
                  <c:pt idx="18">
                    <c:v>0.0</c:v>
                  </c:pt>
                  <c:pt idx="19">
                    <c:v>8.351278317E-10</c:v>
                  </c:pt>
                  <c:pt idx="20">
                    <c:v>2.9521224323E-9</c:v>
                  </c:pt>
                  <c:pt idx="21">
                    <c:v>6.1328128656E-9</c:v>
                  </c:pt>
                  <c:pt idx="22">
                    <c:v>1.17834574338E-8</c:v>
                  </c:pt>
                  <c:pt idx="23">
                    <c:v>2.15629700187E-8</c:v>
                  </c:pt>
                  <c:pt idx="24">
                    <c:v>3.3583560012E-8</c:v>
                  </c:pt>
                  <c:pt idx="25">
                    <c:v>4.84860460094E-8</c:v>
                  </c:pt>
                  <c:pt idx="26">
                    <c:v>6.39226160083E-8</c:v>
                  </c:pt>
                  <c:pt idx="27">
                    <c:v>7.37612100087E-8</c:v>
                  </c:pt>
                  <c:pt idx="28">
                    <c:v>7.90344100091E-8</c:v>
                  </c:pt>
                  <c:pt idx="29">
                    <c:v>6.5867160012E-8</c:v>
                  </c:pt>
                  <c:pt idx="30">
                    <c:v>4.91289750175E-8</c:v>
                  </c:pt>
                  <c:pt idx="31">
                    <c:v>3.36504320256E-8</c:v>
                  </c:pt>
                  <c:pt idx="32">
                    <c:v>2.31553328368E-8</c:v>
                  </c:pt>
                  <c:pt idx="33">
                    <c:v>1.5230880056E-8</c:v>
                  </c:pt>
                  <c:pt idx="34">
                    <c:v>7.2074908963E-9</c:v>
                  </c:pt>
                  <c:pt idx="35">
                    <c:v>2.5552243686E-9</c:v>
                  </c:pt>
                  <c:pt idx="36">
                    <c:v>1.6536970503E-9</c:v>
                  </c:pt>
                  <c:pt idx="37">
                    <c:v>1.127501E-9</c:v>
                  </c:pt>
                  <c:pt idx="38">
                    <c:v>0.0</c:v>
                  </c:pt>
                  <c:pt idx="39">
                    <c:v>0.0</c:v>
                  </c:pt>
                </c:numCache>
              </c:numRef>
            </c:plus>
            <c:minus>
              <c:numRef>
                <c:f>Sheet1!$G$223:$G$262</c:f>
                <c:numCache>
                  <c:formatCode>General</c:formatCode>
                  <c:ptCount val="40"/>
                  <c:pt idx="0">
                    <c:v>0.0</c:v>
                  </c:pt>
                  <c:pt idx="1">
                    <c:v>0.0</c:v>
                  </c:pt>
                  <c:pt idx="2">
                    <c:v>0.0</c:v>
                  </c:pt>
                  <c:pt idx="3">
                    <c:v>0.0</c:v>
                  </c:pt>
                  <c:pt idx="4">
                    <c:v>0.0</c:v>
                  </c:pt>
                  <c:pt idx="5">
                    <c:v>0.0</c:v>
                  </c:pt>
                  <c:pt idx="6">
                    <c:v>0.0</c:v>
                  </c:pt>
                  <c:pt idx="7">
                    <c:v>0.0</c:v>
                  </c:pt>
                  <c:pt idx="8">
                    <c:v>0.0</c:v>
                  </c:pt>
                  <c:pt idx="9">
                    <c:v>0.0</c:v>
                  </c:pt>
                  <c:pt idx="10">
                    <c:v>0.0</c:v>
                  </c:pt>
                  <c:pt idx="11">
                    <c:v>0.0</c:v>
                  </c:pt>
                  <c:pt idx="12">
                    <c:v>0.0</c:v>
                  </c:pt>
                  <c:pt idx="13">
                    <c:v>0.0</c:v>
                  </c:pt>
                  <c:pt idx="14">
                    <c:v>0.0</c:v>
                  </c:pt>
                  <c:pt idx="15">
                    <c:v>0.0</c:v>
                  </c:pt>
                  <c:pt idx="16">
                    <c:v>0.0</c:v>
                  </c:pt>
                  <c:pt idx="17">
                    <c:v>0.0</c:v>
                  </c:pt>
                  <c:pt idx="18">
                    <c:v>0.0</c:v>
                  </c:pt>
                  <c:pt idx="19">
                    <c:v>8.351278317E-10</c:v>
                  </c:pt>
                  <c:pt idx="20">
                    <c:v>2.9521224323E-9</c:v>
                  </c:pt>
                  <c:pt idx="21">
                    <c:v>6.1328128656E-9</c:v>
                  </c:pt>
                  <c:pt idx="22">
                    <c:v>1.17834574338E-8</c:v>
                  </c:pt>
                  <c:pt idx="23">
                    <c:v>2.15629700187E-8</c:v>
                  </c:pt>
                  <c:pt idx="24">
                    <c:v>3.3583560012E-8</c:v>
                  </c:pt>
                  <c:pt idx="25">
                    <c:v>4.84860460094E-8</c:v>
                  </c:pt>
                  <c:pt idx="26">
                    <c:v>6.39226160083E-8</c:v>
                  </c:pt>
                  <c:pt idx="27">
                    <c:v>7.37612100087E-8</c:v>
                  </c:pt>
                  <c:pt idx="28">
                    <c:v>7.90344100091E-8</c:v>
                  </c:pt>
                  <c:pt idx="29">
                    <c:v>6.5867160012E-8</c:v>
                  </c:pt>
                  <c:pt idx="30">
                    <c:v>4.91289750175E-8</c:v>
                  </c:pt>
                  <c:pt idx="31">
                    <c:v>3.36504320256E-8</c:v>
                  </c:pt>
                  <c:pt idx="32">
                    <c:v>2.31553328368E-8</c:v>
                  </c:pt>
                  <c:pt idx="33">
                    <c:v>1.5230880056E-8</c:v>
                  </c:pt>
                  <c:pt idx="34">
                    <c:v>7.2074908963E-9</c:v>
                  </c:pt>
                  <c:pt idx="35">
                    <c:v>2.5552243686E-9</c:v>
                  </c:pt>
                  <c:pt idx="36">
                    <c:v>1.6536970503E-9</c:v>
                  </c:pt>
                  <c:pt idx="37">
                    <c:v>1.127501E-9</c:v>
                  </c:pt>
                  <c:pt idx="38">
                    <c:v>0.0</c:v>
                  </c:pt>
                  <c:pt idx="39">
                    <c:v>0.0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Sheet1!$C$223:$C$262</c:f>
              <c:numCache>
                <c:formatCode>0.00E+00</c:formatCode>
                <c:ptCount val="40"/>
                <c:pt idx="0">
                  <c:v>8.46E-10</c:v>
                </c:pt>
                <c:pt idx="1">
                  <c:v>2.5495E-9</c:v>
                </c:pt>
                <c:pt idx="2">
                  <c:v>5.134E-9</c:v>
                </c:pt>
                <c:pt idx="3">
                  <c:v>1.03405E-8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8.4415E-8</c:v>
                </c:pt>
                <c:pt idx="7">
                  <c:v>1.7E-7</c:v>
                </c:pt>
                <c:pt idx="8">
                  <c:v>3.4235E-7</c:v>
                </c:pt>
                <c:pt idx="9">
                  <c:v>6.8945E-7</c:v>
                </c:pt>
                <c:pt idx="10">
                  <c:v>1.3882E-6</c:v>
                </c:pt>
                <c:pt idx="11">
                  <c:v>2.7955E-6</c:v>
                </c:pt>
                <c:pt idx="12">
                  <c:v>5.63E-6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4.5975E-5</c:v>
                </c:pt>
                <c:pt idx="16">
                  <c:v>9.257E-5</c:v>
                </c:pt>
                <c:pt idx="17">
                  <c:v>0.00018645</c:v>
                </c:pt>
                <c:pt idx="18">
                  <c:v>0.00037545</c:v>
                </c:pt>
                <c:pt idx="19">
                  <c:v>0.00075585</c:v>
                </c:pt>
                <c:pt idx="20">
                  <c:v>0.0015225</c:v>
                </c:pt>
                <c:pt idx="21">
                  <c:v>0.003066</c:v>
                </c:pt>
                <c:pt idx="22">
                  <c:v>0.006174</c:v>
                </c:pt>
                <c:pt idx="23">
                  <c:v>0.0124355</c:v>
                </c:pt>
                <c:pt idx="24">
                  <c:v>0.02504</c:v>
                </c:pt>
                <c:pt idx="25">
                  <c:v>0.05042</c:v>
                </c:pt>
                <c:pt idx="26">
                  <c:v>0.10154</c:v>
                </c:pt>
                <c:pt idx="27">
                  <c:v>0.20445</c:v>
                </c:pt>
                <c:pt idx="28">
                  <c:v>0.4117</c:v>
                </c:pt>
                <c:pt idx="29">
                  <c:v>0.8291</c:v>
                </c:pt>
                <c:pt idx="30">
                  <c:v>1.6695</c:v>
                </c:pt>
                <c:pt idx="31">
                  <c:v>2.865</c:v>
                </c:pt>
                <c:pt idx="32">
                  <c:v>4.257499999999998</c:v>
                </c:pt>
                <c:pt idx="33">
                  <c:v>5.9965</c:v>
                </c:pt>
                <c:pt idx="34">
                  <c:v>8.4885</c:v>
                </c:pt>
                <c:pt idx="35">
                  <c:v>11.0</c:v>
                </c:pt>
                <c:pt idx="36">
                  <c:v>13.0</c:v>
                </c:pt>
                <c:pt idx="37">
                  <c:v>15.0</c:v>
                </c:pt>
                <c:pt idx="38">
                  <c:v>17.0</c:v>
                </c:pt>
                <c:pt idx="39">
                  <c:v>19.0</c:v>
                </c:pt>
              </c:numCache>
            </c:numRef>
          </c:xVal>
          <c:yVal>
            <c:numRef>
              <c:f>Sheet1!$E$223:$E$262</c:f>
              <c:numCache>
                <c:formatCode>0.00E+00</c:formatCode>
                <c:ptCount val="40"/>
                <c:pt idx="0">
                  <c:v>1.0E-15</c:v>
                </c:pt>
                <c:pt idx="1">
                  <c:v>1.0E-15</c:v>
                </c:pt>
                <c:pt idx="2">
                  <c:v>1.0E-15</c:v>
                </c:pt>
                <c:pt idx="3">
                  <c:v>1.0E-15</c:v>
                </c:pt>
                <c:pt idx="4">
                  <c:v>1.0E-15</c:v>
                </c:pt>
                <c:pt idx="5">
                  <c:v>1.0E-15</c:v>
                </c:pt>
                <c:pt idx="6">
                  <c:v>1.0E-15</c:v>
                </c:pt>
                <c:pt idx="7">
                  <c:v>1.0E-15</c:v>
                </c:pt>
                <c:pt idx="8">
                  <c:v>1.0E-15</c:v>
                </c:pt>
                <c:pt idx="9">
                  <c:v>1.0E-15</c:v>
                </c:pt>
                <c:pt idx="10">
                  <c:v>1.0E-15</c:v>
                </c:pt>
                <c:pt idx="11">
                  <c:v>1.0E-15</c:v>
                </c:pt>
                <c:pt idx="12">
                  <c:v>1.0E-15</c:v>
                </c:pt>
                <c:pt idx="13">
                  <c:v>1.0E-15</c:v>
                </c:pt>
                <c:pt idx="14">
                  <c:v>1.0E-15</c:v>
                </c:pt>
                <c:pt idx="15">
                  <c:v>1.0E-15</c:v>
                </c:pt>
                <c:pt idx="16">
                  <c:v>1.0E-15</c:v>
                </c:pt>
                <c:pt idx="17">
                  <c:v>1.0E-15</c:v>
                </c:pt>
                <c:pt idx="18">
                  <c:v>1.0E-15</c:v>
                </c:pt>
                <c:pt idx="19">
                  <c:v>1.844771E-9</c:v>
                </c:pt>
                <c:pt idx="20">
                  <c:v>1.9383601E-8</c:v>
                </c:pt>
                <c:pt idx="21">
                  <c:v>9.3488001E-8</c:v>
                </c:pt>
                <c:pt idx="22">
                  <c:v>3.48623001E-7</c:v>
                </c:pt>
                <c:pt idx="23">
                  <c:v>1.153100001E-6</c:v>
                </c:pt>
                <c:pt idx="24">
                  <c:v>2.798630001E-6</c:v>
                </c:pt>
                <c:pt idx="25">
                  <c:v>5.158090001E-6</c:v>
                </c:pt>
                <c:pt idx="26">
                  <c:v>7.701520001E-6</c:v>
                </c:pt>
                <c:pt idx="27">
                  <c:v>8.478300001E-6</c:v>
                </c:pt>
                <c:pt idx="28">
                  <c:v>8.685100001E-6</c:v>
                </c:pt>
                <c:pt idx="29">
                  <c:v>5.488930001E-6</c:v>
                </c:pt>
                <c:pt idx="30">
                  <c:v>2.807370001E-6</c:v>
                </c:pt>
                <c:pt idx="31">
                  <c:v>1.314470001E-6</c:v>
                </c:pt>
                <c:pt idx="32">
                  <c:v>6.29221001E-7</c:v>
                </c:pt>
                <c:pt idx="33">
                  <c:v>2.71980001E-7</c:v>
                </c:pt>
                <c:pt idx="34">
                  <c:v>6.7803301E-8</c:v>
                </c:pt>
                <c:pt idx="35">
                  <c:v>6.894831E-9</c:v>
                </c:pt>
                <c:pt idx="36">
                  <c:v>2.334741E-9</c:v>
                </c:pt>
                <c:pt idx="37">
                  <c:v>1.127501E-9</c:v>
                </c:pt>
                <c:pt idx="38">
                  <c:v>1.0E-15</c:v>
                </c:pt>
                <c:pt idx="39">
                  <c:v>1.0E-15</c:v>
                </c:pt>
              </c:numCache>
            </c:numRef>
          </c:yVal>
          <c:smooth val="1"/>
        </c:ser>
        <c:ser>
          <c:idx val="6"/>
          <c:order val="4"/>
          <c:tx>
            <c:strRef>
              <c:f>Sheet1!$C$265:$D$265</c:f>
              <c:strCache>
                <c:ptCount val="1"/>
                <c:pt idx="0">
                  <c:v>Depleted (0, 0, 80.0)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Sheet1!$G$267:$G$306</c:f>
                <c:numCache>
                  <c:formatCode>General</c:formatCode>
                  <c:ptCount val="40"/>
                  <c:pt idx="0">
                    <c:v>0.0</c:v>
                  </c:pt>
                  <c:pt idx="1">
                    <c:v>0.0</c:v>
                  </c:pt>
                  <c:pt idx="2">
                    <c:v>0.0</c:v>
                  </c:pt>
                  <c:pt idx="3">
                    <c:v>0.0</c:v>
                  </c:pt>
                  <c:pt idx="4">
                    <c:v>5.75326E-10</c:v>
                  </c:pt>
                  <c:pt idx="5">
                    <c:v>0.0</c:v>
                  </c:pt>
                  <c:pt idx="6">
                    <c:v>0.0</c:v>
                  </c:pt>
                  <c:pt idx="7">
                    <c:v>0.0</c:v>
                  </c:pt>
                  <c:pt idx="8">
                    <c:v>0.0</c:v>
                  </c:pt>
                  <c:pt idx="9">
                    <c:v>0.0</c:v>
                  </c:pt>
                  <c:pt idx="10">
                    <c:v>0.0</c:v>
                  </c:pt>
                  <c:pt idx="11">
                    <c:v>0.0</c:v>
                  </c:pt>
                  <c:pt idx="12">
                    <c:v>0.0</c:v>
                  </c:pt>
                  <c:pt idx="13">
                    <c:v>0.0</c:v>
                  </c:pt>
                  <c:pt idx="14">
                    <c:v>0.0</c:v>
                  </c:pt>
                  <c:pt idx="15">
                    <c:v>0.0</c:v>
                  </c:pt>
                  <c:pt idx="16">
                    <c:v>0.0</c:v>
                  </c:pt>
                  <c:pt idx="17">
                    <c:v>3.08887E-10</c:v>
                  </c:pt>
                  <c:pt idx="18">
                    <c:v>4.59705324E-10</c:v>
                  </c:pt>
                  <c:pt idx="19">
                    <c:v>1.4910361104E-9</c:v>
                  </c:pt>
                  <c:pt idx="20">
                    <c:v>2.711961135E-9</c:v>
                  </c:pt>
                  <c:pt idx="21">
                    <c:v>4.9267861929E-9</c:v>
                  </c:pt>
                  <c:pt idx="22">
                    <c:v>7.6892694498E-9</c:v>
                  </c:pt>
                  <c:pt idx="23">
                    <c:v>1.24102641299E-8</c:v>
                  </c:pt>
                  <c:pt idx="24">
                    <c:v>1.70018772231E-8</c:v>
                  </c:pt>
                  <c:pt idx="25">
                    <c:v>2.0256012021E-8</c:v>
                  </c:pt>
                  <c:pt idx="26">
                    <c:v>2.27869107233E-8</c:v>
                  </c:pt>
                  <c:pt idx="27">
                    <c:v>2.12949208296E-8</c:v>
                  </c:pt>
                  <c:pt idx="28">
                    <c:v>1.92223624356E-8</c:v>
                  </c:pt>
                  <c:pt idx="29">
                    <c:v>1.19376626619E-8</c:v>
                  </c:pt>
                  <c:pt idx="30">
                    <c:v>5.8503963276E-9</c:v>
                  </c:pt>
                  <c:pt idx="31">
                    <c:v>3.4213733265E-9</c:v>
                  </c:pt>
                  <c:pt idx="32">
                    <c:v>2.2616459037E-9</c:v>
                  </c:pt>
                  <c:pt idx="33">
                    <c:v>2.1223381498E-9</c:v>
                  </c:pt>
                  <c:pt idx="34">
                    <c:v>1.3695978804E-9</c:v>
                  </c:pt>
                  <c:pt idx="35">
                    <c:v>3.30077E-10</c:v>
                  </c:pt>
                  <c:pt idx="36">
                    <c:v>0.0</c:v>
                  </c:pt>
                  <c:pt idx="37">
                    <c:v>0.0</c:v>
                  </c:pt>
                  <c:pt idx="38">
                    <c:v>0.0</c:v>
                  </c:pt>
                  <c:pt idx="39">
                    <c:v>0.0</c:v>
                  </c:pt>
                </c:numCache>
              </c:numRef>
            </c:plus>
            <c:minus>
              <c:numRef>
                <c:f>Sheet1!$G$267:$G$306</c:f>
                <c:numCache>
                  <c:formatCode>General</c:formatCode>
                  <c:ptCount val="40"/>
                  <c:pt idx="0">
                    <c:v>0.0</c:v>
                  </c:pt>
                  <c:pt idx="1">
                    <c:v>0.0</c:v>
                  </c:pt>
                  <c:pt idx="2">
                    <c:v>0.0</c:v>
                  </c:pt>
                  <c:pt idx="3">
                    <c:v>0.0</c:v>
                  </c:pt>
                  <c:pt idx="4">
                    <c:v>5.75326E-10</c:v>
                  </c:pt>
                  <c:pt idx="5">
                    <c:v>0.0</c:v>
                  </c:pt>
                  <c:pt idx="6">
                    <c:v>0.0</c:v>
                  </c:pt>
                  <c:pt idx="7">
                    <c:v>0.0</c:v>
                  </c:pt>
                  <c:pt idx="8">
                    <c:v>0.0</c:v>
                  </c:pt>
                  <c:pt idx="9">
                    <c:v>0.0</c:v>
                  </c:pt>
                  <c:pt idx="10">
                    <c:v>0.0</c:v>
                  </c:pt>
                  <c:pt idx="11">
                    <c:v>0.0</c:v>
                  </c:pt>
                  <c:pt idx="12">
                    <c:v>0.0</c:v>
                  </c:pt>
                  <c:pt idx="13">
                    <c:v>0.0</c:v>
                  </c:pt>
                  <c:pt idx="14">
                    <c:v>0.0</c:v>
                  </c:pt>
                  <c:pt idx="15">
                    <c:v>0.0</c:v>
                  </c:pt>
                  <c:pt idx="16">
                    <c:v>0.0</c:v>
                  </c:pt>
                  <c:pt idx="17">
                    <c:v>3.08887E-10</c:v>
                  </c:pt>
                  <c:pt idx="18">
                    <c:v>4.59705324E-10</c:v>
                  </c:pt>
                  <c:pt idx="19">
                    <c:v>1.4910361104E-9</c:v>
                  </c:pt>
                  <c:pt idx="20">
                    <c:v>2.711961135E-9</c:v>
                  </c:pt>
                  <c:pt idx="21">
                    <c:v>4.9267861929E-9</c:v>
                  </c:pt>
                  <c:pt idx="22">
                    <c:v>7.6892694498E-9</c:v>
                  </c:pt>
                  <c:pt idx="23">
                    <c:v>1.24102641299E-8</c:v>
                  </c:pt>
                  <c:pt idx="24">
                    <c:v>1.70018772231E-8</c:v>
                  </c:pt>
                  <c:pt idx="25">
                    <c:v>2.0256012021E-8</c:v>
                  </c:pt>
                  <c:pt idx="26">
                    <c:v>2.27869107233E-8</c:v>
                  </c:pt>
                  <c:pt idx="27">
                    <c:v>2.12949208296E-8</c:v>
                  </c:pt>
                  <c:pt idx="28">
                    <c:v>1.92223624356E-8</c:v>
                  </c:pt>
                  <c:pt idx="29">
                    <c:v>1.19376626619E-8</c:v>
                  </c:pt>
                  <c:pt idx="30">
                    <c:v>5.8503963276E-9</c:v>
                  </c:pt>
                  <c:pt idx="31">
                    <c:v>3.4213733265E-9</c:v>
                  </c:pt>
                  <c:pt idx="32">
                    <c:v>2.2616459037E-9</c:v>
                  </c:pt>
                  <c:pt idx="33">
                    <c:v>2.1223381498E-9</c:v>
                  </c:pt>
                  <c:pt idx="34">
                    <c:v>1.3695978804E-9</c:v>
                  </c:pt>
                  <c:pt idx="35">
                    <c:v>3.30077E-10</c:v>
                  </c:pt>
                  <c:pt idx="36">
                    <c:v>0.0</c:v>
                  </c:pt>
                  <c:pt idx="37">
                    <c:v>0.0</c:v>
                  </c:pt>
                  <c:pt idx="38">
                    <c:v>0.0</c:v>
                  </c:pt>
                  <c:pt idx="39">
                    <c:v>0.0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Sheet1!$C$267:$C$306</c:f>
              <c:numCache>
                <c:formatCode>0.00E+00</c:formatCode>
                <c:ptCount val="40"/>
                <c:pt idx="0">
                  <c:v>8.46E-10</c:v>
                </c:pt>
                <c:pt idx="1">
                  <c:v>2.5495E-9</c:v>
                </c:pt>
                <c:pt idx="2">
                  <c:v>5.134E-9</c:v>
                </c:pt>
                <c:pt idx="3">
                  <c:v>1.03405E-8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8.4415E-8</c:v>
                </c:pt>
                <c:pt idx="7">
                  <c:v>1.7E-7</c:v>
                </c:pt>
                <c:pt idx="8">
                  <c:v>3.4235E-7</c:v>
                </c:pt>
                <c:pt idx="9">
                  <c:v>6.8945E-7</c:v>
                </c:pt>
                <c:pt idx="10">
                  <c:v>1.3882E-6</c:v>
                </c:pt>
                <c:pt idx="11">
                  <c:v>2.7955E-6</c:v>
                </c:pt>
                <c:pt idx="12">
                  <c:v>5.63E-6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4.5975E-5</c:v>
                </c:pt>
                <c:pt idx="16">
                  <c:v>9.257E-5</c:v>
                </c:pt>
                <c:pt idx="17">
                  <c:v>0.00018645</c:v>
                </c:pt>
                <c:pt idx="18">
                  <c:v>0.00037545</c:v>
                </c:pt>
                <c:pt idx="19">
                  <c:v>0.00075585</c:v>
                </c:pt>
                <c:pt idx="20">
                  <c:v>0.0015225</c:v>
                </c:pt>
                <c:pt idx="21">
                  <c:v>0.003066</c:v>
                </c:pt>
                <c:pt idx="22">
                  <c:v>0.006174</c:v>
                </c:pt>
                <c:pt idx="23">
                  <c:v>0.0124355</c:v>
                </c:pt>
                <c:pt idx="24">
                  <c:v>0.02504</c:v>
                </c:pt>
                <c:pt idx="25">
                  <c:v>0.05042</c:v>
                </c:pt>
                <c:pt idx="26">
                  <c:v>0.10154</c:v>
                </c:pt>
                <c:pt idx="27">
                  <c:v>0.20445</c:v>
                </c:pt>
                <c:pt idx="28">
                  <c:v>0.4117</c:v>
                </c:pt>
                <c:pt idx="29">
                  <c:v>0.8291</c:v>
                </c:pt>
                <c:pt idx="30">
                  <c:v>1.6695</c:v>
                </c:pt>
                <c:pt idx="31">
                  <c:v>2.865</c:v>
                </c:pt>
                <c:pt idx="32">
                  <c:v>4.257499999999998</c:v>
                </c:pt>
                <c:pt idx="33">
                  <c:v>5.9965</c:v>
                </c:pt>
                <c:pt idx="34">
                  <c:v>8.4885</c:v>
                </c:pt>
                <c:pt idx="35">
                  <c:v>11.0</c:v>
                </c:pt>
                <c:pt idx="36">
                  <c:v>13.0</c:v>
                </c:pt>
                <c:pt idx="37">
                  <c:v>15.0</c:v>
                </c:pt>
                <c:pt idx="38">
                  <c:v>17.0</c:v>
                </c:pt>
                <c:pt idx="39">
                  <c:v>19.0</c:v>
                </c:pt>
              </c:numCache>
            </c:numRef>
          </c:xVal>
          <c:yVal>
            <c:numRef>
              <c:f>Sheet1!$E$267:$E$306</c:f>
              <c:numCache>
                <c:formatCode>0.00E+00</c:formatCode>
                <c:ptCount val="40"/>
                <c:pt idx="0">
                  <c:v>1.0E-15</c:v>
                </c:pt>
                <c:pt idx="1">
                  <c:v>1.0E-15</c:v>
                </c:pt>
                <c:pt idx="2">
                  <c:v>1.0E-15</c:v>
                </c:pt>
                <c:pt idx="3">
                  <c:v>1.0E-15</c:v>
                </c:pt>
                <c:pt idx="4">
                  <c:v>5.75326E-10</c:v>
                </c:pt>
                <c:pt idx="5">
                  <c:v>1.0E-15</c:v>
                </c:pt>
                <c:pt idx="6">
                  <c:v>1.0E-15</c:v>
                </c:pt>
                <c:pt idx="7">
                  <c:v>1.0E-15</c:v>
                </c:pt>
                <c:pt idx="8">
                  <c:v>1.0E-15</c:v>
                </c:pt>
                <c:pt idx="9">
                  <c:v>1.0E-15</c:v>
                </c:pt>
                <c:pt idx="10">
                  <c:v>1.0E-15</c:v>
                </c:pt>
                <c:pt idx="11">
                  <c:v>1.0E-15</c:v>
                </c:pt>
                <c:pt idx="12">
                  <c:v>1.0E-15</c:v>
                </c:pt>
                <c:pt idx="13">
                  <c:v>1.0E-15</c:v>
                </c:pt>
                <c:pt idx="14">
                  <c:v>1.0E-15</c:v>
                </c:pt>
                <c:pt idx="15">
                  <c:v>1.0E-15</c:v>
                </c:pt>
                <c:pt idx="16">
                  <c:v>1.0E-15</c:v>
                </c:pt>
                <c:pt idx="17">
                  <c:v>3.08887E-10</c:v>
                </c:pt>
                <c:pt idx="18">
                  <c:v>6.40615E-10</c:v>
                </c:pt>
                <c:pt idx="19">
                  <c:v>5.860991E-9</c:v>
                </c:pt>
                <c:pt idx="20">
                  <c:v>2.0088601E-8</c:v>
                </c:pt>
                <c:pt idx="21">
                  <c:v>6.7582801E-8</c:v>
                </c:pt>
                <c:pt idx="22">
                  <c:v>1.54403001E-7</c:v>
                </c:pt>
                <c:pt idx="23">
                  <c:v>4.15059001E-7</c:v>
                </c:pt>
                <c:pt idx="24">
                  <c:v>7.36012001E-7</c:v>
                </c:pt>
                <c:pt idx="25">
                  <c:v>9.64572001E-7</c:v>
                </c:pt>
                <c:pt idx="26">
                  <c:v>9.77979001E-7</c:v>
                </c:pt>
                <c:pt idx="27">
                  <c:v>7.19423001E-7</c:v>
                </c:pt>
                <c:pt idx="28">
                  <c:v>5.39954001E-7</c:v>
                </c:pt>
                <c:pt idx="29">
                  <c:v>1.92854001E-7</c:v>
                </c:pt>
                <c:pt idx="30">
                  <c:v>4.5849501E-8</c:v>
                </c:pt>
                <c:pt idx="31">
                  <c:v>1.5105401E-8</c:v>
                </c:pt>
                <c:pt idx="32">
                  <c:v>8.293531E-9</c:v>
                </c:pt>
                <c:pt idx="33">
                  <c:v>6.474491E-9</c:v>
                </c:pt>
                <c:pt idx="34">
                  <c:v>2.759061E-9</c:v>
                </c:pt>
                <c:pt idx="35">
                  <c:v>3.30077E-10</c:v>
                </c:pt>
                <c:pt idx="36">
                  <c:v>1.0E-15</c:v>
                </c:pt>
                <c:pt idx="37">
                  <c:v>1.0E-15</c:v>
                </c:pt>
                <c:pt idx="38">
                  <c:v>1.0E-15</c:v>
                </c:pt>
                <c:pt idx="39">
                  <c:v>1.0E-15</c:v>
                </c:pt>
              </c:numCache>
            </c:numRef>
          </c:yVal>
          <c:smooth val="1"/>
        </c:ser>
        <c:ser>
          <c:idx val="7"/>
          <c:order val="5"/>
          <c:tx>
            <c:strRef>
              <c:f>Sheet1!$C$309:$D$309</c:f>
              <c:strCache>
                <c:ptCount val="1"/>
                <c:pt idx="0">
                  <c:v>Depleted (0, 0, 140.0)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Sheet1!$G$311:$G$350</c:f>
                <c:numCache>
                  <c:formatCode>General</c:formatCode>
                  <c:ptCount val="40"/>
                  <c:pt idx="0">
                    <c:v>0.0</c:v>
                  </c:pt>
                  <c:pt idx="1">
                    <c:v>0.0</c:v>
                  </c:pt>
                  <c:pt idx="2">
                    <c:v>0.0</c:v>
                  </c:pt>
                  <c:pt idx="3">
                    <c:v>0.0</c:v>
                  </c:pt>
                  <c:pt idx="4">
                    <c:v>0.0</c:v>
                  </c:pt>
                  <c:pt idx="5">
                    <c:v>1.04283E-10</c:v>
                  </c:pt>
                  <c:pt idx="6">
                    <c:v>0.0</c:v>
                  </c:pt>
                  <c:pt idx="7">
                    <c:v>0.0</c:v>
                  </c:pt>
                  <c:pt idx="8">
                    <c:v>0.0</c:v>
                  </c:pt>
                  <c:pt idx="9">
                    <c:v>1.76125E-10</c:v>
                  </c:pt>
                  <c:pt idx="10">
                    <c:v>4.18872E-10</c:v>
                  </c:pt>
                  <c:pt idx="11">
                    <c:v>0.0</c:v>
                  </c:pt>
                  <c:pt idx="12">
                    <c:v>0.0</c:v>
                  </c:pt>
                  <c:pt idx="13">
                    <c:v>0.0</c:v>
                  </c:pt>
                  <c:pt idx="14">
                    <c:v>0.0</c:v>
                  </c:pt>
                  <c:pt idx="15">
                    <c:v>0.0</c:v>
                  </c:pt>
                  <c:pt idx="16">
                    <c:v>0.0</c:v>
                  </c:pt>
                  <c:pt idx="17">
                    <c:v>0.0</c:v>
                  </c:pt>
                  <c:pt idx="18">
                    <c:v>1.16142E-10</c:v>
                  </c:pt>
                  <c:pt idx="19">
                    <c:v>9.173121552E-10</c:v>
                  </c:pt>
                  <c:pt idx="20">
                    <c:v>4.76727E-10</c:v>
                  </c:pt>
                  <c:pt idx="21">
                    <c:v>6.484471964E-10</c:v>
                  </c:pt>
                  <c:pt idx="22">
                    <c:v>1.0102416658E-9</c:v>
                  </c:pt>
                  <c:pt idx="23">
                    <c:v>1.1637542241E-9</c:v>
                  </c:pt>
                  <c:pt idx="24">
                    <c:v>1.9086747801E-9</c:v>
                  </c:pt>
                  <c:pt idx="25">
                    <c:v>2.2124402E-9</c:v>
                  </c:pt>
                  <c:pt idx="26">
                    <c:v>1.8781976949E-9</c:v>
                  </c:pt>
                  <c:pt idx="27">
                    <c:v>1.6409165681E-9</c:v>
                  </c:pt>
                  <c:pt idx="28">
                    <c:v>1.7139691611E-9</c:v>
                  </c:pt>
                  <c:pt idx="29">
                    <c:v>6.0203E-10</c:v>
                  </c:pt>
                  <c:pt idx="30">
                    <c:v>3.68174E-10</c:v>
                  </c:pt>
                  <c:pt idx="31">
                    <c:v>5.02989E-10</c:v>
                  </c:pt>
                  <c:pt idx="32">
                    <c:v>0.0</c:v>
                  </c:pt>
                  <c:pt idx="33">
                    <c:v>0.0</c:v>
                  </c:pt>
                  <c:pt idx="34">
                    <c:v>0.0</c:v>
                  </c:pt>
                  <c:pt idx="35">
                    <c:v>0.0</c:v>
                  </c:pt>
                  <c:pt idx="36">
                    <c:v>0.0</c:v>
                  </c:pt>
                  <c:pt idx="37">
                    <c:v>0.0</c:v>
                  </c:pt>
                  <c:pt idx="38">
                    <c:v>0.0</c:v>
                  </c:pt>
                  <c:pt idx="39">
                    <c:v>0.0</c:v>
                  </c:pt>
                </c:numCache>
              </c:numRef>
            </c:plus>
            <c:minus>
              <c:numRef>
                <c:f>Sheet1!$G$311:$G$350</c:f>
                <c:numCache>
                  <c:formatCode>General</c:formatCode>
                  <c:ptCount val="40"/>
                  <c:pt idx="0">
                    <c:v>0.0</c:v>
                  </c:pt>
                  <c:pt idx="1">
                    <c:v>0.0</c:v>
                  </c:pt>
                  <c:pt idx="2">
                    <c:v>0.0</c:v>
                  </c:pt>
                  <c:pt idx="3">
                    <c:v>0.0</c:v>
                  </c:pt>
                  <c:pt idx="4">
                    <c:v>0.0</c:v>
                  </c:pt>
                  <c:pt idx="5">
                    <c:v>1.04283E-10</c:v>
                  </c:pt>
                  <c:pt idx="6">
                    <c:v>0.0</c:v>
                  </c:pt>
                  <c:pt idx="7">
                    <c:v>0.0</c:v>
                  </c:pt>
                  <c:pt idx="8">
                    <c:v>0.0</c:v>
                  </c:pt>
                  <c:pt idx="9">
                    <c:v>1.76125E-10</c:v>
                  </c:pt>
                  <c:pt idx="10">
                    <c:v>4.18872E-10</c:v>
                  </c:pt>
                  <c:pt idx="11">
                    <c:v>0.0</c:v>
                  </c:pt>
                  <c:pt idx="12">
                    <c:v>0.0</c:v>
                  </c:pt>
                  <c:pt idx="13">
                    <c:v>0.0</c:v>
                  </c:pt>
                  <c:pt idx="14">
                    <c:v>0.0</c:v>
                  </c:pt>
                  <c:pt idx="15">
                    <c:v>0.0</c:v>
                  </c:pt>
                  <c:pt idx="16">
                    <c:v>0.0</c:v>
                  </c:pt>
                  <c:pt idx="17">
                    <c:v>0.0</c:v>
                  </c:pt>
                  <c:pt idx="18">
                    <c:v>1.16142E-10</c:v>
                  </c:pt>
                  <c:pt idx="19">
                    <c:v>9.173121552E-10</c:v>
                  </c:pt>
                  <c:pt idx="20">
                    <c:v>4.76727E-10</c:v>
                  </c:pt>
                  <c:pt idx="21">
                    <c:v>6.484471964E-10</c:v>
                  </c:pt>
                  <c:pt idx="22">
                    <c:v>1.0102416658E-9</c:v>
                  </c:pt>
                  <c:pt idx="23">
                    <c:v>1.1637542241E-9</c:v>
                  </c:pt>
                  <c:pt idx="24">
                    <c:v>1.9086747801E-9</c:v>
                  </c:pt>
                  <c:pt idx="25">
                    <c:v>2.2124402E-9</c:v>
                  </c:pt>
                  <c:pt idx="26">
                    <c:v>1.8781976949E-9</c:v>
                  </c:pt>
                  <c:pt idx="27">
                    <c:v>1.6409165681E-9</c:v>
                  </c:pt>
                  <c:pt idx="28">
                    <c:v>1.7139691611E-9</c:v>
                  </c:pt>
                  <c:pt idx="29">
                    <c:v>6.0203E-10</c:v>
                  </c:pt>
                  <c:pt idx="30">
                    <c:v>3.68174E-10</c:v>
                  </c:pt>
                  <c:pt idx="31">
                    <c:v>5.02989E-10</c:v>
                  </c:pt>
                  <c:pt idx="32">
                    <c:v>0.0</c:v>
                  </c:pt>
                  <c:pt idx="33">
                    <c:v>0.0</c:v>
                  </c:pt>
                  <c:pt idx="34">
                    <c:v>0.0</c:v>
                  </c:pt>
                  <c:pt idx="35">
                    <c:v>0.0</c:v>
                  </c:pt>
                  <c:pt idx="36">
                    <c:v>0.0</c:v>
                  </c:pt>
                  <c:pt idx="37">
                    <c:v>0.0</c:v>
                  </c:pt>
                  <c:pt idx="38">
                    <c:v>0.0</c:v>
                  </c:pt>
                  <c:pt idx="39">
                    <c:v>0.0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Sheet1!$C$311:$C$350</c:f>
              <c:numCache>
                <c:formatCode>0.00E+00</c:formatCode>
                <c:ptCount val="40"/>
                <c:pt idx="0">
                  <c:v>8.46E-10</c:v>
                </c:pt>
                <c:pt idx="1">
                  <c:v>2.5495E-9</c:v>
                </c:pt>
                <c:pt idx="2">
                  <c:v>5.134E-9</c:v>
                </c:pt>
                <c:pt idx="3">
                  <c:v>1.03405E-8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8.4415E-8</c:v>
                </c:pt>
                <c:pt idx="7">
                  <c:v>1.7E-7</c:v>
                </c:pt>
                <c:pt idx="8">
                  <c:v>3.4235E-7</c:v>
                </c:pt>
                <c:pt idx="9">
                  <c:v>6.8945E-7</c:v>
                </c:pt>
                <c:pt idx="10">
                  <c:v>1.3882E-6</c:v>
                </c:pt>
                <c:pt idx="11">
                  <c:v>2.7955E-6</c:v>
                </c:pt>
                <c:pt idx="12">
                  <c:v>5.63E-6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4.5975E-5</c:v>
                </c:pt>
                <c:pt idx="16">
                  <c:v>9.257E-5</c:v>
                </c:pt>
                <c:pt idx="17">
                  <c:v>0.00018645</c:v>
                </c:pt>
                <c:pt idx="18">
                  <c:v>0.00037545</c:v>
                </c:pt>
                <c:pt idx="19">
                  <c:v>0.00075585</c:v>
                </c:pt>
                <c:pt idx="20">
                  <c:v>0.0015225</c:v>
                </c:pt>
                <c:pt idx="21">
                  <c:v>0.003066</c:v>
                </c:pt>
                <c:pt idx="22">
                  <c:v>0.006174</c:v>
                </c:pt>
                <c:pt idx="23">
                  <c:v>0.0124355</c:v>
                </c:pt>
                <c:pt idx="24">
                  <c:v>0.02504</c:v>
                </c:pt>
                <c:pt idx="25">
                  <c:v>0.05042</c:v>
                </c:pt>
                <c:pt idx="26">
                  <c:v>0.10154</c:v>
                </c:pt>
                <c:pt idx="27">
                  <c:v>0.20445</c:v>
                </c:pt>
                <c:pt idx="28">
                  <c:v>0.4117</c:v>
                </c:pt>
                <c:pt idx="29">
                  <c:v>0.8291</c:v>
                </c:pt>
                <c:pt idx="30">
                  <c:v>1.6695</c:v>
                </c:pt>
                <c:pt idx="31">
                  <c:v>2.865</c:v>
                </c:pt>
                <c:pt idx="32">
                  <c:v>4.257499999999998</c:v>
                </c:pt>
                <c:pt idx="33">
                  <c:v>5.9965</c:v>
                </c:pt>
                <c:pt idx="34">
                  <c:v>8.4885</c:v>
                </c:pt>
                <c:pt idx="35">
                  <c:v>11.0</c:v>
                </c:pt>
                <c:pt idx="36">
                  <c:v>13.0</c:v>
                </c:pt>
                <c:pt idx="37">
                  <c:v>15.0</c:v>
                </c:pt>
                <c:pt idx="38">
                  <c:v>17.0</c:v>
                </c:pt>
                <c:pt idx="39">
                  <c:v>19.0</c:v>
                </c:pt>
              </c:numCache>
            </c:numRef>
          </c:xVal>
          <c:yVal>
            <c:numRef>
              <c:f>Sheet1!$E$311:$E$350</c:f>
              <c:numCache>
                <c:formatCode>0.00E+00</c:formatCode>
                <c:ptCount val="40"/>
                <c:pt idx="0">
                  <c:v>1.0E-15</c:v>
                </c:pt>
                <c:pt idx="1">
                  <c:v>1.0E-15</c:v>
                </c:pt>
                <c:pt idx="2">
                  <c:v>1.0E-15</c:v>
                </c:pt>
                <c:pt idx="3">
                  <c:v>1.0E-15</c:v>
                </c:pt>
                <c:pt idx="4">
                  <c:v>1.0E-15</c:v>
                </c:pt>
                <c:pt idx="5">
                  <c:v>1.04283E-10</c:v>
                </c:pt>
                <c:pt idx="6">
                  <c:v>1.0E-15</c:v>
                </c:pt>
                <c:pt idx="7">
                  <c:v>1.0E-15</c:v>
                </c:pt>
                <c:pt idx="8">
                  <c:v>1.0E-15</c:v>
                </c:pt>
                <c:pt idx="9">
                  <c:v>1.76125E-10</c:v>
                </c:pt>
                <c:pt idx="10">
                  <c:v>4.18872E-10</c:v>
                </c:pt>
                <c:pt idx="11">
                  <c:v>1.0E-15</c:v>
                </c:pt>
                <c:pt idx="12">
                  <c:v>1.0E-15</c:v>
                </c:pt>
                <c:pt idx="13">
                  <c:v>1.0E-15</c:v>
                </c:pt>
                <c:pt idx="14">
                  <c:v>1.0E-15</c:v>
                </c:pt>
                <c:pt idx="15">
                  <c:v>1.0E-15</c:v>
                </c:pt>
                <c:pt idx="16">
                  <c:v>1.0E-15</c:v>
                </c:pt>
                <c:pt idx="17">
                  <c:v>1.0E-15</c:v>
                </c:pt>
                <c:pt idx="18">
                  <c:v>1.16142E-10</c:v>
                </c:pt>
                <c:pt idx="19">
                  <c:v>1.997631E-9</c:v>
                </c:pt>
                <c:pt idx="20">
                  <c:v>4.76727E-10</c:v>
                </c:pt>
                <c:pt idx="21">
                  <c:v>1.485901E-9</c:v>
                </c:pt>
                <c:pt idx="22">
                  <c:v>3.240031E-9</c:v>
                </c:pt>
                <c:pt idx="23">
                  <c:v>4.184661E-9</c:v>
                </c:pt>
                <c:pt idx="24">
                  <c:v>9.833461E-9</c:v>
                </c:pt>
                <c:pt idx="25">
                  <c:v>1.1062201E-8</c:v>
                </c:pt>
                <c:pt idx="26">
                  <c:v>5.542041E-9</c:v>
                </c:pt>
                <c:pt idx="27">
                  <c:v>4.339901E-9</c:v>
                </c:pt>
                <c:pt idx="28">
                  <c:v>3.468871E-9</c:v>
                </c:pt>
                <c:pt idx="29">
                  <c:v>6.0203E-10</c:v>
                </c:pt>
                <c:pt idx="30">
                  <c:v>3.68174E-10</c:v>
                </c:pt>
                <c:pt idx="31">
                  <c:v>5.02989E-10</c:v>
                </c:pt>
                <c:pt idx="32">
                  <c:v>1.0E-15</c:v>
                </c:pt>
                <c:pt idx="33">
                  <c:v>1.0E-15</c:v>
                </c:pt>
                <c:pt idx="34">
                  <c:v>1.0E-15</c:v>
                </c:pt>
                <c:pt idx="35">
                  <c:v>1.0E-15</c:v>
                </c:pt>
                <c:pt idx="36">
                  <c:v>1.0E-15</c:v>
                </c:pt>
                <c:pt idx="37">
                  <c:v>1.0E-15</c:v>
                </c:pt>
                <c:pt idx="38">
                  <c:v>1.0E-15</c:v>
                </c:pt>
                <c:pt idx="39">
                  <c:v>1.0E-15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1363416"/>
        <c:axId val="2121625144"/>
      </c:scatterChart>
      <c:valAx>
        <c:axId val="2121363416"/>
        <c:scaling>
          <c:logBase val="10.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Energy (MeV)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E+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1625144"/>
        <c:crosses val="autoZero"/>
        <c:crossBetween val="midCat"/>
      </c:valAx>
      <c:valAx>
        <c:axId val="2121625144"/>
        <c:scaling>
          <c:logBase val="10.0"/>
          <c:orientation val="minMax"/>
          <c:max val="0.0001"/>
          <c:min val="1.0E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Relative Flux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E+0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13634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0954692556634304"/>
          <c:y val="0.0498043799212598"/>
          <c:w val="0.175735196192339"/>
          <c:h val="0.26367372047244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3"/>
          <c:order val="0"/>
          <c:tx>
            <c:strRef>
              <c:f>Sheet1!$C$133:$D$133</c:f>
              <c:strCache>
                <c:ptCount val="1"/>
                <c:pt idx="0">
                  <c:v>Reflector - Be (110.0, 0, 0)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Sheet1!$G$135:$G$174</c:f>
                <c:numCache>
                  <c:formatCode>General</c:formatCode>
                  <c:ptCount val="40"/>
                  <c:pt idx="0">
                    <c:v>7.744781352E-10</c:v>
                  </c:pt>
                  <c:pt idx="1">
                    <c:v>1.0449209246E-9</c:v>
                  </c:pt>
                  <c:pt idx="2">
                    <c:v>2.1815106885E-9</c:v>
                  </c:pt>
                  <c:pt idx="3">
                    <c:v>5.1340774338E-9</c:v>
                  </c:pt>
                  <c:pt idx="4">
                    <c:v>8.2065833571E-9</c:v>
                  </c:pt>
                  <c:pt idx="5">
                    <c:v>1.11645163439E-8</c:v>
                  </c:pt>
                  <c:pt idx="6">
                    <c:v>1.12050167463E-8</c:v>
                  </c:pt>
                  <c:pt idx="7">
                    <c:v>6.5921828109E-9</c:v>
                  </c:pt>
                  <c:pt idx="8">
                    <c:v>4.6066863416E-9</c:v>
                  </c:pt>
                  <c:pt idx="9">
                    <c:v>4.6533602479E-9</c:v>
                  </c:pt>
                  <c:pt idx="10">
                    <c:v>4.7054437144E-9</c:v>
                  </c:pt>
                  <c:pt idx="11">
                    <c:v>5.2243137492E-9</c:v>
                  </c:pt>
                  <c:pt idx="12">
                    <c:v>5.6800764144E-9</c:v>
                  </c:pt>
                  <c:pt idx="13">
                    <c:v>4.9365676759E-9</c:v>
                  </c:pt>
                  <c:pt idx="14">
                    <c:v>5.7272783874E-9</c:v>
                  </c:pt>
                  <c:pt idx="15">
                    <c:v>6.1580660677E-9</c:v>
                  </c:pt>
                  <c:pt idx="16">
                    <c:v>6.3269271198E-9</c:v>
                  </c:pt>
                  <c:pt idx="17">
                    <c:v>7.2097641693E-9</c:v>
                  </c:pt>
                  <c:pt idx="18">
                    <c:v>6.9755412906E-9</c:v>
                  </c:pt>
                  <c:pt idx="19">
                    <c:v>7.9416480676E-9</c:v>
                  </c:pt>
                  <c:pt idx="20">
                    <c:v>7.6153987637E-9</c:v>
                  </c:pt>
                  <c:pt idx="21">
                    <c:v>7.9672160577E-9</c:v>
                  </c:pt>
                  <c:pt idx="22">
                    <c:v>7.8378916641E-9</c:v>
                  </c:pt>
                  <c:pt idx="23">
                    <c:v>8.4984270618E-9</c:v>
                  </c:pt>
                  <c:pt idx="24">
                    <c:v>8.1886693643E-9</c:v>
                  </c:pt>
                  <c:pt idx="25">
                    <c:v>8.2137174742E-9</c:v>
                  </c:pt>
                  <c:pt idx="26">
                    <c:v>8.5048820823E-9</c:v>
                  </c:pt>
                  <c:pt idx="27">
                    <c:v>7.991894496E-9</c:v>
                  </c:pt>
                  <c:pt idx="28">
                    <c:v>6.8261072732E-9</c:v>
                  </c:pt>
                  <c:pt idx="29">
                    <c:v>5.1032546838E-9</c:v>
                  </c:pt>
                  <c:pt idx="30">
                    <c:v>4.3281444949E-9</c:v>
                  </c:pt>
                  <c:pt idx="31">
                    <c:v>1.890144474E-9</c:v>
                  </c:pt>
                  <c:pt idx="32">
                    <c:v>9.939259691E-10</c:v>
                  </c:pt>
                  <c:pt idx="33">
                    <c:v>9.50337971E-10</c:v>
                  </c:pt>
                  <c:pt idx="34">
                    <c:v>1.77219E-10</c:v>
                  </c:pt>
                  <c:pt idx="35">
                    <c:v>5.14435E-10</c:v>
                  </c:pt>
                  <c:pt idx="36">
                    <c:v>0.0</c:v>
                  </c:pt>
                  <c:pt idx="37">
                    <c:v>0.0</c:v>
                  </c:pt>
                  <c:pt idx="38">
                    <c:v>0.0</c:v>
                  </c:pt>
                  <c:pt idx="39">
                    <c:v>0.0</c:v>
                  </c:pt>
                </c:numCache>
              </c:numRef>
            </c:plus>
            <c:minus>
              <c:numRef>
                <c:f>Sheet1!$G$135:$G$174</c:f>
                <c:numCache>
                  <c:formatCode>General</c:formatCode>
                  <c:ptCount val="40"/>
                  <c:pt idx="0">
                    <c:v>7.744781352E-10</c:v>
                  </c:pt>
                  <c:pt idx="1">
                    <c:v>1.0449209246E-9</c:v>
                  </c:pt>
                  <c:pt idx="2">
                    <c:v>2.1815106885E-9</c:v>
                  </c:pt>
                  <c:pt idx="3">
                    <c:v>5.1340774338E-9</c:v>
                  </c:pt>
                  <c:pt idx="4">
                    <c:v>8.2065833571E-9</c:v>
                  </c:pt>
                  <c:pt idx="5">
                    <c:v>1.11645163439E-8</c:v>
                  </c:pt>
                  <c:pt idx="6">
                    <c:v>1.12050167463E-8</c:v>
                  </c:pt>
                  <c:pt idx="7">
                    <c:v>6.5921828109E-9</c:v>
                  </c:pt>
                  <c:pt idx="8">
                    <c:v>4.6066863416E-9</c:v>
                  </c:pt>
                  <c:pt idx="9">
                    <c:v>4.6533602479E-9</c:v>
                  </c:pt>
                  <c:pt idx="10">
                    <c:v>4.7054437144E-9</c:v>
                  </c:pt>
                  <c:pt idx="11">
                    <c:v>5.2243137492E-9</c:v>
                  </c:pt>
                  <c:pt idx="12">
                    <c:v>5.6800764144E-9</c:v>
                  </c:pt>
                  <c:pt idx="13">
                    <c:v>4.9365676759E-9</c:v>
                  </c:pt>
                  <c:pt idx="14">
                    <c:v>5.7272783874E-9</c:v>
                  </c:pt>
                  <c:pt idx="15">
                    <c:v>6.1580660677E-9</c:v>
                  </c:pt>
                  <c:pt idx="16">
                    <c:v>6.3269271198E-9</c:v>
                  </c:pt>
                  <c:pt idx="17">
                    <c:v>7.2097641693E-9</c:v>
                  </c:pt>
                  <c:pt idx="18">
                    <c:v>6.9755412906E-9</c:v>
                  </c:pt>
                  <c:pt idx="19">
                    <c:v>7.9416480676E-9</c:v>
                  </c:pt>
                  <c:pt idx="20">
                    <c:v>7.6153987637E-9</c:v>
                  </c:pt>
                  <c:pt idx="21">
                    <c:v>7.9672160577E-9</c:v>
                  </c:pt>
                  <c:pt idx="22">
                    <c:v>7.8378916641E-9</c:v>
                  </c:pt>
                  <c:pt idx="23">
                    <c:v>8.4984270618E-9</c:v>
                  </c:pt>
                  <c:pt idx="24">
                    <c:v>8.1886693643E-9</c:v>
                  </c:pt>
                  <c:pt idx="25">
                    <c:v>8.2137174742E-9</c:v>
                  </c:pt>
                  <c:pt idx="26">
                    <c:v>8.5048820823E-9</c:v>
                  </c:pt>
                  <c:pt idx="27">
                    <c:v>7.991894496E-9</c:v>
                  </c:pt>
                  <c:pt idx="28">
                    <c:v>6.8261072732E-9</c:v>
                  </c:pt>
                  <c:pt idx="29">
                    <c:v>5.1032546838E-9</c:v>
                  </c:pt>
                  <c:pt idx="30">
                    <c:v>4.3281444949E-9</c:v>
                  </c:pt>
                  <c:pt idx="31">
                    <c:v>1.890144474E-9</c:v>
                  </c:pt>
                  <c:pt idx="32">
                    <c:v>9.939259691E-10</c:v>
                  </c:pt>
                  <c:pt idx="33">
                    <c:v>9.50337971E-10</c:v>
                  </c:pt>
                  <c:pt idx="34">
                    <c:v>1.77219E-10</c:v>
                  </c:pt>
                  <c:pt idx="35">
                    <c:v>5.14435E-10</c:v>
                  </c:pt>
                  <c:pt idx="36">
                    <c:v>0.0</c:v>
                  </c:pt>
                  <c:pt idx="37">
                    <c:v>0.0</c:v>
                  </c:pt>
                  <c:pt idx="38">
                    <c:v>0.0</c:v>
                  </c:pt>
                  <c:pt idx="39">
                    <c:v>0.0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Sheet1!$C$135:$C$174</c:f>
              <c:numCache>
                <c:formatCode>0.00E+00</c:formatCode>
                <c:ptCount val="40"/>
                <c:pt idx="0">
                  <c:v>8.46E-10</c:v>
                </c:pt>
                <c:pt idx="1">
                  <c:v>2.5495E-9</c:v>
                </c:pt>
                <c:pt idx="2">
                  <c:v>5.134E-9</c:v>
                </c:pt>
                <c:pt idx="3">
                  <c:v>1.03405E-8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8.4415E-8</c:v>
                </c:pt>
                <c:pt idx="7">
                  <c:v>1.7E-7</c:v>
                </c:pt>
                <c:pt idx="8">
                  <c:v>3.4235E-7</c:v>
                </c:pt>
                <c:pt idx="9">
                  <c:v>6.8945E-7</c:v>
                </c:pt>
                <c:pt idx="10">
                  <c:v>1.3882E-6</c:v>
                </c:pt>
                <c:pt idx="11">
                  <c:v>2.7955E-6</c:v>
                </c:pt>
                <c:pt idx="12">
                  <c:v>5.63E-6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4.5975E-5</c:v>
                </c:pt>
                <c:pt idx="16">
                  <c:v>9.257E-5</c:v>
                </c:pt>
                <c:pt idx="17">
                  <c:v>0.00018645</c:v>
                </c:pt>
                <c:pt idx="18">
                  <c:v>0.00037545</c:v>
                </c:pt>
                <c:pt idx="19">
                  <c:v>0.00075585</c:v>
                </c:pt>
                <c:pt idx="20">
                  <c:v>0.0015225</c:v>
                </c:pt>
                <c:pt idx="21">
                  <c:v>0.003066</c:v>
                </c:pt>
                <c:pt idx="22">
                  <c:v>0.006174</c:v>
                </c:pt>
                <c:pt idx="23">
                  <c:v>0.0124355</c:v>
                </c:pt>
                <c:pt idx="24">
                  <c:v>0.02504</c:v>
                </c:pt>
                <c:pt idx="25">
                  <c:v>0.05042</c:v>
                </c:pt>
                <c:pt idx="26">
                  <c:v>0.10154</c:v>
                </c:pt>
                <c:pt idx="27">
                  <c:v>0.20445</c:v>
                </c:pt>
                <c:pt idx="28">
                  <c:v>0.4117</c:v>
                </c:pt>
                <c:pt idx="29">
                  <c:v>0.8291</c:v>
                </c:pt>
                <c:pt idx="30">
                  <c:v>1.6695</c:v>
                </c:pt>
                <c:pt idx="31">
                  <c:v>2.865</c:v>
                </c:pt>
                <c:pt idx="32">
                  <c:v>4.257499999999998</c:v>
                </c:pt>
                <c:pt idx="33">
                  <c:v>5.9965</c:v>
                </c:pt>
                <c:pt idx="34">
                  <c:v>8.4885</c:v>
                </c:pt>
                <c:pt idx="35">
                  <c:v>11.0</c:v>
                </c:pt>
                <c:pt idx="36">
                  <c:v>13.0</c:v>
                </c:pt>
                <c:pt idx="37">
                  <c:v>15.0</c:v>
                </c:pt>
                <c:pt idx="38">
                  <c:v>17.0</c:v>
                </c:pt>
                <c:pt idx="39">
                  <c:v>19.0</c:v>
                </c:pt>
              </c:numCache>
            </c:numRef>
          </c:xVal>
          <c:yVal>
            <c:numRef>
              <c:f>Sheet1!$E$135:$E$174</c:f>
              <c:numCache>
                <c:formatCode>0.00E+00</c:formatCode>
                <c:ptCount val="40"/>
                <c:pt idx="0">
                  <c:v>1.275491E-9</c:v>
                </c:pt>
                <c:pt idx="1">
                  <c:v>2.648051E-9</c:v>
                </c:pt>
                <c:pt idx="2">
                  <c:v>1.1573001E-8</c:v>
                </c:pt>
                <c:pt idx="3">
                  <c:v>5.4734301E-8</c:v>
                </c:pt>
                <c:pt idx="4">
                  <c:v>1.43723001E-7</c:v>
                </c:pt>
                <c:pt idx="5">
                  <c:v>2.54317001E-7</c:v>
                </c:pt>
                <c:pt idx="6">
                  <c:v>2.42009001E-7</c:v>
                </c:pt>
                <c:pt idx="7">
                  <c:v>9.2978601E-8</c:v>
                </c:pt>
                <c:pt idx="8">
                  <c:v>4.5341401E-8</c:v>
                </c:pt>
                <c:pt idx="9">
                  <c:v>4.3126601E-8</c:v>
                </c:pt>
                <c:pt idx="10">
                  <c:v>4.1131501E-8</c:v>
                </c:pt>
                <c:pt idx="11">
                  <c:v>4.7841701E-8</c:v>
                </c:pt>
                <c:pt idx="12">
                  <c:v>6.0170301E-8</c:v>
                </c:pt>
                <c:pt idx="13">
                  <c:v>5.1476201E-8</c:v>
                </c:pt>
                <c:pt idx="14">
                  <c:v>6.5529501E-8</c:v>
                </c:pt>
                <c:pt idx="15">
                  <c:v>7.0217401E-8</c:v>
                </c:pt>
                <c:pt idx="16">
                  <c:v>7.9284801E-8</c:v>
                </c:pt>
                <c:pt idx="17">
                  <c:v>1.04037001E-7</c:v>
                </c:pt>
                <c:pt idx="18">
                  <c:v>9.8803701E-8</c:v>
                </c:pt>
                <c:pt idx="19">
                  <c:v>1.17480001E-7</c:v>
                </c:pt>
                <c:pt idx="20">
                  <c:v>1.19551001E-7</c:v>
                </c:pt>
                <c:pt idx="21">
                  <c:v>1.38080001E-7</c:v>
                </c:pt>
                <c:pt idx="22">
                  <c:v>1.22276001E-7</c:v>
                </c:pt>
                <c:pt idx="23">
                  <c:v>1.37515001E-7</c:v>
                </c:pt>
                <c:pt idx="24">
                  <c:v>1.27351001E-7</c:v>
                </c:pt>
                <c:pt idx="25">
                  <c:v>1.10697001E-7</c:v>
                </c:pt>
                <c:pt idx="26">
                  <c:v>1.03340001E-7</c:v>
                </c:pt>
                <c:pt idx="27">
                  <c:v>8.3248901E-8</c:v>
                </c:pt>
                <c:pt idx="28">
                  <c:v>6.0301301E-8</c:v>
                </c:pt>
                <c:pt idx="29">
                  <c:v>3.1155401E-8</c:v>
                </c:pt>
                <c:pt idx="30">
                  <c:v>2.2207001E-8</c:v>
                </c:pt>
                <c:pt idx="31">
                  <c:v>4.797321E-9</c:v>
                </c:pt>
                <c:pt idx="32">
                  <c:v>1.562531E-9</c:v>
                </c:pt>
                <c:pt idx="33">
                  <c:v>1.416301E-9</c:v>
                </c:pt>
                <c:pt idx="34">
                  <c:v>1.77219E-10</c:v>
                </c:pt>
                <c:pt idx="35">
                  <c:v>5.14435E-10</c:v>
                </c:pt>
                <c:pt idx="36">
                  <c:v>1.0E-15</c:v>
                </c:pt>
                <c:pt idx="37">
                  <c:v>1.0E-15</c:v>
                </c:pt>
                <c:pt idx="38">
                  <c:v>1.0E-15</c:v>
                </c:pt>
                <c:pt idx="39">
                  <c:v>1.0E-15</c:v>
                </c:pt>
              </c:numCache>
            </c:numRef>
          </c:yVal>
          <c:smooth val="1"/>
        </c:ser>
        <c:ser>
          <c:idx val="4"/>
          <c:order val="1"/>
          <c:tx>
            <c:strRef>
              <c:f>Sheet1!$C$177:$D$177</c:f>
              <c:strCache>
                <c:ptCount val="1"/>
                <c:pt idx="0">
                  <c:v>Reflector/Shield - C (160.0, 0, 0)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Sheet1!$G$179:$G$218</c:f>
                <c:numCache>
                  <c:formatCode>General</c:formatCode>
                  <c:ptCount val="40"/>
                  <c:pt idx="0">
                    <c:v>7.416251741E-10</c:v>
                  </c:pt>
                  <c:pt idx="1">
                    <c:v>7.877121356E-10</c:v>
                  </c:pt>
                  <c:pt idx="2">
                    <c:v>1.6592419025E-9</c:v>
                  </c:pt>
                  <c:pt idx="3">
                    <c:v>3.1452345232E-9</c:v>
                  </c:pt>
                  <c:pt idx="4">
                    <c:v>5.866808171E-9</c:v>
                  </c:pt>
                  <c:pt idx="5">
                    <c:v>7.7227260561E-9</c:v>
                  </c:pt>
                  <c:pt idx="6">
                    <c:v>6.937917067E-9</c:v>
                  </c:pt>
                  <c:pt idx="7">
                    <c:v>2.8667115024E-9</c:v>
                  </c:pt>
                  <c:pt idx="8">
                    <c:v>2.654263971E-10</c:v>
                  </c:pt>
                  <c:pt idx="9">
                    <c:v>0.0</c:v>
                  </c:pt>
                  <c:pt idx="10">
                    <c:v>0.0</c:v>
                  </c:pt>
                  <c:pt idx="11">
                    <c:v>0.0</c:v>
                  </c:pt>
                  <c:pt idx="12">
                    <c:v>0.0</c:v>
                  </c:pt>
                  <c:pt idx="13">
                    <c:v>0.0</c:v>
                  </c:pt>
                  <c:pt idx="14">
                    <c:v>0.0</c:v>
                  </c:pt>
                  <c:pt idx="15">
                    <c:v>0.0</c:v>
                  </c:pt>
                  <c:pt idx="16">
                    <c:v>0.0</c:v>
                  </c:pt>
                  <c:pt idx="17">
                    <c:v>0.0</c:v>
                  </c:pt>
                  <c:pt idx="18">
                    <c:v>0.0</c:v>
                  </c:pt>
                  <c:pt idx="19">
                    <c:v>0.0</c:v>
                  </c:pt>
                  <c:pt idx="20">
                    <c:v>0.0</c:v>
                  </c:pt>
                  <c:pt idx="21">
                    <c:v>0.0</c:v>
                  </c:pt>
                  <c:pt idx="22">
                    <c:v>0.0</c:v>
                  </c:pt>
                  <c:pt idx="23">
                    <c:v>0.0</c:v>
                  </c:pt>
                  <c:pt idx="24">
                    <c:v>0.0</c:v>
                  </c:pt>
                  <c:pt idx="25">
                    <c:v>0.0</c:v>
                  </c:pt>
                  <c:pt idx="26">
                    <c:v>0.0</c:v>
                  </c:pt>
                  <c:pt idx="27">
                    <c:v>0.0</c:v>
                  </c:pt>
                  <c:pt idx="28">
                    <c:v>0.0</c:v>
                  </c:pt>
                  <c:pt idx="29">
                    <c:v>0.0</c:v>
                  </c:pt>
                  <c:pt idx="30">
                    <c:v>0.0</c:v>
                  </c:pt>
                  <c:pt idx="31">
                    <c:v>0.0</c:v>
                  </c:pt>
                  <c:pt idx="32">
                    <c:v>0.0</c:v>
                  </c:pt>
                  <c:pt idx="33">
                    <c:v>0.0</c:v>
                  </c:pt>
                  <c:pt idx="34">
                    <c:v>0.0</c:v>
                  </c:pt>
                  <c:pt idx="35">
                    <c:v>0.0</c:v>
                  </c:pt>
                  <c:pt idx="36">
                    <c:v>0.0</c:v>
                  </c:pt>
                  <c:pt idx="37">
                    <c:v>0.0</c:v>
                  </c:pt>
                  <c:pt idx="38">
                    <c:v>0.0</c:v>
                  </c:pt>
                  <c:pt idx="39">
                    <c:v>0.0</c:v>
                  </c:pt>
                </c:numCache>
              </c:numRef>
            </c:plus>
            <c:minus>
              <c:numRef>
                <c:f>Sheet1!$G$179:$G$218</c:f>
                <c:numCache>
                  <c:formatCode>General</c:formatCode>
                  <c:ptCount val="40"/>
                  <c:pt idx="0">
                    <c:v>7.416251741E-10</c:v>
                  </c:pt>
                  <c:pt idx="1">
                    <c:v>7.877121356E-10</c:v>
                  </c:pt>
                  <c:pt idx="2">
                    <c:v>1.6592419025E-9</c:v>
                  </c:pt>
                  <c:pt idx="3">
                    <c:v>3.1452345232E-9</c:v>
                  </c:pt>
                  <c:pt idx="4">
                    <c:v>5.866808171E-9</c:v>
                  </c:pt>
                  <c:pt idx="5">
                    <c:v>7.7227260561E-9</c:v>
                  </c:pt>
                  <c:pt idx="6">
                    <c:v>6.937917067E-9</c:v>
                  </c:pt>
                  <c:pt idx="7">
                    <c:v>2.8667115024E-9</c:v>
                  </c:pt>
                  <c:pt idx="8">
                    <c:v>2.654263971E-10</c:v>
                  </c:pt>
                  <c:pt idx="9">
                    <c:v>0.0</c:v>
                  </c:pt>
                  <c:pt idx="10">
                    <c:v>0.0</c:v>
                  </c:pt>
                  <c:pt idx="11">
                    <c:v>0.0</c:v>
                  </c:pt>
                  <c:pt idx="12">
                    <c:v>0.0</c:v>
                  </c:pt>
                  <c:pt idx="13">
                    <c:v>0.0</c:v>
                  </c:pt>
                  <c:pt idx="14">
                    <c:v>0.0</c:v>
                  </c:pt>
                  <c:pt idx="15">
                    <c:v>0.0</c:v>
                  </c:pt>
                  <c:pt idx="16">
                    <c:v>0.0</c:v>
                  </c:pt>
                  <c:pt idx="17">
                    <c:v>0.0</c:v>
                  </c:pt>
                  <c:pt idx="18">
                    <c:v>0.0</c:v>
                  </c:pt>
                  <c:pt idx="19">
                    <c:v>0.0</c:v>
                  </c:pt>
                  <c:pt idx="20">
                    <c:v>0.0</c:v>
                  </c:pt>
                  <c:pt idx="21">
                    <c:v>0.0</c:v>
                  </c:pt>
                  <c:pt idx="22">
                    <c:v>0.0</c:v>
                  </c:pt>
                  <c:pt idx="23">
                    <c:v>0.0</c:v>
                  </c:pt>
                  <c:pt idx="24">
                    <c:v>0.0</c:v>
                  </c:pt>
                  <c:pt idx="25">
                    <c:v>0.0</c:v>
                  </c:pt>
                  <c:pt idx="26">
                    <c:v>0.0</c:v>
                  </c:pt>
                  <c:pt idx="27">
                    <c:v>0.0</c:v>
                  </c:pt>
                  <c:pt idx="28">
                    <c:v>0.0</c:v>
                  </c:pt>
                  <c:pt idx="29">
                    <c:v>0.0</c:v>
                  </c:pt>
                  <c:pt idx="30">
                    <c:v>0.0</c:v>
                  </c:pt>
                  <c:pt idx="31">
                    <c:v>0.0</c:v>
                  </c:pt>
                  <c:pt idx="32">
                    <c:v>0.0</c:v>
                  </c:pt>
                  <c:pt idx="33">
                    <c:v>0.0</c:v>
                  </c:pt>
                  <c:pt idx="34">
                    <c:v>0.0</c:v>
                  </c:pt>
                  <c:pt idx="35">
                    <c:v>0.0</c:v>
                  </c:pt>
                  <c:pt idx="36">
                    <c:v>0.0</c:v>
                  </c:pt>
                  <c:pt idx="37">
                    <c:v>0.0</c:v>
                  </c:pt>
                  <c:pt idx="38">
                    <c:v>0.0</c:v>
                  </c:pt>
                  <c:pt idx="39">
                    <c:v>0.0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Sheet1!$C$179:$C$218</c:f>
              <c:numCache>
                <c:formatCode>0.00E+00</c:formatCode>
                <c:ptCount val="40"/>
                <c:pt idx="0">
                  <c:v>8.46E-10</c:v>
                </c:pt>
                <c:pt idx="1">
                  <c:v>2.5495E-9</c:v>
                </c:pt>
                <c:pt idx="2">
                  <c:v>5.134E-9</c:v>
                </c:pt>
                <c:pt idx="3">
                  <c:v>1.03405E-8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8.4415E-8</c:v>
                </c:pt>
                <c:pt idx="7">
                  <c:v>1.7E-7</c:v>
                </c:pt>
                <c:pt idx="8">
                  <c:v>3.4235E-7</c:v>
                </c:pt>
                <c:pt idx="9">
                  <c:v>6.8945E-7</c:v>
                </c:pt>
                <c:pt idx="10">
                  <c:v>1.3882E-6</c:v>
                </c:pt>
                <c:pt idx="11">
                  <c:v>2.7955E-6</c:v>
                </c:pt>
                <c:pt idx="12">
                  <c:v>5.63E-6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4.5975E-5</c:v>
                </c:pt>
                <c:pt idx="16">
                  <c:v>9.257E-5</c:v>
                </c:pt>
                <c:pt idx="17">
                  <c:v>0.00018645</c:v>
                </c:pt>
                <c:pt idx="18">
                  <c:v>0.00037545</c:v>
                </c:pt>
                <c:pt idx="19">
                  <c:v>0.00075585</c:v>
                </c:pt>
                <c:pt idx="20">
                  <c:v>0.0015225</c:v>
                </c:pt>
                <c:pt idx="21">
                  <c:v>0.003066</c:v>
                </c:pt>
                <c:pt idx="22">
                  <c:v>0.006174</c:v>
                </c:pt>
                <c:pt idx="23">
                  <c:v>0.0124355</c:v>
                </c:pt>
                <c:pt idx="24">
                  <c:v>0.02504</c:v>
                </c:pt>
                <c:pt idx="25">
                  <c:v>0.05042</c:v>
                </c:pt>
                <c:pt idx="26">
                  <c:v>0.10154</c:v>
                </c:pt>
                <c:pt idx="27">
                  <c:v>0.20445</c:v>
                </c:pt>
                <c:pt idx="28">
                  <c:v>0.4117</c:v>
                </c:pt>
                <c:pt idx="29">
                  <c:v>0.8291</c:v>
                </c:pt>
                <c:pt idx="30">
                  <c:v>1.6695</c:v>
                </c:pt>
                <c:pt idx="31">
                  <c:v>2.865</c:v>
                </c:pt>
                <c:pt idx="32">
                  <c:v>4.257499999999998</c:v>
                </c:pt>
                <c:pt idx="33">
                  <c:v>5.9965</c:v>
                </c:pt>
                <c:pt idx="34">
                  <c:v>8.4885</c:v>
                </c:pt>
                <c:pt idx="35">
                  <c:v>11.0</c:v>
                </c:pt>
                <c:pt idx="36">
                  <c:v>13.0</c:v>
                </c:pt>
                <c:pt idx="37">
                  <c:v>15.0</c:v>
                </c:pt>
                <c:pt idx="38">
                  <c:v>17.0</c:v>
                </c:pt>
                <c:pt idx="39">
                  <c:v>19.0</c:v>
                </c:pt>
              </c:numCache>
            </c:numRef>
          </c:xVal>
          <c:yVal>
            <c:numRef>
              <c:f>Sheet1!$E$179:$E$218</c:f>
              <c:numCache>
                <c:formatCode>0.00E+00</c:formatCode>
                <c:ptCount val="40"/>
                <c:pt idx="0">
                  <c:v>1.175131E-9</c:v>
                </c:pt>
                <c:pt idx="1">
                  <c:v>2.075111E-9</c:v>
                </c:pt>
                <c:pt idx="2">
                  <c:v>7.293371E-9</c:v>
                </c:pt>
                <c:pt idx="3">
                  <c:v>2.5529501E-8</c:v>
                </c:pt>
                <c:pt idx="4">
                  <c:v>8.2631101E-8</c:v>
                </c:pt>
                <c:pt idx="5">
                  <c:v>1.37660001E-7</c:v>
                </c:pt>
                <c:pt idx="6">
                  <c:v>1.03551001E-7</c:v>
                </c:pt>
                <c:pt idx="7">
                  <c:v>2.0131401E-8</c:v>
                </c:pt>
                <c:pt idx="8">
                  <c:v>3.74949E-10</c:v>
                </c:pt>
                <c:pt idx="9">
                  <c:v>1.0E-15</c:v>
                </c:pt>
                <c:pt idx="10">
                  <c:v>1.0E-15</c:v>
                </c:pt>
                <c:pt idx="11">
                  <c:v>1.0E-15</c:v>
                </c:pt>
                <c:pt idx="12">
                  <c:v>1.0E-15</c:v>
                </c:pt>
                <c:pt idx="13">
                  <c:v>1.0E-15</c:v>
                </c:pt>
                <c:pt idx="14">
                  <c:v>1.0E-15</c:v>
                </c:pt>
                <c:pt idx="15">
                  <c:v>1.0E-15</c:v>
                </c:pt>
                <c:pt idx="16">
                  <c:v>1.0E-15</c:v>
                </c:pt>
                <c:pt idx="17">
                  <c:v>1.0E-15</c:v>
                </c:pt>
                <c:pt idx="18">
                  <c:v>1.0E-15</c:v>
                </c:pt>
                <c:pt idx="19">
                  <c:v>1.0E-15</c:v>
                </c:pt>
                <c:pt idx="20">
                  <c:v>1.0E-15</c:v>
                </c:pt>
                <c:pt idx="21">
                  <c:v>1.0E-15</c:v>
                </c:pt>
                <c:pt idx="22">
                  <c:v>1.0E-15</c:v>
                </c:pt>
                <c:pt idx="23">
                  <c:v>1.0E-15</c:v>
                </c:pt>
                <c:pt idx="24">
                  <c:v>1.0E-15</c:v>
                </c:pt>
                <c:pt idx="25">
                  <c:v>1.0E-15</c:v>
                </c:pt>
                <c:pt idx="26">
                  <c:v>1.0E-15</c:v>
                </c:pt>
                <c:pt idx="27">
                  <c:v>1.0E-15</c:v>
                </c:pt>
                <c:pt idx="28">
                  <c:v>1.0E-15</c:v>
                </c:pt>
                <c:pt idx="29">
                  <c:v>1.0E-15</c:v>
                </c:pt>
                <c:pt idx="30">
                  <c:v>1.0E-15</c:v>
                </c:pt>
                <c:pt idx="31">
                  <c:v>1.0E-15</c:v>
                </c:pt>
                <c:pt idx="32">
                  <c:v>1.0E-15</c:v>
                </c:pt>
                <c:pt idx="33">
                  <c:v>1.0E-15</c:v>
                </c:pt>
                <c:pt idx="34">
                  <c:v>1.0E-15</c:v>
                </c:pt>
                <c:pt idx="35">
                  <c:v>1.0E-15</c:v>
                </c:pt>
                <c:pt idx="36">
                  <c:v>1.0E-15</c:v>
                </c:pt>
                <c:pt idx="37">
                  <c:v>1.0E-15</c:v>
                </c:pt>
                <c:pt idx="38">
                  <c:v>1.0E-15</c:v>
                </c:pt>
                <c:pt idx="39">
                  <c:v>1.0E-15</c:v>
                </c:pt>
              </c:numCache>
            </c:numRef>
          </c:yVal>
          <c:smooth val="1"/>
        </c:ser>
        <c:ser>
          <c:idx val="8"/>
          <c:order val="2"/>
          <c:tx>
            <c:strRef>
              <c:f>Sheet1!$C$353:$D$353</c:f>
              <c:strCache>
                <c:ptCount val="1"/>
                <c:pt idx="0">
                  <c:v>Reflector - Be (0, 0, 160.0)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Sheet1!$G$355:$G$394</c:f>
                <c:numCache>
                  <c:formatCode>General</c:formatCode>
                  <c:ptCount val="40"/>
                  <c:pt idx="0">
                    <c:v>0.0</c:v>
                  </c:pt>
                  <c:pt idx="1">
                    <c:v>0.0</c:v>
                  </c:pt>
                  <c:pt idx="2">
                    <c:v>3.68101E-10</c:v>
                  </c:pt>
                  <c:pt idx="3">
                    <c:v>5.81596374E-10</c:v>
                  </c:pt>
                  <c:pt idx="4">
                    <c:v>4.393581345E-10</c:v>
                  </c:pt>
                  <c:pt idx="5">
                    <c:v>1.1672393183E-9</c:v>
                  </c:pt>
                  <c:pt idx="6">
                    <c:v>1.159225967E-9</c:v>
                  </c:pt>
                  <c:pt idx="7">
                    <c:v>4.269607901E-10</c:v>
                  </c:pt>
                  <c:pt idx="8">
                    <c:v>0.0</c:v>
                  </c:pt>
                  <c:pt idx="9">
                    <c:v>5.976657134E-10</c:v>
                  </c:pt>
                  <c:pt idx="10">
                    <c:v>3.78562E-10</c:v>
                  </c:pt>
                  <c:pt idx="11">
                    <c:v>5.07836472E-10</c:v>
                  </c:pt>
                  <c:pt idx="12">
                    <c:v>0.0</c:v>
                  </c:pt>
                  <c:pt idx="13">
                    <c:v>1.575620904E-10</c:v>
                  </c:pt>
                  <c:pt idx="14">
                    <c:v>6.707034267E-10</c:v>
                  </c:pt>
                  <c:pt idx="15">
                    <c:v>3.57716E-10</c:v>
                  </c:pt>
                  <c:pt idx="16">
                    <c:v>6.512202576E-10</c:v>
                  </c:pt>
                  <c:pt idx="17">
                    <c:v>5.461325422E-10</c:v>
                  </c:pt>
                  <c:pt idx="18">
                    <c:v>4.27975956E-10</c:v>
                  </c:pt>
                  <c:pt idx="19">
                    <c:v>1.2924472707E-9</c:v>
                  </c:pt>
                  <c:pt idx="20">
                    <c:v>1.5725781456E-9</c:v>
                  </c:pt>
                  <c:pt idx="21">
                    <c:v>1.1840742035E-9</c:v>
                  </c:pt>
                  <c:pt idx="22">
                    <c:v>1.3752962146E-9</c:v>
                  </c:pt>
                  <c:pt idx="23">
                    <c:v>1.2832070118E-9</c:v>
                  </c:pt>
                  <c:pt idx="24">
                    <c:v>1.1900791645E-9</c:v>
                  </c:pt>
                  <c:pt idx="25">
                    <c:v>1.1291453054E-9</c:v>
                  </c:pt>
                  <c:pt idx="26">
                    <c:v>1.102331E-9</c:v>
                  </c:pt>
                  <c:pt idx="27">
                    <c:v>1.4784781031E-9</c:v>
                  </c:pt>
                  <c:pt idx="28">
                    <c:v>0.0</c:v>
                  </c:pt>
                  <c:pt idx="29">
                    <c:v>0.0</c:v>
                  </c:pt>
                  <c:pt idx="30">
                    <c:v>0.0</c:v>
                  </c:pt>
                  <c:pt idx="31">
                    <c:v>0.0</c:v>
                  </c:pt>
                  <c:pt idx="32">
                    <c:v>0.0</c:v>
                  </c:pt>
                  <c:pt idx="33">
                    <c:v>0.0</c:v>
                  </c:pt>
                  <c:pt idx="34">
                    <c:v>0.0</c:v>
                  </c:pt>
                  <c:pt idx="35">
                    <c:v>0.0</c:v>
                  </c:pt>
                  <c:pt idx="36">
                    <c:v>0.0</c:v>
                  </c:pt>
                  <c:pt idx="37">
                    <c:v>0.0</c:v>
                  </c:pt>
                  <c:pt idx="38">
                    <c:v>0.0</c:v>
                  </c:pt>
                  <c:pt idx="39">
                    <c:v>0.0</c:v>
                  </c:pt>
                </c:numCache>
              </c:numRef>
            </c:plus>
            <c:minus>
              <c:numRef>
                <c:f>Sheet1!$G$355:$G$394</c:f>
                <c:numCache>
                  <c:formatCode>General</c:formatCode>
                  <c:ptCount val="40"/>
                  <c:pt idx="0">
                    <c:v>0.0</c:v>
                  </c:pt>
                  <c:pt idx="1">
                    <c:v>0.0</c:v>
                  </c:pt>
                  <c:pt idx="2">
                    <c:v>3.68101E-10</c:v>
                  </c:pt>
                  <c:pt idx="3">
                    <c:v>5.81596374E-10</c:v>
                  </c:pt>
                  <c:pt idx="4">
                    <c:v>4.393581345E-10</c:v>
                  </c:pt>
                  <c:pt idx="5">
                    <c:v>1.1672393183E-9</c:v>
                  </c:pt>
                  <c:pt idx="6">
                    <c:v>1.159225967E-9</c:v>
                  </c:pt>
                  <c:pt idx="7">
                    <c:v>4.269607901E-10</c:v>
                  </c:pt>
                  <c:pt idx="8">
                    <c:v>0.0</c:v>
                  </c:pt>
                  <c:pt idx="9">
                    <c:v>5.976657134E-10</c:v>
                  </c:pt>
                  <c:pt idx="10">
                    <c:v>3.78562E-10</c:v>
                  </c:pt>
                  <c:pt idx="11">
                    <c:v>5.07836472E-10</c:v>
                  </c:pt>
                  <c:pt idx="12">
                    <c:v>0.0</c:v>
                  </c:pt>
                  <c:pt idx="13">
                    <c:v>1.575620904E-10</c:v>
                  </c:pt>
                  <c:pt idx="14">
                    <c:v>6.707034267E-10</c:v>
                  </c:pt>
                  <c:pt idx="15">
                    <c:v>3.57716E-10</c:v>
                  </c:pt>
                  <c:pt idx="16">
                    <c:v>6.512202576E-10</c:v>
                  </c:pt>
                  <c:pt idx="17">
                    <c:v>5.461325422E-10</c:v>
                  </c:pt>
                  <c:pt idx="18">
                    <c:v>4.27975956E-10</c:v>
                  </c:pt>
                  <c:pt idx="19">
                    <c:v>1.2924472707E-9</c:v>
                  </c:pt>
                  <c:pt idx="20">
                    <c:v>1.5725781456E-9</c:v>
                  </c:pt>
                  <c:pt idx="21">
                    <c:v>1.1840742035E-9</c:v>
                  </c:pt>
                  <c:pt idx="22">
                    <c:v>1.3752962146E-9</c:v>
                  </c:pt>
                  <c:pt idx="23">
                    <c:v>1.2832070118E-9</c:v>
                  </c:pt>
                  <c:pt idx="24">
                    <c:v>1.1900791645E-9</c:v>
                  </c:pt>
                  <c:pt idx="25">
                    <c:v>1.1291453054E-9</c:v>
                  </c:pt>
                  <c:pt idx="26">
                    <c:v>1.102331E-9</c:v>
                  </c:pt>
                  <c:pt idx="27">
                    <c:v>1.4784781031E-9</c:v>
                  </c:pt>
                  <c:pt idx="28">
                    <c:v>0.0</c:v>
                  </c:pt>
                  <c:pt idx="29">
                    <c:v>0.0</c:v>
                  </c:pt>
                  <c:pt idx="30">
                    <c:v>0.0</c:v>
                  </c:pt>
                  <c:pt idx="31">
                    <c:v>0.0</c:v>
                  </c:pt>
                  <c:pt idx="32">
                    <c:v>0.0</c:v>
                  </c:pt>
                  <c:pt idx="33">
                    <c:v>0.0</c:v>
                  </c:pt>
                  <c:pt idx="34">
                    <c:v>0.0</c:v>
                  </c:pt>
                  <c:pt idx="35">
                    <c:v>0.0</c:v>
                  </c:pt>
                  <c:pt idx="36">
                    <c:v>0.0</c:v>
                  </c:pt>
                  <c:pt idx="37">
                    <c:v>0.0</c:v>
                  </c:pt>
                  <c:pt idx="38">
                    <c:v>0.0</c:v>
                  </c:pt>
                  <c:pt idx="39">
                    <c:v>0.0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Sheet1!$C$355:$C$394</c:f>
              <c:numCache>
                <c:formatCode>0.00E+00</c:formatCode>
                <c:ptCount val="40"/>
                <c:pt idx="0">
                  <c:v>8.46E-10</c:v>
                </c:pt>
                <c:pt idx="1">
                  <c:v>2.5495E-9</c:v>
                </c:pt>
                <c:pt idx="2">
                  <c:v>5.134E-9</c:v>
                </c:pt>
                <c:pt idx="3">
                  <c:v>1.03405E-8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8.4415E-8</c:v>
                </c:pt>
                <c:pt idx="7">
                  <c:v>1.7E-7</c:v>
                </c:pt>
                <c:pt idx="8">
                  <c:v>3.4235E-7</c:v>
                </c:pt>
                <c:pt idx="9">
                  <c:v>6.8945E-7</c:v>
                </c:pt>
                <c:pt idx="10">
                  <c:v>1.3882E-6</c:v>
                </c:pt>
                <c:pt idx="11">
                  <c:v>2.7955E-6</c:v>
                </c:pt>
                <c:pt idx="12">
                  <c:v>5.63E-6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4.5975E-5</c:v>
                </c:pt>
                <c:pt idx="16">
                  <c:v>9.257E-5</c:v>
                </c:pt>
                <c:pt idx="17">
                  <c:v>0.00018645</c:v>
                </c:pt>
                <c:pt idx="18">
                  <c:v>0.00037545</c:v>
                </c:pt>
                <c:pt idx="19">
                  <c:v>0.00075585</c:v>
                </c:pt>
                <c:pt idx="20">
                  <c:v>0.0015225</c:v>
                </c:pt>
                <c:pt idx="21">
                  <c:v>0.003066</c:v>
                </c:pt>
                <c:pt idx="22">
                  <c:v>0.006174</c:v>
                </c:pt>
                <c:pt idx="23">
                  <c:v>0.0124355</c:v>
                </c:pt>
                <c:pt idx="24">
                  <c:v>0.02504</c:v>
                </c:pt>
                <c:pt idx="25">
                  <c:v>0.05042</c:v>
                </c:pt>
                <c:pt idx="26">
                  <c:v>0.10154</c:v>
                </c:pt>
                <c:pt idx="27">
                  <c:v>0.20445</c:v>
                </c:pt>
                <c:pt idx="28">
                  <c:v>0.4117</c:v>
                </c:pt>
                <c:pt idx="29">
                  <c:v>0.8291</c:v>
                </c:pt>
                <c:pt idx="30">
                  <c:v>1.6695</c:v>
                </c:pt>
                <c:pt idx="31">
                  <c:v>2.865</c:v>
                </c:pt>
                <c:pt idx="32">
                  <c:v>4.257499999999998</c:v>
                </c:pt>
                <c:pt idx="33">
                  <c:v>5.9965</c:v>
                </c:pt>
                <c:pt idx="34">
                  <c:v>8.4885</c:v>
                </c:pt>
                <c:pt idx="35">
                  <c:v>11.0</c:v>
                </c:pt>
                <c:pt idx="36">
                  <c:v>13.0</c:v>
                </c:pt>
                <c:pt idx="37">
                  <c:v>15.0</c:v>
                </c:pt>
                <c:pt idx="38">
                  <c:v>17.0</c:v>
                </c:pt>
                <c:pt idx="39">
                  <c:v>19.0</c:v>
                </c:pt>
              </c:numCache>
            </c:numRef>
          </c:xVal>
          <c:yVal>
            <c:numRef>
              <c:f>Sheet1!$E$355:$E$394</c:f>
              <c:numCache>
                <c:formatCode>0.00E+00</c:formatCode>
                <c:ptCount val="40"/>
                <c:pt idx="0">
                  <c:v>1.0E-15</c:v>
                </c:pt>
                <c:pt idx="1">
                  <c:v>1.0E-15</c:v>
                </c:pt>
                <c:pt idx="2">
                  <c:v>3.68101E-10</c:v>
                </c:pt>
                <c:pt idx="3">
                  <c:v>9.87095000000001E-10</c:v>
                </c:pt>
                <c:pt idx="4">
                  <c:v>6.53515E-10</c:v>
                </c:pt>
                <c:pt idx="5">
                  <c:v>3.390181E-9</c:v>
                </c:pt>
                <c:pt idx="6">
                  <c:v>2.652691E-9</c:v>
                </c:pt>
                <c:pt idx="7">
                  <c:v>7.31473E-10</c:v>
                </c:pt>
                <c:pt idx="8">
                  <c:v>1.0E-15</c:v>
                </c:pt>
                <c:pt idx="9">
                  <c:v>7.98698E-10</c:v>
                </c:pt>
                <c:pt idx="10">
                  <c:v>3.78562E-10</c:v>
                </c:pt>
                <c:pt idx="11">
                  <c:v>7.9053E-10</c:v>
                </c:pt>
                <c:pt idx="12">
                  <c:v>1.0E-15</c:v>
                </c:pt>
                <c:pt idx="13">
                  <c:v>2.16372E-10</c:v>
                </c:pt>
                <c:pt idx="14">
                  <c:v>1.233591E-9</c:v>
                </c:pt>
                <c:pt idx="15">
                  <c:v>3.57716E-10</c:v>
                </c:pt>
                <c:pt idx="16">
                  <c:v>8.32656E-10</c:v>
                </c:pt>
                <c:pt idx="17">
                  <c:v>7.22302E-10</c:v>
                </c:pt>
                <c:pt idx="18">
                  <c:v>7.39164E-10</c:v>
                </c:pt>
                <c:pt idx="19">
                  <c:v>2.099151E-9</c:v>
                </c:pt>
                <c:pt idx="20">
                  <c:v>4.254811E-9</c:v>
                </c:pt>
                <c:pt idx="21">
                  <c:v>2.863541E-9</c:v>
                </c:pt>
                <c:pt idx="22">
                  <c:v>3.079481E-9</c:v>
                </c:pt>
                <c:pt idx="23">
                  <c:v>2.567441E-9</c:v>
                </c:pt>
                <c:pt idx="24">
                  <c:v>2.053631E-9</c:v>
                </c:pt>
                <c:pt idx="25">
                  <c:v>1.412491E-9</c:v>
                </c:pt>
                <c:pt idx="26">
                  <c:v>1.102331E-9</c:v>
                </c:pt>
                <c:pt idx="27">
                  <c:v>2.087951E-9</c:v>
                </c:pt>
                <c:pt idx="28">
                  <c:v>1.0E-15</c:v>
                </c:pt>
                <c:pt idx="29">
                  <c:v>1.0E-15</c:v>
                </c:pt>
                <c:pt idx="30">
                  <c:v>1.0E-15</c:v>
                </c:pt>
                <c:pt idx="31">
                  <c:v>1.0E-15</c:v>
                </c:pt>
                <c:pt idx="32">
                  <c:v>1.0E-15</c:v>
                </c:pt>
                <c:pt idx="33">
                  <c:v>1.0E-15</c:v>
                </c:pt>
                <c:pt idx="34">
                  <c:v>1.0E-15</c:v>
                </c:pt>
                <c:pt idx="35">
                  <c:v>1.0E-15</c:v>
                </c:pt>
                <c:pt idx="36">
                  <c:v>1.0E-15</c:v>
                </c:pt>
                <c:pt idx="37">
                  <c:v>1.0E-15</c:v>
                </c:pt>
                <c:pt idx="38">
                  <c:v>1.0E-15</c:v>
                </c:pt>
                <c:pt idx="39">
                  <c:v>1.0E-15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1713848"/>
        <c:axId val="2121721112"/>
      </c:scatterChart>
      <c:valAx>
        <c:axId val="2121713848"/>
        <c:scaling>
          <c:logBase val="10.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Energy (MeV)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E+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1721112"/>
        <c:crosses val="autoZero"/>
        <c:crossBetween val="midCat"/>
      </c:valAx>
      <c:valAx>
        <c:axId val="2121721112"/>
        <c:scaling>
          <c:logBase val="10.0"/>
          <c:orientation val="minMax"/>
          <c:max val="1.0E-6"/>
          <c:min val="1.0E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Relative Flux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E+0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17138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0840682667284982"/>
          <c:y val="0.0289710465879265"/>
          <c:w val="0.23836439529841"/>
          <c:h val="0.1318368602362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9C4A7-F7E0-4FB8-8F05-6ADADEF3AE08}" type="datetimeFigureOut">
              <a:rPr lang="en-US" smtClean="0"/>
              <a:pPr/>
              <a:t>10/22/15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04932-F5F8-4459-9026-AEF2B7B1B2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41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387850"/>
            <a:ext cx="55594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2525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FD50CD6-17C6-42DD-9DCE-6855B2EB9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6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06973B-C8B6-4583-8B22-86FB157FD25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947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6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Modifier order fixed…changes in ALL CAPS</a:t>
            </a:r>
          </a:p>
        </p:txBody>
      </p:sp>
      <p:sp>
        <p:nvSpPr>
          <p:cNvPr id="156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229729-0F5D-4CE8-8214-74FD806E741B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35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8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8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855931-DD93-49F1-A7A2-8039D6F95152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7378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8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8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855931-DD93-49F1-A7A2-8039D6F95152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7378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6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Modifier order fixed…changes in ALL CAPS</a:t>
            </a:r>
          </a:p>
        </p:txBody>
      </p:sp>
      <p:sp>
        <p:nvSpPr>
          <p:cNvPr id="156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229729-0F5D-4CE8-8214-74FD806E741B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84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5" descr="20%"/>
          <p:cNvSpPr>
            <a:spLocks noChangeArrowheads="1"/>
          </p:cNvSpPr>
          <p:nvPr userDrawn="1"/>
        </p:nvSpPr>
        <p:spPr bwMode="auto">
          <a:xfrm>
            <a:off x="19050" y="838200"/>
            <a:ext cx="9124950" cy="4800600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" name="Picture 24"/>
          <p:cNvPicPr>
            <a:picLocks noChangeAspect="1" noChangeArrowheads="1"/>
          </p:cNvPicPr>
          <p:nvPr userDrawn="1"/>
        </p:nvPicPr>
        <p:blipFill>
          <a:blip r:embed="rId2" cstate="print">
            <a:lum bright="-12000"/>
          </a:blip>
          <a:srcRect l="10411" t="6494" r="6915" b="5937"/>
          <a:stretch>
            <a:fillRect/>
          </a:stretch>
        </p:blipFill>
        <p:spPr bwMode="auto">
          <a:xfrm rot="5400000">
            <a:off x="1131093" y="-1131093"/>
            <a:ext cx="6881813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6"/>
          <p:cNvPicPr>
            <a:picLocks noChangeAspect="1" noChangeArrowheads="1"/>
          </p:cNvPicPr>
          <p:nvPr userDrawn="1"/>
        </p:nvPicPr>
        <p:blipFill>
          <a:blip r:embed="rId2" cstate="print">
            <a:lum bright="-12000" contrast="36000"/>
          </a:blip>
          <a:srcRect l="10411" t="7950" r="86899" b="5937"/>
          <a:stretch>
            <a:fillRect/>
          </a:stretch>
        </p:blipFill>
        <p:spPr bwMode="auto">
          <a:xfrm rot="5400000">
            <a:off x="4498975" y="-3813175"/>
            <a:ext cx="150813" cy="9148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28"/>
          <p:cNvPicPr>
            <a:picLocks noChangeAspect="1" noChangeArrowheads="1"/>
          </p:cNvPicPr>
          <p:nvPr userDrawn="1"/>
        </p:nvPicPr>
        <p:blipFill>
          <a:blip r:embed="rId2" cstate="print">
            <a:lum bright="-12000" contrast="36000"/>
          </a:blip>
          <a:srcRect l="10411" t="7950" r="86899" b="5937"/>
          <a:stretch>
            <a:fillRect/>
          </a:stretch>
        </p:blipFill>
        <p:spPr bwMode="auto">
          <a:xfrm rot="5400000">
            <a:off x="4497387" y="909638"/>
            <a:ext cx="149225" cy="914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1"/>
          <p:cNvSpPr>
            <a:spLocks noChangeShapeType="1"/>
          </p:cNvSpPr>
          <p:nvPr userDrawn="1"/>
        </p:nvSpPr>
        <p:spPr bwMode="auto">
          <a:xfrm>
            <a:off x="0" y="5562600"/>
            <a:ext cx="9144000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Line 32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9427D-8F79-4C6F-87D3-EBD21E8A5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25" descr="20%"/>
          <p:cNvSpPr>
            <a:spLocks noChangeArrowheads="1"/>
          </p:cNvSpPr>
          <p:nvPr userDrawn="1"/>
        </p:nvSpPr>
        <p:spPr bwMode="auto">
          <a:xfrm>
            <a:off x="0" y="838200"/>
            <a:ext cx="9144000" cy="4572000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4770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9E97B8-4532-408E-A5F7-ACF05B64D3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39845-206E-4D43-9E5F-DD43C06478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95400"/>
            <a:ext cx="5111750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95400"/>
            <a:ext cx="3008313" cy="4830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FF7B5-9D7B-436A-A6D4-49B4434E5A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CBEDA-3B93-4B7E-AD18-2612E61E13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wmf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7" cstate="print">
            <a:lum bright="-12000"/>
          </a:blip>
          <a:srcRect l="10411" t="6494" r="71910" b="6660"/>
          <a:stretch>
            <a:fillRect/>
          </a:stretch>
        </p:blipFill>
        <p:spPr bwMode="auto">
          <a:xfrm rot="5400000">
            <a:off x="4026693" y="-4050506"/>
            <a:ext cx="1090613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/>
          <p:cNvPicPr>
            <a:picLocks noChangeAspect="1" noChangeArrowheads="1"/>
          </p:cNvPicPr>
          <p:nvPr/>
        </p:nvPicPr>
        <p:blipFill>
          <a:blip r:embed="rId7" cstate="print">
            <a:lum bright="-12000" contrast="36000"/>
          </a:blip>
          <a:srcRect l="10411" t="7950" r="86899" b="6599"/>
          <a:stretch>
            <a:fillRect/>
          </a:stretch>
        </p:blipFill>
        <p:spPr bwMode="auto">
          <a:xfrm rot="5400000">
            <a:off x="4496594" y="-3501231"/>
            <a:ext cx="150812" cy="914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503D5C5-EF64-4F77-BCD6-10AECA57BA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1066800" y="6324600"/>
            <a:ext cx="6705600" cy="0"/>
          </a:xfrm>
          <a:prstGeom prst="line">
            <a:avLst/>
          </a:prstGeom>
          <a:noFill/>
          <a:ln w="28575">
            <a:solidFill>
              <a:srgbClr val="3E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0" y="1000125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6" name="Picture 14" descr="Name and Title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4980"/>
          <a:stretch>
            <a:fillRect/>
          </a:stretch>
        </p:blipFill>
        <p:spPr bwMode="auto">
          <a:xfrm>
            <a:off x="5181600" y="6354763"/>
            <a:ext cx="25908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22" y="5829599"/>
            <a:ext cx="950978" cy="95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3968" r:id="rId3"/>
    <p:sldLayoutId id="2147483964" r:id="rId4"/>
    <p:sldLayoutId id="214748396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09800" y="2971800"/>
            <a:ext cx="50292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“Leaves other reactor designs in the dust!”</a:t>
            </a:r>
          </a:p>
          <a:p>
            <a:pPr marL="0" lvl="2" algn="ctr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Energy Multiplier Module by GA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143000" y="1447800"/>
            <a:ext cx="7162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dirty="0" smtClean="0">
                <a:solidFill>
                  <a:srgbClr val="80808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Depleted Uranium Soaring Temperature Expeditious Reactor (DUSTER)</a:t>
            </a:r>
            <a:endParaRPr lang="en-US" sz="2400" b="1" dirty="0">
              <a:solidFill>
                <a:srgbClr val="808080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3200" b="1" dirty="0">
              <a:solidFill>
                <a:srgbClr val="808080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59243" y="2667000"/>
            <a:ext cx="670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5875338"/>
            <a:ext cx="3200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Texas A&amp;M University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dirty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Mid-Semester Design Presentation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600" y="5638800"/>
            <a:ext cx="3429000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Landon </a:t>
            </a:r>
            <a:r>
              <a:rPr lang="en-US" sz="1400" b="1" dirty="0" err="1" smtClean="0">
                <a:solidFill>
                  <a:srgbClr val="FFFFFF"/>
                </a:solidFill>
              </a:rPr>
              <a:t>Brockmeyer</a:t>
            </a:r>
            <a:endParaRPr lang="en-US" sz="1400" b="1" dirty="0" smtClean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Mason Childs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Daniel Holladay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Jacob Landman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 smtClean="0">
                <a:solidFill>
                  <a:srgbClr val="FFFFFF"/>
                </a:solidFill>
              </a:rPr>
              <a:t>Anas</a:t>
            </a:r>
            <a:r>
              <a:rPr lang="en-US" sz="1400" b="1" dirty="0" smtClean="0">
                <a:solidFill>
                  <a:srgbClr val="FFFFFF"/>
                </a:solidFill>
              </a:rPr>
              <a:t> Mohammad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027" name="Picture 3" descr="C:\Users\glea\OneDrive\Documents\MarComm\System_Seals\Maroon_RGB_L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034134"/>
            <a:ext cx="1103378" cy="110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Fuel Elements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57" y="1289315"/>
            <a:ext cx="1505648" cy="1752845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57" y="4747162"/>
            <a:ext cx="1512905" cy="1490051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57" y="3127963"/>
            <a:ext cx="1512905" cy="15129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48000" y="1981200"/>
            <a:ext cx="386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Hexagonal Lattice of Pin Fuel</a:t>
            </a:r>
          </a:p>
          <a:p>
            <a:r>
              <a:rPr lang="en-US" dirty="0"/>
              <a:t>	</a:t>
            </a:r>
            <a:r>
              <a:rPr lang="en-US" dirty="0" smtClean="0"/>
              <a:t>“Standard” for fast reactors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0" y="3657600"/>
            <a:ext cx="5583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 Lattice of Pin Fuel</a:t>
            </a:r>
          </a:p>
          <a:p>
            <a:r>
              <a:rPr lang="en-US" dirty="0"/>
              <a:t>	</a:t>
            </a:r>
            <a:r>
              <a:rPr lang="en-US" dirty="0" smtClean="0"/>
              <a:t>Allows for cooler channels but not ideal flow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0" y="5334000"/>
            <a:ext cx="371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 Lattice of Plate Fuel</a:t>
            </a:r>
          </a:p>
          <a:p>
            <a:r>
              <a:rPr lang="en-US" dirty="0"/>
              <a:t>	</a:t>
            </a:r>
            <a:r>
              <a:rPr lang="en-US" dirty="0" smtClean="0"/>
              <a:t>Large ratio of </a:t>
            </a:r>
            <a:r>
              <a:rPr lang="en-US" dirty="0" err="1" smtClean="0"/>
              <a:t>fuel:coolant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0" y="1981200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Hexagonal Lattice of Pin Fuel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6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Neutron Spectrum in Fuel Regions</a:t>
            </a:r>
            <a:endParaRPr lang="en-US" dirty="0"/>
          </a:p>
        </p:txBody>
      </p:sp>
      <p:sp>
        <p:nvSpPr>
          <p:cNvPr id="155651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46DA-691C-4507-81E5-3CCBE6A32757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81105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66029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Spectrum in Reflector and Shield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84138584"/>
              </p:ext>
            </p:extLst>
          </p:nvPr>
        </p:nvGraphicFramePr>
        <p:xfrm>
          <a:off x="533400" y="1600200"/>
          <a:ext cx="80010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5286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Fuel Composition</a:t>
            </a:r>
          </a:p>
          <a:p>
            <a:r>
              <a:rPr lang="en-US" dirty="0" smtClean="0"/>
              <a:t>Fuel Element Lattice geometry</a:t>
            </a:r>
          </a:p>
          <a:p>
            <a:pPr lvl="1"/>
            <a:r>
              <a:rPr lang="en-US" dirty="0" smtClean="0"/>
              <a:t>Pitch to Pin ratio</a:t>
            </a:r>
          </a:p>
          <a:p>
            <a:r>
              <a:rPr lang="en-US" dirty="0" smtClean="0"/>
              <a:t>Assembly geometries</a:t>
            </a:r>
          </a:p>
          <a:p>
            <a:pPr lvl="1"/>
            <a:r>
              <a:rPr lang="en-US" dirty="0" smtClean="0"/>
              <a:t>Move enriched fuel to improve spectrum shape</a:t>
            </a:r>
          </a:p>
          <a:p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00200"/>
            <a:ext cx="3962400" cy="422384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3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Depletion Analysis</a:t>
            </a:r>
            <a:br>
              <a:rPr lang="en-US" dirty="0" smtClean="0"/>
            </a:br>
            <a:r>
              <a:rPr lang="en-US" dirty="0" smtClean="0"/>
              <a:t>What has been accomplished </a:t>
            </a:r>
            <a:r>
              <a:rPr lang="en-US" smtClean="0"/>
              <a:t>so far?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Validation of the burn card implemented in MCNP</a:t>
            </a:r>
          </a:p>
          <a:p>
            <a:r>
              <a:rPr lang="en-US" dirty="0" smtClean="0"/>
              <a:t>Initial burn on a single pin of depleted uranium Reflecting boundaries</a:t>
            </a:r>
          </a:p>
          <a:p>
            <a:pPr lvl="1"/>
            <a:r>
              <a:rPr lang="en-US" dirty="0" smtClean="0"/>
              <a:t>Assuming uniform power distribution</a:t>
            </a:r>
          </a:p>
          <a:p>
            <a:r>
              <a:rPr lang="en-US" dirty="0" smtClean="0"/>
              <a:t>Initial burn on a single pin of LEU</a:t>
            </a:r>
          </a:p>
          <a:p>
            <a:pPr lvl="1"/>
            <a:r>
              <a:rPr lang="en-US" dirty="0"/>
              <a:t>Reflecting boundaries</a:t>
            </a:r>
          </a:p>
          <a:p>
            <a:pPr lvl="1"/>
            <a:r>
              <a:rPr lang="en-US" dirty="0"/>
              <a:t>Assuming uniform power distribution</a:t>
            </a:r>
          </a:p>
          <a:p>
            <a:endParaRPr lang="en-US" dirty="0"/>
          </a:p>
        </p:txBody>
      </p:sp>
      <p:sp>
        <p:nvSpPr>
          <p:cNvPr id="155651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46DA-691C-4507-81E5-3CCBE6A3275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creenshot 2015-10-22 10.52.19.pn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8" b="3129"/>
          <a:stretch/>
        </p:blipFill>
        <p:spPr>
          <a:xfrm>
            <a:off x="4757092" y="1600201"/>
            <a:ext cx="3929707" cy="4191000"/>
          </a:xfrm>
        </p:spPr>
      </p:pic>
      <p:sp>
        <p:nvSpPr>
          <p:cNvPr id="157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Validation Test</a:t>
            </a:r>
          </a:p>
        </p:txBody>
      </p:sp>
      <p:pic>
        <p:nvPicPr>
          <p:cNvPr id="3" name="Content Placeholder 2" descr="Screenshot 2015-10-22 10.52.01.png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59" b="-2959"/>
          <a:stretch>
            <a:fillRect/>
          </a:stretch>
        </p:blipFill>
        <p:spPr>
          <a:xfrm>
            <a:off x="620106" y="1676400"/>
            <a:ext cx="3875694" cy="4343399"/>
          </a:xfrm>
        </p:spPr>
      </p:pic>
      <p:sp>
        <p:nvSpPr>
          <p:cNvPr id="15769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E7D5-407F-4318-B607-C6E8FD47CFF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Test Results</a:t>
            </a:r>
            <a:endParaRPr lang="en-US" dirty="0"/>
          </a:p>
        </p:txBody>
      </p:sp>
      <p:pic>
        <p:nvPicPr>
          <p:cNvPr id="2" name="Content Placeholder 1" descr="Screenshot 2015-10-22 15.30.2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544" r="-33544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 of the Depleted and LEU Fuel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1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Burned for 30 years</a:t>
            </a:r>
          </a:p>
          <a:p>
            <a:r>
              <a:rPr lang="en-US" dirty="0"/>
              <a:t>This initial run is assuming a constant power profile</a:t>
            </a:r>
          </a:p>
          <a:p>
            <a:r>
              <a:rPr lang="en-US" dirty="0"/>
              <a:t>In fact the power profile will not be constant throughout the core lifetime</a:t>
            </a:r>
          </a:p>
          <a:p>
            <a:pPr lvl="1"/>
            <a:r>
              <a:rPr lang="en-US" dirty="0"/>
              <a:t>Initially the power fraction in the depleted uranium will be small</a:t>
            </a:r>
          </a:p>
          <a:p>
            <a:pPr lvl="1"/>
            <a:r>
              <a:rPr lang="en-US" dirty="0"/>
              <a:t>This will increase as the U-238 is converted to Pu-239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1" name="Content Placeholder 10" descr="Screenshot 2015-10-22 11.05.44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74" b="-6574"/>
          <a:stretch>
            <a:fillRect/>
          </a:stretch>
        </p:blipFill>
        <p:spPr>
          <a:xfrm>
            <a:off x="4648200" y="1600201"/>
            <a:ext cx="3886200" cy="43551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 of the </a:t>
            </a:r>
            <a:r>
              <a:rPr lang="en-US" dirty="0"/>
              <a:t>D</a:t>
            </a:r>
            <a:r>
              <a:rPr lang="en-US" dirty="0" smtClean="0"/>
              <a:t>epleted </a:t>
            </a:r>
            <a:r>
              <a:rPr lang="en-US" dirty="0"/>
              <a:t>U</a:t>
            </a:r>
            <a:r>
              <a:rPr lang="en-US" dirty="0" smtClean="0"/>
              <a:t>ranium</a:t>
            </a:r>
            <a:endParaRPr lang="en-US" dirty="0"/>
          </a:p>
        </p:txBody>
      </p:sp>
      <p:pic>
        <p:nvPicPr>
          <p:cNvPr id="9" name="Content Placeholder 8" descr="Pu-239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631" b="-32631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1" name="Content Placeholder 10" descr="U-238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427" b="-324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69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 of the LEU</a:t>
            </a:r>
            <a:endParaRPr lang="en-US" dirty="0"/>
          </a:p>
        </p:txBody>
      </p:sp>
      <p:pic>
        <p:nvPicPr>
          <p:cNvPr id="7" name="Content Placeholder 6" descr="u-235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358" b="-32358"/>
          <a:stretch>
            <a:fillRect/>
          </a:stretch>
        </p:blipFill>
        <p:spPr/>
      </p:pic>
      <p:pic>
        <p:nvPicPr>
          <p:cNvPr id="6" name="Content Placeholder 5" descr="Pu-239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562" b="-32562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4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Hopefully burn the entire core to determine an estimate of the core lifetime	</a:t>
            </a:r>
          </a:p>
          <a:p>
            <a:pPr lvl="1"/>
            <a:r>
              <a:rPr lang="en-US" dirty="0" smtClean="0"/>
              <a:t>This will be decided through the multiplication factor, not the integrity of the materials</a:t>
            </a:r>
          </a:p>
          <a:p>
            <a:r>
              <a:rPr lang="en-US" dirty="0" smtClean="0"/>
              <a:t>Run depletion calculations using different power fractions to determine spatial differences in the fuel compositions</a:t>
            </a:r>
          </a:p>
          <a:p>
            <a:r>
              <a:rPr lang="en-US" dirty="0" smtClean="0"/>
              <a:t>Analyze EOL fuel compositions</a:t>
            </a:r>
          </a:p>
          <a:p>
            <a:pPr lvl="1"/>
            <a:r>
              <a:rPr lang="en-US" dirty="0" smtClean="0"/>
              <a:t>Core lifetime may be uncertain so a sensitivity analysis may be needed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06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Layout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0761"/>
            <a:ext cx="4038600" cy="3864840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98733"/>
            <a:ext cx="3581400" cy="3616267"/>
          </a:xfrm>
        </p:spPr>
      </p:pic>
      <p:sp>
        <p:nvSpPr>
          <p:cNvPr id="15769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E7D5-407F-4318-B607-C6E8FD47CFF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7067" y="1729401"/>
            <a:ext cx="357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XY center plane – “looking down”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13241" y="172940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XZ center plane</a:t>
            </a:r>
          </a:p>
        </p:txBody>
      </p:sp>
    </p:spTree>
    <p:extLst>
      <p:ext uri="{BB962C8B-B14F-4D97-AF65-F5344CB8AC3E}">
        <p14:creationId xmlns:p14="http://schemas.microsoft.com/office/powerpoint/2010/main" val="1198967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ystemOffice22June2010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ahom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14587</TotalTime>
  <Words>286</Words>
  <Application>Microsoft Macintosh PowerPoint</Application>
  <PresentationFormat>On-screen Show (4:3)</PresentationFormat>
  <Paragraphs>76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SystemOffice22June2010</vt:lpstr>
      <vt:lpstr>PowerPoint Presentation</vt:lpstr>
      <vt:lpstr>Depletion Analysis What has been accomplished so far?</vt:lpstr>
      <vt:lpstr>Initial Validation Test</vt:lpstr>
      <vt:lpstr>Validation Test Results</vt:lpstr>
      <vt:lpstr>Burn of the Depleted and LEU Fuel</vt:lpstr>
      <vt:lpstr>Burn of the Depleted Uranium</vt:lpstr>
      <vt:lpstr>Burn of the LEU</vt:lpstr>
      <vt:lpstr>What’s next?</vt:lpstr>
      <vt:lpstr>Core Layout</vt:lpstr>
      <vt:lpstr>Fuel Elements</vt:lpstr>
      <vt:lpstr>Neutron Spectrum in Fuel Regions</vt:lpstr>
      <vt:lpstr>Spectrum in Reflector and Shield</vt:lpstr>
      <vt:lpstr>Moving Forward</vt:lpstr>
    </vt:vector>
  </TitlesOfParts>
  <Company>TAMUS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A&amp;M University System Powerpoint Template</dc:title>
  <dc:creator>System Communications</dc:creator>
  <cp:lastModifiedBy>Jacob T Landman</cp:lastModifiedBy>
  <cp:revision>420</cp:revision>
  <dcterms:created xsi:type="dcterms:W3CDTF">2009-01-05T19:05:15Z</dcterms:created>
  <dcterms:modified xsi:type="dcterms:W3CDTF">2015-10-22T20:37:46Z</dcterms:modified>
</cp:coreProperties>
</file>