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576" r:id="rId2"/>
    <p:sldId id="580" r:id="rId3"/>
    <p:sldId id="581" r:id="rId4"/>
    <p:sldId id="577" r:id="rId5"/>
    <p:sldId id="582" r:id="rId6"/>
    <p:sldId id="578" r:id="rId7"/>
    <p:sldId id="583" r:id="rId8"/>
    <p:sldId id="584" r:id="rId9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9499" autoAdjust="0"/>
  </p:normalViewPr>
  <p:slideViewPr>
    <p:cSldViewPr>
      <p:cViewPr varScale="1">
        <p:scale>
          <a:sx n="149" d="100"/>
          <a:sy n="149" d="100"/>
        </p:scale>
        <p:origin x="-96" y="-1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Reactor (DUSTR)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" y="16764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Criticality</a:t>
            </a:r>
            <a:endParaRPr lang="en-US" dirty="0"/>
          </a:p>
        </p:txBody>
      </p:sp>
      <p:pic>
        <p:nvPicPr>
          <p:cNvPr id="7" name="Content Placeholder 6" descr="version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Content Placeholder 10" descr="criticality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17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IAEA Significant Quantities</a:t>
            </a:r>
            <a:endParaRPr lang="en-US" dirty="0"/>
          </a:p>
        </p:txBody>
      </p:sp>
      <p:pic>
        <p:nvPicPr>
          <p:cNvPr id="5" name="Content Placeholder 4" descr="Screen Shot 2015-11-18 at 3.1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3" r="-2488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1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Quantities</a:t>
            </a:r>
            <a:br>
              <a:rPr lang="en-US" dirty="0" smtClean="0"/>
            </a:br>
            <a:r>
              <a:rPr lang="en-US" dirty="0" smtClean="0"/>
              <a:t> (depleted uranium)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Content Placeholder 10" descr="P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3" name="Content Placeholder 12" descr="P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400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</a:t>
            </a:r>
            <a:r>
              <a:rPr lang="en-US" dirty="0" smtClean="0"/>
              <a:t>SQ’s are somewhat high </a:t>
            </a:r>
            <a:endParaRPr lang="en-US" dirty="0"/>
          </a:p>
        </p:txBody>
      </p:sp>
      <p:pic>
        <p:nvPicPr>
          <p:cNvPr id="6" name="Content Placeholder 5" descr="PuSqPerAssembly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3" name="Content Placeholder 12" descr="ElementsFor1Sq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5410200" y="1752600"/>
            <a:ext cx="259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elements do you need for 1 SQ?</a:t>
            </a:r>
          </a:p>
        </p:txBody>
      </p:sp>
    </p:spTree>
    <p:extLst>
      <p:ext uri="{BB962C8B-B14F-4D97-AF65-F5344CB8AC3E}">
        <p14:creationId xmlns:p14="http://schemas.microsoft.com/office/powerpoint/2010/main" val="274728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Quantities</a:t>
            </a:r>
            <a:br>
              <a:rPr lang="en-US" dirty="0" smtClean="0"/>
            </a:br>
            <a:r>
              <a:rPr lang="en-US" dirty="0" smtClean="0"/>
              <a:t>(LEU)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Content Placeholder 8" descr="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1" name="Content Placeholder 10" descr="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9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SQ are relatively small</a:t>
            </a:r>
            <a:endParaRPr lang="en-US" dirty="0"/>
          </a:p>
        </p:txBody>
      </p:sp>
      <p:pic>
        <p:nvPicPr>
          <p:cNvPr id="6" name="Content Placeholder 5" descr="U235SQEntireCore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7" name="Content Placeholder 6" descr="U235SQPerAssembly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analysis on version 6 of our core</a:t>
            </a:r>
          </a:p>
          <a:p>
            <a:pPr lvl="1"/>
            <a:r>
              <a:rPr lang="en-US" dirty="0" smtClean="0"/>
              <a:t>Currently running a depletion simulation on cluster</a:t>
            </a:r>
          </a:p>
          <a:p>
            <a:r>
              <a:rPr lang="en-US" dirty="0" smtClean="0"/>
              <a:t>Run a depletion simulation using smaller time intervals</a:t>
            </a:r>
          </a:p>
          <a:p>
            <a:pPr lvl="1"/>
            <a:r>
              <a:rPr lang="en-US" dirty="0" smtClean="0"/>
              <a:t>Currently using 1 year intervals, which is pretty large</a:t>
            </a:r>
            <a:endParaRPr lang="en-US" dirty="0"/>
          </a:p>
          <a:p>
            <a:r>
              <a:rPr lang="en-US" dirty="0" smtClean="0"/>
              <a:t>Possibly look into the activities of the burned fuel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5519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16016</TotalTime>
  <Words>128</Words>
  <Application>Microsoft Macintosh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SystemOffice22June2010</vt:lpstr>
      <vt:lpstr>PowerPoint Presentation</vt:lpstr>
      <vt:lpstr>Core Criticality</vt:lpstr>
      <vt:lpstr>IAEA Significant Quantities</vt:lpstr>
      <vt:lpstr>Plutonium Quantities  (depleted uranium)</vt:lpstr>
      <vt:lpstr>Plutonium SQ’s are somewhat high </vt:lpstr>
      <vt:lpstr>Uranium Quantities (LEU)</vt:lpstr>
      <vt:lpstr>Uranium SQ are relatively small</vt:lpstr>
      <vt:lpstr>What’s next?</vt:lpstr>
    </vt:vector>
  </TitlesOfParts>
  <Company>TAMUS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 Landman</cp:lastModifiedBy>
  <cp:revision>464</cp:revision>
  <dcterms:created xsi:type="dcterms:W3CDTF">2009-01-05T19:05:15Z</dcterms:created>
  <dcterms:modified xsi:type="dcterms:W3CDTF">2015-11-19T17:21:53Z</dcterms:modified>
</cp:coreProperties>
</file>