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576" r:id="rId2"/>
    <p:sldId id="523" r:id="rId3"/>
    <p:sldId id="558" r:id="rId4"/>
    <p:sldId id="577" r:id="rId5"/>
    <p:sldId id="580" r:id="rId6"/>
    <p:sldId id="578" r:id="rId7"/>
  </p:sldIdLst>
  <p:sldSz cx="9144000" cy="6858000" type="screen4x3"/>
  <p:notesSz cx="6950075" cy="9236075"/>
  <p:embeddedFontLst>
    <p:embeddedFont>
      <p:font typeface="Tahoma" panose="020B0604030504040204" pitchFamily="34" charset="0"/>
      <p:regular r:id="rId10"/>
      <p:bold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499" autoAdjust="0"/>
  </p:normalViewPr>
  <p:slideViewPr>
    <p:cSldViewPr>
      <p:cViewPr varScale="1">
        <p:scale>
          <a:sx n="132" d="100"/>
          <a:sy n="132" d="100"/>
        </p:scale>
        <p:origin x="63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8.9057229659999989E-10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4.6055150008600004E-8</c:v>
                  </c:pt>
                  <c:pt idx="25">
                    <c:v>6.0009600007499998E-8</c:v>
                  </c:pt>
                  <c:pt idx="26">
                    <c:v>7.2478637007700009E-8</c:v>
                  </c:pt>
                  <c:pt idx="27">
                    <c:v>7.1152380008999993E-8</c:v>
                  </c:pt>
                  <c:pt idx="28">
                    <c:v>6.5975490010500003E-8</c:v>
                  </c:pt>
                  <c:pt idx="29">
                    <c:v>4.5051407016299996E-8</c:v>
                  </c:pt>
                  <c:pt idx="30">
                    <c:v>2.1807520035000002E-8</c:v>
                  </c:pt>
                  <c:pt idx="31">
                    <c:v>1.3805740854399999E-8</c:v>
                  </c:pt>
                  <c:pt idx="32">
                    <c:v>9.9548528757000011E-9</c:v>
                  </c:pt>
                  <c:pt idx="33">
                    <c:v>6.7704462527000006E-9</c:v>
                  </c:pt>
                  <c:pt idx="34">
                    <c:v>3.4663738662000005E-9</c:v>
                  </c:pt>
                  <c:pt idx="35">
                    <c:v>1.8465838461000002E-9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8.9057229659999989E-10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4.6055150008600004E-8</c:v>
                  </c:pt>
                  <c:pt idx="25">
                    <c:v>6.0009600007499998E-8</c:v>
                  </c:pt>
                  <c:pt idx="26">
                    <c:v>7.2478637007700009E-8</c:v>
                  </c:pt>
                  <c:pt idx="27">
                    <c:v>7.1152380008999993E-8</c:v>
                  </c:pt>
                  <c:pt idx="28">
                    <c:v>6.5975490010500003E-8</c:v>
                  </c:pt>
                  <c:pt idx="29">
                    <c:v>4.5051407016299996E-8</c:v>
                  </c:pt>
                  <c:pt idx="30">
                    <c:v>2.1807520035000002E-8</c:v>
                  </c:pt>
                  <c:pt idx="31">
                    <c:v>1.3805740854399999E-8</c:v>
                  </c:pt>
                  <c:pt idx="32">
                    <c:v>9.9548528757000011E-9</c:v>
                  </c:pt>
                  <c:pt idx="33">
                    <c:v>6.7704462527000006E-9</c:v>
                  </c:pt>
                  <c:pt idx="34">
                    <c:v>3.4663738662000005E-9</c:v>
                  </c:pt>
                  <c:pt idx="35">
                    <c:v>1.8465838461000002E-9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Sheet1!$C$3:$C$42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Sheet1!$E$3:$E$42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2.7339400000000001E-10</c:v>
                </c:pt>
                <c:pt idx="17">
                  <c:v>4.7620299999999999E-10</c:v>
                </c:pt>
                <c:pt idx="18">
                  <c:v>2.2800109999999998E-9</c:v>
                </c:pt>
                <c:pt idx="19">
                  <c:v>1.8654600999999999E-8</c:v>
                </c:pt>
                <c:pt idx="20">
                  <c:v>8.6568001000000002E-8</c:v>
                </c:pt>
                <c:pt idx="21">
                  <c:v>3.0538100099999998E-7</c:v>
                </c:pt>
                <c:pt idx="22">
                  <c:v>9.44825001E-7</c:v>
                </c:pt>
                <c:pt idx="23">
                  <c:v>2.4479800009999999E-6</c:v>
                </c:pt>
                <c:pt idx="24">
                  <c:v>5.3552500010000004E-6</c:v>
                </c:pt>
                <c:pt idx="25">
                  <c:v>8.0012800009999997E-6</c:v>
                </c:pt>
                <c:pt idx="26">
                  <c:v>9.4128100010000001E-6</c:v>
                </c:pt>
                <c:pt idx="27">
                  <c:v>7.9058200009999998E-6</c:v>
                </c:pt>
                <c:pt idx="28">
                  <c:v>6.2833800010000005E-6</c:v>
                </c:pt>
                <c:pt idx="29">
                  <c:v>2.763890001E-6</c:v>
                </c:pt>
                <c:pt idx="30">
                  <c:v>6.2307200099999999E-7</c:v>
                </c:pt>
                <c:pt idx="31">
                  <c:v>2.5378200099999999E-7</c:v>
                </c:pt>
                <c:pt idx="32">
                  <c:v>1.3150400100000001E-7</c:v>
                </c:pt>
                <c:pt idx="33">
                  <c:v>6.5924501000000006E-8</c:v>
                </c:pt>
                <c:pt idx="34">
                  <c:v>1.8616401000000002E-8</c:v>
                </c:pt>
                <c:pt idx="35">
                  <c:v>4.5696210000000005E-9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Sheet1!$C$45:$D$45</c:f>
              <c:strCache>
                <c:ptCount val="1"/>
                <c:pt idx="0">
                  <c:v>Enriched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8.8195599999999999E-10</c:v>
                  </c:pt>
                  <c:pt idx="19">
                    <c:v>1.2226098324999998E-9</c:v>
                  </c:pt>
                  <c:pt idx="20">
                    <c:v>2.4065402331000002E-9</c:v>
                  </c:pt>
                  <c:pt idx="21">
                    <c:v>5.8282631195000009E-9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9.5044860006700014E-8</c:v>
                  </c:pt>
                  <c:pt idx="28">
                    <c:v>1.032309000069E-7</c:v>
                  </c:pt>
                  <c:pt idx="29">
                    <c:v>8.856746000889999E-8</c:v>
                  </c:pt>
                  <c:pt idx="30">
                    <c:v>6.3833025013100011E-8</c:v>
                  </c:pt>
                  <c:pt idx="31">
                    <c:v>4.3454654019699991E-8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1.0234528580500002E-8</c:v>
                  </c:pt>
                  <c:pt idx="35">
                    <c:v>2.5357798701000001E-9</c:v>
                  </c:pt>
                  <c:pt idx="36">
                    <c:v>1.4736549265000001E-9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8.8195599999999999E-10</c:v>
                  </c:pt>
                  <c:pt idx="19">
                    <c:v>1.2226098324999998E-9</c:v>
                  </c:pt>
                  <c:pt idx="20">
                    <c:v>2.4065402331000002E-9</c:v>
                  </c:pt>
                  <c:pt idx="21">
                    <c:v>5.8282631195000009E-9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9.5044860006700014E-8</c:v>
                  </c:pt>
                  <c:pt idx="28">
                    <c:v>1.032309000069E-7</c:v>
                  </c:pt>
                  <c:pt idx="29">
                    <c:v>8.856746000889999E-8</c:v>
                  </c:pt>
                  <c:pt idx="30">
                    <c:v>6.3833025013100011E-8</c:v>
                  </c:pt>
                  <c:pt idx="31">
                    <c:v>4.3454654019699991E-8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1.0234528580500002E-8</c:v>
                  </c:pt>
                  <c:pt idx="35">
                    <c:v>2.5357798701000001E-9</c:v>
                  </c:pt>
                  <c:pt idx="36">
                    <c:v>1.4736549265000001E-9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Sheet1!$C$47:$C$86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Sheet1!$E$47:$E$86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8.8195599999999999E-10</c:v>
                </c:pt>
                <c:pt idx="19">
                  <c:v>2.0989009999999998E-9</c:v>
                </c:pt>
                <c:pt idx="20">
                  <c:v>1.3902601000000001E-8</c:v>
                </c:pt>
                <c:pt idx="21">
                  <c:v>8.3859901000000009E-8</c:v>
                </c:pt>
                <c:pt idx="22">
                  <c:v>3.8264500100000003E-7</c:v>
                </c:pt>
                <c:pt idx="23">
                  <c:v>1.2803900009999999E-6</c:v>
                </c:pt>
                <c:pt idx="24">
                  <c:v>3.5938200009999998E-6</c:v>
                </c:pt>
                <c:pt idx="25">
                  <c:v>7.487170001E-6</c:v>
                </c:pt>
                <c:pt idx="26">
                  <c:v>1.1949300001E-5</c:v>
                </c:pt>
                <c:pt idx="27">
                  <c:v>1.4185800001000001E-5</c:v>
                </c:pt>
                <c:pt idx="28">
                  <c:v>1.4961000001E-5</c:v>
                </c:pt>
                <c:pt idx="29">
                  <c:v>9.9514000009999996E-6</c:v>
                </c:pt>
                <c:pt idx="30">
                  <c:v>4.8727500010000004E-6</c:v>
                </c:pt>
                <c:pt idx="31">
                  <c:v>2.2058200009999997E-6</c:v>
                </c:pt>
                <c:pt idx="32">
                  <c:v>1.1145600009999999E-6</c:v>
                </c:pt>
                <c:pt idx="33">
                  <c:v>4.89537001E-7</c:v>
                </c:pt>
                <c:pt idx="34">
                  <c:v>1.2713700100000001E-7</c:v>
                </c:pt>
                <c:pt idx="35">
                  <c:v>8.0731610000000006E-9</c:v>
                </c:pt>
                <c:pt idx="36">
                  <c:v>2.056741E-9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9.0758605589999988E-10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9.9236207710000014E-10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1.6970702354000003E-9</c:v>
                  </c:pt>
                  <c:pt idx="19">
                    <c:v>2.1478137477000001E-9</c:v>
                  </c:pt>
                  <c:pt idx="20">
                    <c:v>3.6768464820999996E-9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2.2549858017299997E-8</c:v>
                  </c:pt>
                  <c:pt idx="25">
                    <c:v>2.8862184015599997E-8</c:v>
                  </c:pt>
                  <c:pt idx="26">
                    <c:v>3.3194950016299995E-8</c:v>
                  </c:pt>
                  <c:pt idx="27">
                    <c:v>3.3266279019099992E-8</c:v>
                  </c:pt>
                  <c:pt idx="28">
                    <c:v>3.0299906022899995E-8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5.6268419462999994E-9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9.0758605589999988E-10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9.9236207710000014E-10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1.6970702354000003E-9</c:v>
                  </c:pt>
                  <c:pt idx="19">
                    <c:v>2.1478137477000001E-9</c:v>
                  </c:pt>
                  <c:pt idx="20">
                    <c:v>3.6768464820999996E-9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2.2549858017299997E-8</c:v>
                  </c:pt>
                  <c:pt idx="25">
                    <c:v>2.8862184015599997E-8</c:v>
                  </c:pt>
                  <c:pt idx="26">
                    <c:v>3.3194950016299995E-8</c:v>
                  </c:pt>
                  <c:pt idx="27">
                    <c:v>3.3266279019099992E-8</c:v>
                  </c:pt>
                  <c:pt idx="28">
                    <c:v>3.0299906022899995E-8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5.6268419462999994E-9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Sheet1!$C$91:$C$130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Sheet1!$E$91:$E$130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2.73947E-10</c:v>
                </c:pt>
                <c:pt idx="5">
                  <c:v>9.2044600000000003E-10</c:v>
                </c:pt>
                <c:pt idx="6">
                  <c:v>1.6297109999999999E-9</c:v>
                </c:pt>
                <c:pt idx="7">
                  <c:v>6.4699399999999999E-10</c:v>
                </c:pt>
                <c:pt idx="8">
                  <c:v>1.1419709999999998E-9</c:v>
                </c:pt>
                <c:pt idx="9">
                  <c:v>7.6372100000000003E-10</c:v>
                </c:pt>
                <c:pt idx="10">
                  <c:v>2.3964310000000001E-9</c:v>
                </c:pt>
                <c:pt idx="11">
                  <c:v>1.0925409999999999E-9</c:v>
                </c:pt>
                <c:pt idx="12">
                  <c:v>4.3508299999999999E-10</c:v>
                </c:pt>
                <c:pt idx="13">
                  <c:v>5.5772300000000004E-10</c:v>
                </c:pt>
                <c:pt idx="14">
                  <c:v>5.1787400000000003E-10</c:v>
                </c:pt>
                <c:pt idx="15">
                  <c:v>1.5128509999999999E-9</c:v>
                </c:pt>
                <c:pt idx="16">
                  <c:v>3.2217509999999999E-9</c:v>
                </c:pt>
                <c:pt idx="17">
                  <c:v>2.4464809999999999E-9</c:v>
                </c:pt>
                <c:pt idx="18">
                  <c:v>6.8596210000000007E-9</c:v>
                </c:pt>
                <c:pt idx="19">
                  <c:v>1.1442801E-8</c:v>
                </c:pt>
                <c:pt idx="20">
                  <c:v>3.2799700999999997E-8</c:v>
                </c:pt>
                <c:pt idx="21">
                  <c:v>9.8569501000000005E-8</c:v>
                </c:pt>
                <c:pt idx="22">
                  <c:v>2.6786200100000002E-7</c:v>
                </c:pt>
                <c:pt idx="23">
                  <c:v>6.3332100099999999E-7</c:v>
                </c:pt>
                <c:pt idx="24">
                  <c:v>1.303460001E-6</c:v>
                </c:pt>
                <c:pt idx="25">
                  <c:v>1.8501400009999998E-6</c:v>
                </c:pt>
                <c:pt idx="26">
                  <c:v>2.0365000009999998E-6</c:v>
                </c:pt>
                <c:pt idx="27">
                  <c:v>1.7416900009999998E-6</c:v>
                </c:pt>
                <c:pt idx="28">
                  <c:v>1.3231400009999998E-6</c:v>
                </c:pt>
                <c:pt idx="29">
                  <c:v>5.7403200099999997E-7</c:v>
                </c:pt>
                <c:pt idx="30">
                  <c:v>1.4117400099999999E-7</c:v>
                </c:pt>
                <c:pt idx="31">
                  <c:v>4.4551400999999998E-8</c:v>
                </c:pt>
                <c:pt idx="32">
                  <c:v>3.1855700999999998E-8</c:v>
                </c:pt>
                <c:pt idx="33">
                  <c:v>1.3645801E-8</c:v>
                </c:pt>
                <c:pt idx="34">
                  <c:v>2.5265409999999997E-9</c:v>
                </c:pt>
                <c:pt idx="35">
                  <c:v>1.0000000000000001E-15</c:v>
                </c:pt>
                <c:pt idx="36">
                  <c:v>5.0365899999999999E-10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5"/>
          <c:order val="3"/>
          <c:tx>
            <c:strRef>
              <c:f>Sheet1!$C$221:$D$221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8.3512783169999992E-10</c:v>
                  </c:pt>
                  <c:pt idx="20">
                    <c:v>2.9521224323000003E-9</c:v>
                  </c:pt>
                  <c:pt idx="21">
                    <c:v>6.1328128656000003E-9</c:v>
                  </c:pt>
                  <c:pt idx="22">
                    <c:v>1.1783457433799998E-8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4.8486046009400004E-8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7.207490896300001E-9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8.3512783169999992E-10</c:v>
                  </c:pt>
                  <c:pt idx="20">
                    <c:v>2.9521224323000003E-9</c:v>
                  </c:pt>
                  <c:pt idx="21">
                    <c:v>6.1328128656000003E-9</c:v>
                  </c:pt>
                  <c:pt idx="22">
                    <c:v>1.1783457433799998E-8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4.8486046009400004E-8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7.207490896300001E-9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Sheet1!$C$223:$C$262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Sheet1!$E$223:$E$262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1.8447709999999999E-9</c:v>
                </c:pt>
                <c:pt idx="20">
                  <c:v>1.9383601000000002E-8</c:v>
                </c:pt>
                <c:pt idx="21">
                  <c:v>9.3488001E-8</c:v>
                </c:pt>
                <c:pt idx="22">
                  <c:v>3.4862300099999999E-7</c:v>
                </c:pt>
                <c:pt idx="23">
                  <c:v>1.1531000009999999E-6</c:v>
                </c:pt>
                <c:pt idx="24">
                  <c:v>2.7986300010000001E-6</c:v>
                </c:pt>
                <c:pt idx="25">
                  <c:v>5.1580900010000003E-6</c:v>
                </c:pt>
                <c:pt idx="26">
                  <c:v>7.7015200010000007E-6</c:v>
                </c:pt>
                <c:pt idx="27">
                  <c:v>8.4783000010000001E-6</c:v>
                </c:pt>
                <c:pt idx="28">
                  <c:v>8.6851000009999995E-6</c:v>
                </c:pt>
                <c:pt idx="29">
                  <c:v>5.488930001E-6</c:v>
                </c:pt>
                <c:pt idx="30">
                  <c:v>2.8073700009999999E-6</c:v>
                </c:pt>
                <c:pt idx="31">
                  <c:v>1.314470001E-6</c:v>
                </c:pt>
                <c:pt idx="32">
                  <c:v>6.29221001E-7</c:v>
                </c:pt>
                <c:pt idx="33">
                  <c:v>2.7198000099999998E-7</c:v>
                </c:pt>
                <c:pt idx="34">
                  <c:v>6.7803301000000008E-8</c:v>
                </c:pt>
                <c:pt idx="35">
                  <c:v>6.8948310000000006E-9</c:v>
                </c:pt>
                <c:pt idx="36">
                  <c:v>2.3347410000000001E-9</c:v>
                </c:pt>
                <c:pt idx="37">
                  <c:v>1.127501E-9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6"/>
          <c:order val="4"/>
          <c:tx>
            <c:strRef>
              <c:f>Sheet1!$C$265:$D$265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3.0888700000000003E-10</c:v>
                  </c:pt>
                  <c:pt idx="18">
                    <c:v>4.5970532399999997E-10</c:v>
                  </c:pt>
                  <c:pt idx="19">
                    <c:v>1.4910361104E-9</c:v>
                  </c:pt>
                  <c:pt idx="20">
                    <c:v>2.7119611350000004E-9</c:v>
                  </c:pt>
                  <c:pt idx="21">
                    <c:v>4.9267861929000008E-9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2.0256012020999998E-8</c:v>
                  </c:pt>
                  <c:pt idx="26">
                    <c:v>2.2786910723300001E-8</c:v>
                  </c:pt>
                  <c:pt idx="27">
                    <c:v>2.1294920829600004E-8</c:v>
                  </c:pt>
                  <c:pt idx="28">
                    <c:v>1.9222362435600002E-8</c:v>
                  </c:pt>
                  <c:pt idx="29">
                    <c:v>1.1937662661899999E-8</c:v>
                  </c:pt>
                  <c:pt idx="30">
                    <c:v>5.8503963275999995E-9</c:v>
                  </c:pt>
                  <c:pt idx="31">
                    <c:v>3.4213733265000002E-9</c:v>
                  </c:pt>
                  <c:pt idx="32">
                    <c:v>2.2616459037000003E-9</c:v>
                  </c:pt>
                  <c:pt idx="33">
                    <c:v>2.1223381497999999E-9</c:v>
                  </c:pt>
                  <c:pt idx="34">
                    <c:v>1.3695978804000001E-9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3.0888700000000003E-10</c:v>
                  </c:pt>
                  <c:pt idx="18">
                    <c:v>4.5970532399999997E-10</c:v>
                  </c:pt>
                  <c:pt idx="19">
                    <c:v>1.4910361104E-9</c:v>
                  </c:pt>
                  <c:pt idx="20">
                    <c:v>2.7119611350000004E-9</c:v>
                  </c:pt>
                  <c:pt idx="21">
                    <c:v>4.9267861929000008E-9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2.0256012020999998E-8</c:v>
                  </c:pt>
                  <c:pt idx="26">
                    <c:v>2.2786910723300001E-8</c:v>
                  </c:pt>
                  <c:pt idx="27">
                    <c:v>2.1294920829600004E-8</c:v>
                  </c:pt>
                  <c:pt idx="28">
                    <c:v>1.9222362435600002E-8</c:v>
                  </c:pt>
                  <c:pt idx="29">
                    <c:v>1.1937662661899999E-8</c:v>
                  </c:pt>
                  <c:pt idx="30">
                    <c:v>5.8503963275999995E-9</c:v>
                  </c:pt>
                  <c:pt idx="31">
                    <c:v>3.4213733265000002E-9</c:v>
                  </c:pt>
                  <c:pt idx="32">
                    <c:v>2.2616459037000003E-9</c:v>
                  </c:pt>
                  <c:pt idx="33">
                    <c:v>2.1223381497999999E-9</c:v>
                  </c:pt>
                  <c:pt idx="34">
                    <c:v>1.3695978804000001E-9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Sheet1!$C$267:$C$306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Sheet1!$E$267:$E$306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5.7532599999999998E-10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3.0888700000000003E-10</c:v>
                </c:pt>
                <c:pt idx="18">
                  <c:v>6.4061499999999996E-10</c:v>
                </c:pt>
                <c:pt idx="19">
                  <c:v>5.8609909999999999E-9</c:v>
                </c:pt>
                <c:pt idx="20">
                  <c:v>2.0088601000000001E-8</c:v>
                </c:pt>
                <c:pt idx="21">
                  <c:v>6.758280100000001E-8</c:v>
                </c:pt>
                <c:pt idx="22">
                  <c:v>1.5440300100000001E-7</c:v>
                </c:pt>
                <c:pt idx="23">
                  <c:v>4.1505900099999999E-7</c:v>
                </c:pt>
                <c:pt idx="24">
                  <c:v>7.3601200100000004E-7</c:v>
                </c:pt>
                <c:pt idx="25">
                  <c:v>9.6457200099999981E-7</c:v>
                </c:pt>
                <c:pt idx="26">
                  <c:v>9.7797900099999995E-7</c:v>
                </c:pt>
                <c:pt idx="27">
                  <c:v>7.1942300100000005E-7</c:v>
                </c:pt>
                <c:pt idx="28">
                  <c:v>5.3995400100000002E-7</c:v>
                </c:pt>
                <c:pt idx="29">
                  <c:v>1.9285400099999999E-7</c:v>
                </c:pt>
                <c:pt idx="30">
                  <c:v>4.5849501E-8</c:v>
                </c:pt>
                <c:pt idx="31">
                  <c:v>1.5105401000000001E-8</c:v>
                </c:pt>
                <c:pt idx="32">
                  <c:v>8.2935310000000007E-9</c:v>
                </c:pt>
                <c:pt idx="33">
                  <c:v>6.474491E-9</c:v>
                </c:pt>
                <c:pt idx="34">
                  <c:v>2.7590610000000001E-9</c:v>
                </c:pt>
                <c:pt idx="35">
                  <c:v>3.3007699999999999E-10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7"/>
          <c:order val="5"/>
          <c:tx>
            <c:strRef>
              <c:f>Sheet1!$C$309:$D$309</c:f>
              <c:strCache>
                <c:ptCount val="1"/>
                <c:pt idx="0">
                  <c:v>Depleted (0, 0, 140.0)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1.1614199999999999E-10</c:v>
                  </c:pt>
                  <c:pt idx="19">
                    <c:v>9.1731215519999986E-10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1.1637542241000001E-9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1.7139691610999999E-9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1.1614199999999999E-10</c:v>
                  </c:pt>
                  <c:pt idx="19">
                    <c:v>9.1731215519999986E-10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1.1637542241000001E-9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1.7139691610999999E-9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Sheet1!$C$311:$C$350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Sheet1!$E$311:$E$350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1.04283E-10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1.76125E-10</c:v>
                </c:pt>
                <c:pt idx="10">
                  <c:v>4.1887199999999999E-10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1.1614199999999999E-10</c:v>
                </c:pt>
                <c:pt idx="19">
                  <c:v>1.9976309999999998E-9</c:v>
                </c:pt>
                <c:pt idx="20">
                  <c:v>4.7672700000000004E-10</c:v>
                </c:pt>
                <c:pt idx="21">
                  <c:v>1.4859009999999999E-9</c:v>
                </c:pt>
                <c:pt idx="22">
                  <c:v>3.2400309999999999E-9</c:v>
                </c:pt>
                <c:pt idx="23">
                  <c:v>4.1846610000000002E-9</c:v>
                </c:pt>
                <c:pt idx="24">
                  <c:v>9.8334610000000008E-9</c:v>
                </c:pt>
                <c:pt idx="25">
                  <c:v>1.1062201E-8</c:v>
                </c:pt>
                <c:pt idx="26">
                  <c:v>5.5420409999999999E-9</c:v>
                </c:pt>
                <c:pt idx="27">
                  <c:v>4.3399010000000002E-9</c:v>
                </c:pt>
                <c:pt idx="28">
                  <c:v>3.4688709999999997E-9</c:v>
                </c:pt>
                <c:pt idx="29">
                  <c:v>6.0203000000000004E-10</c:v>
                </c:pt>
                <c:pt idx="30">
                  <c:v>3.6817400000000002E-10</c:v>
                </c:pt>
                <c:pt idx="31">
                  <c:v>5.0298900000000003E-10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59744"/>
        <c:axId val="490807232"/>
      </c:scatterChart>
      <c:valAx>
        <c:axId val="18985974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807232"/>
        <c:crosses val="autoZero"/>
        <c:crossBetween val="midCat"/>
      </c:valAx>
      <c:valAx>
        <c:axId val="490807232"/>
        <c:scaling>
          <c:logBase val="10"/>
          <c:orientation val="minMax"/>
          <c:max val="1.0000000000000003E-4"/>
          <c:min val="1.0000000000000006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59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5469255663430425E-2"/>
          <c:y val="4.9804379921259814E-2"/>
          <c:w val="0.17573519619233904"/>
          <c:h val="0.2636737204724409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4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Using Depleted Uranium in a Soaring Temperature Expeditious Reactor (DUSTER)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Layout</a:t>
            </a:r>
            <a:endParaRPr lang="en-US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761"/>
            <a:ext cx="4038600" cy="386484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98733"/>
            <a:ext cx="3581400" cy="3616267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67" y="1729401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 center plane – “looking down”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241" y="172940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XZ center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1289315"/>
            <a:ext cx="1505648" cy="175284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4747162"/>
            <a:ext cx="1512905" cy="14900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3127963"/>
            <a:ext cx="1512905" cy="15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19812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“Standard” for fast reactors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657600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Allows for cooler channels but not ideal flow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3340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Plate Fuel</a:t>
            </a:r>
          </a:p>
          <a:p>
            <a:r>
              <a:rPr lang="en-US" dirty="0"/>
              <a:t>	</a:t>
            </a:r>
            <a:r>
              <a:rPr lang="en-US" dirty="0" smtClean="0"/>
              <a:t>Large ratio of </a:t>
            </a:r>
            <a:r>
              <a:rPr lang="en-US" dirty="0" err="1" smtClean="0"/>
              <a:t>fuel:coolant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19812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7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Spectrum in Fuel Regions</a:t>
            </a:r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3417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90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37288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Office22June2010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14546</TotalTime>
  <Words>112</Words>
  <Application>Microsoft Office PowerPoint</Application>
  <PresentationFormat>On-screen Show (4:3)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Verdana</vt:lpstr>
      <vt:lpstr>SystemOffice22June2010</vt:lpstr>
      <vt:lpstr>PowerPoint Presentation</vt:lpstr>
      <vt:lpstr>PowerPoint Presentation</vt:lpstr>
      <vt:lpstr>Core Layout</vt:lpstr>
      <vt:lpstr>Fuel Elements</vt:lpstr>
      <vt:lpstr>Neutron Spectrum in Fuel Regions</vt:lpstr>
      <vt:lpstr>PowerPoint Presentation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Mason P. Childs</cp:lastModifiedBy>
  <cp:revision>392</cp:revision>
  <dcterms:created xsi:type="dcterms:W3CDTF">2009-01-05T19:05:15Z</dcterms:created>
  <dcterms:modified xsi:type="dcterms:W3CDTF">2015-10-22T17:25:42Z</dcterms:modified>
</cp:coreProperties>
</file>