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576" r:id="rId2"/>
    <p:sldId id="523" r:id="rId3"/>
    <p:sldId id="558" r:id="rId4"/>
    <p:sldId id="577" r:id="rId5"/>
    <p:sldId id="578" r:id="rId6"/>
    <p:sldId id="579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</p:sldIdLst>
  <p:sldSz cx="9144000" cy="6858000" type="screen4x3"/>
  <p:notesSz cx="6950075" cy="9236075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9" autoAdjust="0"/>
    <p:restoredTop sz="99499" autoAdjust="0"/>
  </p:normalViewPr>
  <p:slideViewPr>
    <p:cSldViewPr>
      <p:cViewPr varScale="1">
        <p:scale>
          <a:sx n="84" d="100"/>
          <a:sy n="84" d="100"/>
        </p:scale>
        <p:origin x="108" y="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don\Downloads\Analytical%20temp%20(3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Sheet1!$C$1:$D$1</c:f>
              <c:strCache>
                <c:ptCount val="1"/>
                <c:pt idx="0">
                  <c:v>Depleted (0, 0, 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8.9057229659999999E-10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4.6055150008599998E-8</c:v>
                  </c:pt>
                  <c:pt idx="25">
                    <c:v>6.0009600007499998E-8</c:v>
                  </c:pt>
                  <c:pt idx="26">
                    <c:v>7.2478637007699996E-8</c:v>
                  </c:pt>
                  <c:pt idx="27">
                    <c:v>7.1152380009000006E-8</c:v>
                  </c:pt>
                  <c:pt idx="28">
                    <c:v>6.5975490010500003E-8</c:v>
                  </c:pt>
                  <c:pt idx="29">
                    <c:v>4.5051407016300003E-8</c:v>
                  </c:pt>
                  <c:pt idx="30">
                    <c:v>2.1807520034999999E-8</c:v>
                  </c:pt>
                  <c:pt idx="31">
                    <c:v>1.3805740854399999E-8</c:v>
                  </c:pt>
                  <c:pt idx="32">
                    <c:v>9.9548528757000093E-9</c:v>
                  </c:pt>
                  <c:pt idx="33">
                    <c:v>6.7704462526999998E-9</c:v>
                  </c:pt>
                  <c:pt idx="34">
                    <c:v>3.4663738662000001E-9</c:v>
                  </c:pt>
                  <c:pt idx="35">
                    <c:v>1.8465838461E-9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2.7339400000000001E-10</c:v>
                  </c:pt>
                  <c:pt idx="17">
                    <c:v>3.5710462969999998E-10</c:v>
                  </c:pt>
                  <c:pt idx="18">
                    <c:v>8.9057229659999999E-10</c:v>
                  </c:pt>
                  <c:pt idx="19">
                    <c:v>2.6601461026000001E-9</c:v>
                  </c:pt>
                  <c:pt idx="20">
                    <c:v>5.8779672678999999E-9</c:v>
                  </c:pt>
                  <c:pt idx="21">
                    <c:v>1.0749411235200001E-8</c:v>
                  </c:pt>
                  <c:pt idx="22">
                    <c:v>1.89909825201E-8</c:v>
                  </c:pt>
                  <c:pt idx="23">
                    <c:v>3.0599750012499998E-8</c:v>
                  </c:pt>
                  <c:pt idx="24">
                    <c:v>4.6055150008599998E-8</c:v>
                  </c:pt>
                  <c:pt idx="25">
                    <c:v>6.0009600007499998E-8</c:v>
                  </c:pt>
                  <c:pt idx="26">
                    <c:v>7.2478637007699996E-8</c:v>
                  </c:pt>
                  <c:pt idx="27">
                    <c:v>7.1152380009000006E-8</c:v>
                  </c:pt>
                  <c:pt idx="28">
                    <c:v>6.5975490010500003E-8</c:v>
                  </c:pt>
                  <c:pt idx="29">
                    <c:v>4.5051407016300003E-8</c:v>
                  </c:pt>
                  <c:pt idx="30">
                    <c:v>2.1807520034999999E-8</c:v>
                  </c:pt>
                  <c:pt idx="31">
                    <c:v>1.3805740854399999E-8</c:v>
                  </c:pt>
                  <c:pt idx="32">
                    <c:v>9.9548528757000093E-9</c:v>
                  </c:pt>
                  <c:pt idx="33">
                    <c:v>6.7704462526999998E-9</c:v>
                  </c:pt>
                  <c:pt idx="34">
                    <c:v>3.4663738662000001E-9</c:v>
                  </c:pt>
                  <c:pt idx="35">
                    <c:v>1.8465838461E-9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Sheet1!$C$3:$C$42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Sheet1!$E$3:$E$42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2.7339400000000001E-10</c:v>
                </c:pt>
                <c:pt idx="17">
                  <c:v>4.7620299999999999E-10</c:v>
                </c:pt>
                <c:pt idx="18">
                  <c:v>2.2800110000000002E-9</c:v>
                </c:pt>
                <c:pt idx="19">
                  <c:v>1.8654600999999999E-8</c:v>
                </c:pt>
                <c:pt idx="20">
                  <c:v>8.6568001000000002E-8</c:v>
                </c:pt>
                <c:pt idx="21">
                  <c:v>3.0538100099999998E-7</c:v>
                </c:pt>
                <c:pt idx="22">
                  <c:v>9.44825001E-7</c:v>
                </c:pt>
                <c:pt idx="23">
                  <c:v>2.4479800009999999E-6</c:v>
                </c:pt>
                <c:pt idx="24">
                  <c:v>5.3552500010000004E-6</c:v>
                </c:pt>
                <c:pt idx="25">
                  <c:v>8.0012800009999997E-6</c:v>
                </c:pt>
                <c:pt idx="26">
                  <c:v>9.4128100010000001E-6</c:v>
                </c:pt>
                <c:pt idx="27">
                  <c:v>7.9058200009999998E-6</c:v>
                </c:pt>
                <c:pt idx="28">
                  <c:v>6.2833800009999996E-6</c:v>
                </c:pt>
                <c:pt idx="29">
                  <c:v>2.763890001E-6</c:v>
                </c:pt>
                <c:pt idx="30">
                  <c:v>6.2307200099999999E-7</c:v>
                </c:pt>
                <c:pt idx="31">
                  <c:v>2.5378200099999999E-7</c:v>
                </c:pt>
                <c:pt idx="32">
                  <c:v>1.3150400099999999E-7</c:v>
                </c:pt>
                <c:pt idx="33">
                  <c:v>6.5924501000000006E-8</c:v>
                </c:pt>
                <c:pt idx="34">
                  <c:v>1.8616401000000002E-8</c:v>
                </c:pt>
                <c:pt idx="35">
                  <c:v>4.5696209999999997E-9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Sheet1!$C$45:$D$45</c:f>
              <c:strCache>
                <c:ptCount val="1"/>
                <c:pt idx="0">
                  <c:v>Enriched (42.4, 0, 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8.8195600000000102E-10</c:v>
                  </c:pt>
                  <c:pt idx="19">
                    <c:v>1.2226098325E-9</c:v>
                  </c:pt>
                  <c:pt idx="20">
                    <c:v>2.4065402330999998E-9</c:v>
                  </c:pt>
                  <c:pt idx="21">
                    <c:v>5.8282631195000001E-9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9.5044860006700094E-8</c:v>
                  </c:pt>
                  <c:pt idx="28">
                    <c:v>1.032309000069E-7</c:v>
                  </c:pt>
                  <c:pt idx="29">
                    <c:v>8.85674600089004E-8</c:v>
                  </c:pt>
                  <c:pt idx="30">
                    <c:v>6.3833025013099998E-8</c:v>
                  </c:pt>
                  <c:pt idx="31">
                    <c:v>4.3454654019699998E-8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1.02345285805E-8</c:v>
                  </c:pt>
                  <c:pt idx="35">
                    <c:v>2.5357798701000001E-9</c:v>
                  </c:pt>
                  <c:pt idx="36">
                    <c:v>1.4736549264999999E-9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8.8195600000000102E-10</c:v>
                  </c:pt>
                  <c:pt idx="19">
                    <c:v>1.2226098325E-9</c:v>
                  </c:pt>
                  <c:pt idx="20">
                    <c:v>2.4065402330999998E-9</c:v>
                  </c:pt>
                  <c:pt idx="21">
                    <c:v>5.8282631195000001E-9</c:v>
                  </c:pt>
                  <c:pt idx="22">
                    <c:v>1.2512491532700001E-8</c:v>
                  </c:pt>
                  <c:pt idx="23">
                    <c:v>2.2662903017699999E-8</c:v>
                  </c:pt>
                  <c:pt idx="24">
                    <c:v>3.8453874010699999E-8</c:v>
                  </c:pt>
                  <c:pt idx="25">
                    <c:v>5.8399926007799999E-8</c:v>
                  </c:pt>
                  <c:pt idx="26">
                    <c:v>8.0060310006699994E-8</c:v>
                  </c:pt>
                  <c:pt idx="27">
                    <c:v>9.5044860006700094E-8</c:v>
                  </c:pt>
                  <c:pt idx="28">
                    <c:v>1.032309000069E-7</c:v>
                  </c:pt>
                  <c:pt idx="29">
                    <c:v>8.85674600089004E-8</c:v>
                  </c:pt>
                  <c:pt idx="30">
                    <c:v>6.3833025013099998E-8</c:v>
                  </c:pt>
                  <c:pt idx="31">
                    <c:v>4.3454654019699998E-8</c:v>
                  </c:pt>
                  <c:pt idx="32">
                    <c:v>3.0650400027499998E-8</c:v>
                  </c:pt>
                  <c:pt idx="33">
                    <c:v>1.99731096408E-8</c:v>
                  </c:pt>
                  <c:pt idx="34">
                    <c:v>1.02345285805E-8</c:v>
                  </c:pt>
                  <c:pt idx="35">
                    <c:v>2.5357798701000001E-9</c:v>
                  </c:pt>
                  <c:pt idx="36">
                    <c:v>1.4736549264999999E-9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Sheet1!$C$47:$C$86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Sheet1!$E$47:$E$86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8.8195600000000102E-10</c:v>
                </c:pt>
                <c:pt idx="19">
                  <c:v>2.0989010000000002E-9</c:v>
                </c:pt>
                <c:pt idx="20">
                  <c:v>1.3902601000000001E-8</c:v>
                </c:pt>
                <c:pt idx="21">
                  <c:v>8.3859901000000102E-8</c:v>
                </c:pt>
                <c:pt idx="22">
                  <c:v>3.8264500100000003E-7</c:v>
                </c:pt>
                <c:pt idx="23">
                  <c:v>1.2803900010000001E-6</c:v>
                </c:pt>
                <c:pt idx="24">
                  <c:v>3.5938200009999998E-6</c:v>
                </c:pt>
                <c:pt idx="25">
                  <c:v>7.487170001E-6</c:v>
                </c:pt>
                <c:pt idx="26">
                  <c:v>1.1949300001E-5</c:v>
                </c:pt>
                <c:pt idx="27">
                  <c:v>1.4185800000999999E-5</c:v>
                </c:pt>
                <c:pt idx="28">
                  <c:v>1.4961000001E-5</c:v>
                </c:pt>
                <c:pt idx="29">
                  <c:v>9.9514000009999996E-6</c:v>
                </c:pt>
                <c:pt idx="30">
                  <c:v>4.8727500010000004E-6</c:v>
                </c:pt>
                <c:pt idx="31">
                  <c:v>2.2058200010000002E-6</c:v>
                </c:pt>
                <c:pt idx="32">
                  <c:v>1.1145600009999999E-6</c:v>
                </c:pt>
                <c:pt idx="33">
                  <c:v>4.89537001E-7</c:v>
                </c:pt>
                <c:pt idx="34">
                  <c:v>1.2713700100000001E-7</c:v>
                </c:pt>
                <c:pt idx="35">
                  <c:v>8.0731610000000006E-9</c:v>
                </c:pt>
                <c:pt idx="36">
                  <c:v>2.056741E-9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Sheet1!$C$89:$D$89</c:f>
              <c:strCache>
                <c:ptCount val="1"/>
                <c:pt idx="0">
                  <c:v>Depleted (84.4, 0, 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9.0758605589999998E-10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9.9236207709999993E-10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1.6970702354000001E-9</c:v>
                  </c:pt>
                  <c:pt idx="19">
                    <c:v>2.1478137477000001E-9</c:v>
                  </c:pt>
                  <c:pt idx="20">
                    <c:v>3.6768464821E-9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2.2549858017300001E-8</c:v>
                  </c:pt>
                  <c:pt idx="25">
                    <c:v>2.8862184015600001E-8</c:v>
                  </c:pt>
                  <c:pt idx="26">
                    <c:v>3.3194950016300002E-8</c:v>
                  </c:pt>
                  <c:pt idx="27">
                    <c:v>3.3266279019099999E-8</c:v>
                  </c:pt>
                  <c:pt idx="28">
                    <c:v>3.0299906022900002E-8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5.6268419463000002E-9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2.73947E-10</c:v>
                  </c:pt>
                  <c:pt idx="5">
                    <c:v>6.7680394379999996E-10</c:v>
                  </c:pt>
                  <c:pt idx="6">
                    <c:v>9.0758605589999998E-10</c:v>
                  </c:pt>
                  <c:pt idx="7">
                    <c:v>4.6771196259999997E-10</c:v>
                  </c:pt>
                  <c:pt idx="8">
                    <c:v>6.7319190449999996E-10</c:v>
                  </c:pt>
                  <c:pt idx="9">
                    <c:v>4.4754050600000001E-10</c:v>
                  </c:pt>
                  <c:pt idx="10">
                    <c:v>9.9236207709999993E-10</c:v>
                  </c:pt>
                  <c:pt idx="11">
                    <c:v>5.821058448E-10</c:v>
                  </c:pt>
                  <c:pt idx="12">
                    <c:v>4.3508299999999999E-10</c:v>
                  </c:pt>
                  <c:pt idx="13">
                    <c:v>3.9458902250000002E-10</c:v>
                  </c:pt>
                  <c:pt idx="14">
                    <c:v>4.5800776559999998E-10</c:v>
                  </c:pt>
                  <c:pt idx="15">
                    <c:v>7.8970822199999997E-10</c:v>
                  </c:pt>
                  <c:pt idx="16">
                    <c:v>1.1466211809E-9</c:v>
                  </c:pt>
                  <c:pt idx="17">
                    <c:v>9.6146703300000003E-10</c:v>
                  </c:pt>
                  <c:pt idx="18">
                    <c:v>1.6970702354000001E-9</c:v>
                  </c:pt>
                  <c:pt idx="19">
                    <c:v>2.1478137477000001E-9</c:v>
                  </c:pt>
                  <c:pt idx="20">
                    <c:v>3.6768464821E-9</c:v>
                  </c:pt>
                  <c:pt idx="21">
                    <c:v>6.2591633135000003E-9</c:v>
                  </c:pt>
                  <c:pt idx="22">
                    <c:v>1.0419831838900001E-8</c:v>
                  </c:pt>
                  <c:pt idx="23">
                    <c:v>1.5706360824800001E-8</c:v>
                  </c:pt>
                  <c:pt idx="24">
                    <c:v>2.2549858017300001E-8</c:v>
                  </c:pt>
                  <c:pt idx="25">
                    <c:v>2.8862184015600001E-8</c:v>
                  </c:pt>
                  <c:pt idx="26">
                    <c:v>3.3194950016300002E-8</c:v>
                  </c:pt>
                  <c:pt idx="27">
                    <c:v>3.3266279019099999E-8</c:v>
                  </c:pt>
                  <c:pt idx="28">
                    <c:v>3.0299906022900002E-8</c:v>
                  </c:pt>
                  <c:pt idx="29">
                    <c:v>2.0779958436199999E-8</c:v>
                  </c:pt>
                  <c:pt idx="30">
                    <c:v>1.0376289073499999E-8</c:v>
                  </c:pt>
                  <c:pt idx="31">
                    <c:v>5.6268419463000002E-9</c:v>
                  </c:pt>
                  <c:pt idx="32">
                    <c:v>5.09691216E-9</c:v>
                  </c:pt>
                  <c:pt idx="33">
                    <c:v>2.9788783583E-9</c:v>
                  </c:pt>
                  <c:pt idx="34">
                    <c:v>1.008089859E-9</c:v>
                  </c:pt>
                  <c:pt idx="35">
                    <c:v>0</c:v>
                  </c:pt>
                  <c:pt idx="36">
                    <c:v>5.0365899999999999E-10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Sheet1!$C$91:$C$130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Sheet1!$E$91:$E$130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2.73947E-10</c:v>
                </c:pt>
                <c:pt idx="5">
                  <c:v>9.2044600000000003E-10</c:v>
                </c:pt>
                <c:pt idx="6">
                  <c:v>1.6297110000000001E-9</c:v>
                </c:pt>
                <c:pt idx="7">
                  <c:v>6.4699399999999999E-10</c:v>
                </c:pt>
                <c:pt idx="8">
                  <c:v>1.141971E-9</c:v>
                </c:pt>
                <c:pt idx="9">
                  <c:v>7.6372100000000003E-10</c:v>
                </c:pt>
                <c:pt idx="10">
                  <c:v>2.3964310000000001E-9</c:v>
                </c:pt>
                <c:pt idx="11">
                  <c:v>1.0925409999999999E-9</c:v>
                </c:pt>
                <c:pt idx="12">
                  <c:v>4.3508299999999999E-10</c:v>
                </c:pt>
                <c:pt idx="13">
                  <c:v>5.5772300000000004E-10</c:v>
                </c:pt>
                <c:pt idx="14">
                  <c:v>5.1787400000000003E-10</c:v>
                </c:pt>
                <c:pt idx="15">
                  <c:v>1.5128509999999999E-9</c:v>
                </c:pt>
                <c:pt idx="16">
                  <c:v>3.2217509999999999E-9</c:v>
                </c:pt>
                <c:pt idx="17">
                  <c:v>2.4464809999999999E-9</c:v>
                </c:pt>
                <c:pt idx="18">
                  <c:v>6.8596209999999998E-9</c:v>
                </c:pt>
                <c:pt idx="19">
                  <c:v>1.1442801E-8</c:v>
                </c:pt>
                <c:pt idx="20">
                  <c:v>3.2799701000000003E-8</c:v>
                </c:pt>
                <c:pt idx="21">
                  <c:v>9.8569501000000005E-8</c:v>
                </c:pt>
                <c:pt idx="22">
                  <c:v>2.6786200100000002E-7</c:v>
                </c:pt>
                <c:pt idx="23">
                  <c:v>6.3332100099999999E-7</c:v>
                </c:pt>
                <c:pt idx="24">
                  <c:v>1.303460001E-6</c:v>
                </c:pt>
                <c:pt idx="25">
                  <c:v>1.850140001E-6</c:v>
                </c:pt>
                <c:pt idx="26">
                  <c:v>2.0365000009999998E-6</c:v>
                </c:pt>
                <c:pt idx="27">
                  <c:v>1.741690001E-6</c:v>
                </c:pt>
                <c:pt idx="28">
                  <c:v>1.323140001E-6</c:v>
                </c:pt>
                <c:pt idx="29">
                  <c:v>5.7403200099999997E-7</c:v>
                </c:pt>
                <c:pt idx="30">
                  <c:v>1.4117400099999999E-7</c:v>
                </c:pt>
                <c:pt idx="31">
                  <c:v>4.4551400999999998E-8</c:v>
                </c:pt>
                <c:pt idx="32">
                  <c:v>3.1855700999999998E-8</c:v>
                </c:pt>
                <c:pt idx="33">
                  <c:v>1.3645801E-8</c:v>
                </c:pt>
                <c:pt idx="34">
                  <c:v>2.5265410000000002E-9</c:v>
                </c:pt>
                <c:pt idx="35">
                  <c:v>1.0000000000000001E-15</c:v>
                </c:pt>
                <c:pt idx="36">
                  <c:v>5.0365899999999999E-10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5"/>
          <c:order val="3"/>
          <c:tx>
            <c:strRef>
              <c:f>Sheet1!$C$221:$D$221</c:f>
              <c:strCache>
                <c:ptCount val="1"/>
                <c:pt idx="0">
                  <c:v>Enriched (0, 0, 40.0)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8.3512783170000003E-10</c:v>
                  </c:pt>
                  <c:pt idx="20">
                    <c:v>2.9521224322999999E-9</c:v>
                  </c:pt>
                  <c:pt idx="21">
                    <c:v>6.1328128656000003E-9</c:v>
                  </c:pt>
                  <c:pt idx="22">
                    <c:v>1.17834574338E-8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4.8486046009399997E-8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7.2074908963000002E-9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8.3512783170000003E-10</c:v>
                  </c:pt>
                  <c:pt idx="20">
                    <c:v>2.9521224322999999E-9</c:v>
                  </c:pt>
                  <c:pt idx="21">
                    <c:v>6.1328128656000003E-9</c:v>
                  </c:pt>
                  <c:pt idx="22">
                    <c:v>1.17834574338E-8</c:v>
                  </c:pt>
                  <c:pt idx="23">
                    <c:v>2.1562970018699999E-8</c:v>
                  </c:pt>
                  <c:pt idx="24">
                    <c:v>3.3583560011999999E-8</c:v>
                  </c:pt>
                  <c:pt idx="25">
                    <c:v>4.8486046009399997E-8</c:v>
                  </c:pt>
                  <c:pt idx="26">
                    <c:v>6.3922616008300002E-8</c:v>
                  </c:pt>
                  <c:pt idx="27">
                    <c:v>7.3761210008699996E-8</c:v>
                  </c:pt>
                  <c:pt idx="28">
                    <c:v>7.9034410009100002E-8</c:v>
                  </c:pt>
                  <c:pt idx="29">
                    <c:v>6.5867160011999997E-8</c:v>
                  </c:pt>
                  <c:pt idx="30">
                    <c:v>4.9128975017500003E-8</c:v>
                  </c:pt>
                  <c:pt idx="31">
                    <c:v>3.3650432025600001E-8</c:v>
                  </c:pt>
                  <c:pt idx="32">
                    <c:v>2.31553328368E-8</c:v>
                  </c:pt>
                  <c:pt idx="33">
                    <c:v>1.5230880055999999E-8</c:v>
                  </c:pt>
                  <c:pt idx="34">
                    <c:v>7.2074908963000002E-9</c:v>
                  </c:pt>
                  <c:pt idx="35">
                    <c:v>2.5552243686000001E-9</c:v>
                  </c:pt>
                  <c:pt idx="36">
                    <c:v>1.6536970503000001E-9</c:v>
                  </c:pt>
                  <c:pt idx="37">
                    <c:v>1.127501E-9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Sheet1!$C$223:$C$262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Sheet1!$E$223:$E$262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1.8447709999999999E-9</c:v>
                </c:pt>
                <c:pt idx="20">
                  <c:v>1.9383600999999999E-8</c:v>
                </c:pt>
                <c:pt idx="21">
                  <c:v>9.3488001E-8</c:v>
                </c:pt>
                <c:pt idx="22">
                  <c:v>3.4862300099999999E-7</c:v>
                </c:pt>
                <c:pt idx="23">
                  <c:v>1.1531000009999999E-6</c:v>
                </c:pt>
                <c:pt idx="24">
                  <c:v>2.7986300010000001E-6</c:v>
                </c:pt>
                <c:pt idx="25">
                  <c:v>5.1580900010000003E-6</c:v>
                </c:pt>
                <c:pt idx="26">
                  <c:v>7.7015200010000007E-6</c:v>
                </c:pt>
                <c:pt idx="27">
                  <c:v>8.4783000010000001E-6</c:v>
                </c:pt>
                <c:pt idx="28">
                  <c:v>8.6851000009999995E-6</c:v>
                </c:pt>
                <c:pt idx="29">
                  <c:v>5.488930001E-6</c:v>
                </c:pt>
                <c:pt idx="30">
                  <c:v>2.8073700009999999E-6</c:v>
                </c:pt>
                <c:pt idx="31">
                  <c:v>1.314470001E-6</c:v>
                </c:pt>
                <c:pt idx="32">
                  <c:v>6.29221001E-7</c:v>
                </c:pt>
                <c:pt idx="33">
                  <c:v>2.7198000099999998E-7</c:v>
                </c:pt>
                <c:pt idx="34">
                  <c:v>6.7803300999999995E-8</c:v>
                </c:pt>
                <c:pt idx="35">
                  <c:v>6.8948309999999998E-9</c:v>
                </c:pt>
                <c:pt idx="36">
                  <c:v>2.3347410000000001E-9</c:v>
                </c:pt>
                <c:pt idx="37">
                  <c:v>1.127501E-9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6"/>
          <c:order val="4"/>
          <c:tx>
            <c:strRef>
              <c:f>Sheet1!$C$265:$D$265</c:f>
              <c:strCache>
                <c:ptCount val="1"/>
                <c:pt idx="0">
                  <c:v>Depleted (0, 0, 80.0)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3.0888699999999998E-10</c:v>
                  </c:pt>
                  <c:pt idx="18">
                    <c:v>4.5970532400000002E-10</c:v>
                  </c:pt>
                  <c:pt idx="19">
                    <c:v>1.4910361104E-9</c:v>
                  </c:pt>
                  <c:pt idx="20">
                    <c:v>2.711961135E-9</c:v>
                  </c:pt>
                  <c:pt idx="21">
                    <c:v>4.9267861929E-9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2.0256012021000002E-8</c:v>
                  </c:pt>
                  <c:pt idx="26">
                    <c:v>2.2786910723300001E-8</c:v>
                  </c:pt>
                  <c:pt idx="27">
                    <c:v>2.1294920829600001E-8</c:v>
                  </c:pt>
                  <c:pt idx="28">
                    <c:v>1.9222362435599999E-8</c:v>
                  </c:pt>
                  <c:pt idx="29">
                    <c:v>1.1937662661900001E-8</c:v>
                  </c:pt>
                  <c:pt idx="30">
                    <c:v>5.8503963276000004E-9</c:v>
                  </c:pt>
                  <c:pt idx="31">
                    <c:v>3.4213733265000002E-9</c:v>
                  </c:pt>
                  <c:pt idx="32">
                    <c:v>2.2616459036999998E-9</c:v>
                  </c:pt>
                  <c:pt idx="33">
                    <c:v>2.1223381497999999E-9</c:v>
                  </c:pt>
                  <c:pt idx="34">
                    <c:v>1.3695978803999999E-9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5.7532599999999998E-10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3.0888699999999998E-10</c:v>
                  </c:pt>
                  <c:pt idx="18">
                    <c:v>4.5970532400000002E-10</c:v>
                  </c:pt>
                  <c:pt idx="19">
                    <c:v>1.4910361104E-9</c:v>
                  </c:pt>
                  <c:pt idx="20">
                    <c:v>2.711961135E-9</c:v>
                  </c:pt>
                  <c:pt idx="21">
                    <c:v>4.9267861929E-9</c:v>
                  </c:pt>
                  <c:pt idx="22">
                    <c:v>7.6892694498000002E-9</c:v>
                  </c:pt>
                  <c:pt idx="23">
                    <c:v>1.24102641299E-8</c:v>
                  </c:pt>
                  <c:pt idx="24">
                    <c:v>1.7001877223100001E-8</c:v>
                  </c:pt>
                  <c:pt idx="25">
                    <c:v>2.0256012021000002E-8</c:v>
                  </c:pt>
                  <c:pt idx="26">
                    <c:v>2.2786910723300001E-8</c:v>
                  </c:pt>
                  <c:pt idx="27">
                    <c:v>2.1294920829600001E-8</c:v>
                  </c:pt>
                  <c:pt idx="28">
                    <c:v>1.9222362435599999E-8</c:v>
                  </c:pt>
                  <c:pt idx="29">
                    <c:v>1.1937662661900001E-8</c:v>
                  </c:pt>
                  <c:pt idx="30">
                    <c:v>5.8503963276000004E-9</c:v>
                  </c:pt>
                  <c:pt idx="31">
                    <c:v>3.4213733265000002E-9</c:v>
                  </c:pt>
                  <c:pt idx="32">
                    <c:v>2.2616459036999998E-9</c:v>
                  </c:pt>
                  <c:pt idx="33">
                    <c:v>2.1223381497999999E-9</c:v>
                  </c:pt>
                  <c:pt idx="34">
                    <c:v>1.3695978803999999E-9</c:v>
                  </c:pt>
                  <c:pt idx="35">
                    <c:v>3.3007699999999999E-10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Sheet1!$C$267:$C$306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Sheet1!$E$267:$E$306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5.7532599999999998E-10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3.0888699999999998E-10</c:v>
                </c:pt>
                <c:pt idx="18">
                  <c:v>6.4061499999999996E-10</c:v>
                </c:pt>
                <c:pt idx="19">
                  <c:v>5.8609909999999999E-9</c:v>
                </c:pt>
                <c:pt idx="20">
                  <c:v>2.0088601000000001E-8</c:v>
                </c:pt>
                <c:pt idx="21">
                  <c:v>6.7582800999999997E-8</c:v>
                </c:pt>
                <c:pt idx="22">
                  <c:v>1.5440300100000001E-7</c:v>
                </c:pt>
                <c:pt idx="23">
                  <c:v>4.1505900099999999E-7</c:v>
                </c:pt>
                <c:pt idx="24">
                  <c:v>7.3601200100000004E-7</c:v>
                </c:pt>
                <c:pt idx="25">
                  <c:v>9.6457200100000002E-7</c:v>
                </c:pt>
                <c:pt idx="26">
                  <c:v>9.7797900099999995E-7</c:v>
                </c:pt>
                <c:pt idx="27">
                  <c:v>7.1942300100000005E-7</c:v>
                </c:pt>
                <c:pt idx="28">
                  <c:v>5.3995400100000002E-7</c:v>
                </c:pt>
                <c:pt idx="29">
                  <c:v>1.9285400099999999E-7</c:v>
                </c:pt>
                <c:pt idx="30">
                  <c:v>4.5849501E-8</c:v>
                </c:pt>
                <c:pt idx="31">
                  <c:v>1.5105401000000001E-8</c:v>
                </c:pt>
                <c:pt idx="32">
                  <c:v>8.2935310000000007E-9</c:v>
                </c:pt>
                <c:pt idx="33">
                  <c:v>6.474491E-9</c:v>
                </c:pt>
                <c:pt idx="34">
                  <c:v>2.7590610000000001E-9</c:v>
                </c:pt>
                <c:pt idx="35">
                  <c:v>3.3007699999999999E-10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7"/>
          <c:order val="5"/>
          <c:tx>
            <c:strRef>
              <c:f>Sheet1!$C$309:$D$309</c:f>
              <c:strCache>
                <c:ptCount val="1"/>
                <c:pt idx="0">
                  <c:v>Depleted (0, 0, 140.0)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1.16142E-10</c:v>
                  </c:pt>
                  <c:pt idx="19">
                    <c:v>9.1731215519999996E-10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1.1637542240999999E-9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1.7139691611000001E-9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Sheet1!$G$311:$G$350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1.04283E-10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1.76125E-10</c:v>
                  </c:pt>
                  <c:pt idx="10">
                    <c:v>4.1887199999999999E-10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1.16142E-10</c:v>
                  </c:pt>
                  <c:pt idx="19">
                    <c:v>9.1731215519999996E-10</c:v>
                  </c:pt>
                  <c:pt idx="20">
                    <c:v>4.7672700000000004E-10</c:v>
                  </c:pt>
                  <c:pt idx="21">
                    <c:v>6.4844719639999997E-10</c:v>
                  </c:pt>
                  <c:pt idx="22">
                    <c:v>1.0102416658E-9</c:v>
                  </c:pt>
                  <c:pt idx="23">
                    <c:v>1.1637542240999999E-9</c:v>
                  </c:pt>
                  <c:pt idx="24">
                    <c:v>1.9086747800999999E-9</c:v>
                  </c:pt>
                  <c:pt idx="25">
                    <c:v>2.2124401999999999E-9</c:v>
                  </c:pt>
                  <c:pt idx="26">
                    <c:v>1.8781976948999998E-9</c:v>
                  </c:pt>
                  <c:pt idx="27">
                    <c:v>1.6409165681E-9</c:v>
                  </c:pt>
                  <c:pt idx="28">
                    <c:v>1.7139691611000001E-9</c:v>
                  </c:pt>
                  <c:pt idx="29">
                    <c:v>6.0203000000000004E-10</c:v>
                  </c:pt>
                  <c:pt idx="30">
                    <c:v>3.6817400000000002E-10</c:v>
                  </c:pt>
                  <c:pt idx="31">
                    <c:v>5.0298900000000003E-10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Sheet1!$C$311:$C$350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Sheet1!$E$311:$E$350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1.04283E-10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1.76125E-10</c:v>
                </c:pt>
                <c:pt idx="10">
                  <c:v>4.1887199999999999E-10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1.16142E-10</c:v>
                </c:pt>
                <c:pt idx="19">
                  <c:v>1.9976310000000002E-9</c:v>
                </c:pt>
                <c:pt idx="20">
                  <c:v>4.7672700000000004E-10</c:v>
                </c:pt>
                <c:pt idx="21">
                  <c:v>1.4859009999999999E-9</c:v>
                </c:pt>
                <c:pt idx="22">
                  <c:v>3.2400309999999999E-9</c:v>
                </c:pt>
                <c:pt idx="23">
                  <c:v>4.1846610000000002E-9</c:v>
                </c:pt>
                <c:pt idx="24">
                  <c:v>9.8334610000000008E-9</c:v>
                </c:pt>
                <c:pt idx="25">
                  <c:v>1.1062201E-8</c:v>
                </c:pt>
                <c:pt idx="26">
                  <c:v>5.5420409999999999E-9</c:v>
                </c:pt>
                <c:pt idx="27">
                  <c:v>4.3399010000000002E-9</c:v>
                </c:pt>
                <c:pt idx="28">
                  <c:v>3.4688710000000001E-9</c:v>
                </c:pt>
                <c:pt idx="29">
                  <c:v>6.0203000000000004E-10</c:v>
                </c:pt>
                <c:pt idx="30">
                  <c:v>3.6817400000000002E-10</c:v>
                </c:pt>
                <c:pt idx="31">
                  <c:v>5.0298900000000003E-10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633904"/>
        <c:axId val="338631104"/>
      </c:scatterChart>
      <c:valAx>
        <c:axId val="338633904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631104"/>
        <c:crosses val="autoZero"/>
        <c:crossBetween val="midCat"/>
      </c:valAx>
      <c:valAx>
        <c:axId val="338631104"/>
        <c:scaling>
          <c:logBase val="10"/>
          <c:orientation val="minMax"/>
          <c:max val="1E-4"/>
          <c:min val="1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633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9.5469255663430397E-2"/>
          <c:y val="4.98043799212598E-2"/>
          <c:w val="0.17573519619233899"/>
          <c:h val="0.263673720472440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(3).xlsx]slabs'!$W$16:$AA$16</c:f>
              <c:numCache>
                <c:formatCode>General</c:formatCode>
                <c:ptCount val="5"/>
                <c:pt idx="0">
                  <c:v>1175.7410838140727</c:v>
                </c:pt>
                <c:pt idx="1">
                  <c:v>1041.8167510626347</c:v>
                </c:pt>
                <c:pt idx="2">
                  <c:v>1020.4225527585907</c:v>
                </c:pt>
                <c:pt idx="3">
                  <c:v>900.42255275859065</c:v>
                </c:pt>
                <c:pt idx="4">
                  <c:v>851.82578557403531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(3).xlsx]slabs'!$W$117:$AA$117</c:f>
              <c:numCache>
                <c:formatCode>General</c:formatCode>
                <c:ptCount val="5"/>
                <c:pt idx="0">
                  <c:v>1355.330489041834</c:v>
                </c:pt>
                <c:pt idx="1">
                  <c:v>1222.595596170067</c:v>
                </c:pt>
                <c:pt idx="2">
                  <c:v>1203.5177160316296</c:v>
                </c:pt>
                <c:pt idx="3">
                  <c:v>1083.5177160316296</c:v>
                </c:pt>
                <c:pt idx="4">
                  <c:v>1036.2301285516014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(3).xlsx]slabs'!$W$217:$AA$217</c:f>
              <c:numCache>
                <c:formatCode>General</c:formatCode>
                <c:ptCount val="5"/>
                <c:pt idx="0">
                  <c:v>1536.6662956654177</c:v>
                </c:pt>
                <c:pt idx="1">
                  <c:v>1403.9314027936507</c:v>
                </c:pt>
                <c:pt idx="2">
                  <c:v>1384.9008690066635</c:v>
                </c:pt>
                <c:pt idx="3">
                  <c:v>1264.9008690066635</c:v>
                </c:pt>
                <c:pt idx="4">
                  <c:v>1218.8086859551322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(3).xlsx]slabs'!$W$316:$AA$316</c:f>
              <c:numCache>
                <c:formatCode>General</c:formatCode>
                <c:ptCount val="5"/>
                <c:pt idx="0">
                  <c:v>1717.3581315614381</c:v>
                </c:pt>
                <c:pt idx="1">
                  <c:v>1584.6232386896711</c:v>
                </c:pt>
                <c:pt idx="2">
                  <c:v>1565.653640836159</c:v>
                </c:pt>
                <c:pt idx="3">
                  <c:v>1445.653640836159</c:v>
                </c:pt>
                <c:pt idx="4">
                  <c:v>1399.5614577846277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651296"/>
        <c:axId val="53265185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(3).xlsx]slabs'!$W$11:$AA$11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1</c:v>
                      </c:pt>
                      <c:pt idx="2" formatCode="0.00E+00">
                        <c:v>1.0029999999999999</c:v>
                      </c:pt>
                      <c:pt idx="3">
                        <c:v>1.2</c:v>
                      </c:pt>
                      <c:pt idx="4">
                        <c:v>1.7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(3).xlsx]slabs'!$W$67:$AA$67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1265.9024271185472</c:v>
                      </c:pt>
                      <c:pt idx="1">
                        <c:v>1133.0033345184806</c:v>
                      </c:pt>
                      <c:pt idx="2">
                        <c:v>1112.8461452862603</c:v>
                      </c:pt>
                      <c:pt idx="3">
                        <c:v>992.84614528626014</c:v>
                      </c:pt>
                      <c:pt idx="4">
                        <c:v>944.94084984983601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53265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651856"/>
        <c:crosses val="autoZero"/>
        <c:crossBetween val="midCat"/>
      </c:valAx>
      <c:valAx>
        <c:axId val="5326518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651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1.25</c:v>
                </c:pt>
                <c:pt idx="2" formatCode="0.00E+00">
                  <c:v>1.2529999999999999</c:v>
                </c:pt>
                <c:pt idx="3">
                  <c:v>1.45</c:v>
                </c:pt>
                <c:pt idx="4">
                  <c:v>2.2000000000000002</c:v>
                </c:pt>
              </c:numCache>
            </c:numRef>
          </c:xVal>
          <c:yVal>
            <c:numRef>
              <c:f>'[Analytical temp (3).xlsx]slabs'!$AF$10:$AJ$10</c:f>
              <c:numCache>
                <c:formatCode>General</c:formatCode>
                <c:ptCount val="5"/>
                <c:pt idx="0">
                  <c:v>1877.5625026740124</c:v>
                </c:pt>
                <c:pt idx="1">
                  <c:v>1670.1642325618764</c:v>
                </c:pt>
                <c:pt idx="2">
                  <c:v>1646.4923700767367</c:v>
                </c:pt>
                <c:pt idx="3">
                  <c:v>1496.4923700767367</c:v>
                </c:pt>
                <c:pt idx="4">
                  <c:v>1422.459851859028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1.25</c:v>
                </c:pt>
                <c:pt idx="2" formatCode="0.00E+00">
                  <c:v>1.2529999999999999</c:v>
                </c:pt>
                <c:pt idx="3">
                  <c:v>1.45</c:v>
                </c:pt>
                <c:pt idx="4">
                  <c:v>2.2000000000000002</c:v>
                </c:pt>
              </c:numCache>
            </c:numRef>
          </c:xVal>
          <c:yVal>
            <c:numRef>
              <c:f>'[Analytical temp (3).xlsx]slabs'!$AF$9:$AJ$9</c:f>
              <c:numCache>
                <c:formatCode>General</c:formatCode>
                <c:ptCount val="5"/>
                <c:pt idx="0">
                  <c:v>1364.2963392063696</c:v>
                </c:pt>
                <c:pt idx="1">
                  <c:v>1260.5972041503016</c:v>
                </c:pt>
                <c:pt idx="2">
                  <c:v>1248.6801446115819</c:v>
                </c:pt>
                <c:pt idx="3">
                  <c:v>1173.6801446115819</c:v>
                </c:pt>
                <c:pt idx="4">
                  <c:v>1136.2299259295057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764864"/>
        <c:axId val="53276542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32764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65424"/>
        <c:crosses val="autoZero"/>
        <c:crossBetween val="midCat"/>
      </c:valAx>
      <c:valAx>
        <c:axId val="53276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64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(3).xlsx]slabs'!$AF$10:$AJ$10</c:f>
              <c:numCache>
                <c:formatCode>General</c:formatCode>
                <c:ptCount val="5"/>
                <c:pt idx="0">
                  <c:v>1717.3581315614381</c:v>
                </c:pt>
                <c:pt idx="1">
                  <c:v>1584.6232386896711</c:v>
                </c:pt>
                <c:pt idx="2">
                  <c:v>1565.653640836159</c:v>
                </c:pt>
                <c:pt idx="3">
                  <c:v>1445.653640836159</c:v>
                </c:pt>
                <c:pt idx="4">
                  <c:v>1399.5614577846277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(3).xlsx]slabs'!$AF$9:$AJ$9</c:f>
              <c:numCache>
                <c:formatCode>General</c:formatCode>
                <c:ptCount val="5"/>
                <c:pt idx="0">
                  <c:v>1283.9922648677757</c:v>
                </c:pt>
                <c:pt idx="1">
                  <c:v>1217.6248184318922</c:v>
                </c:pt>
                <c:pt idx="2">
                  <c:v>1208.0863963738805</c:v>
                </c:pt>
                <c:pt idx="3">
                  <c:v>1148.0863963738805</c:v>
                </c:pt>
                <c:pt idx="4">
                  <c:v>1124.7807288923138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1512704"/>
        <c:axId val="34151326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34151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513264"/>
        <c:crosses val="autoZero"/>
        <c:crossBetween val="midCat"/>
      </c:valAx>
      <c:valAx>
        <c:axId val="34151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51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0.75</c:v>
                </c:pt>
                <c:pt idx="2" formatCode="0.00E+00">
                  <c:v>0.753</c:v>
                </c:pt>
                <c:pt idx="3">
                  <c:v>0.95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(3).xlsx]slabs'!$AF$10:$AJ$10</c:f>
              <c:numCache>
                <c:formatCode>General</c:formatCode>
                <c:ptCount val="5"/>
                <c:pt idx="0">
                  <c:v>1643.1500990660045</c:v>
                </c:pt>
                <c:pt idx="1">
                  <c:v>1568.4867218256356</c:v>
                </c:pt>
                <c:pt idx="2">
                  <c:v>1554.2563149976054</c:v>
                </c:pt>
                <c:pt idx="3">
                  <c:v>1464.2563149976054</c:v>
                </c:pt>
                <c:pt idx="4">
                  <c:v>1399.5614577846277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0.75</c:v>
                </c:pt>
                <c:pt idx="2" formatCode="0.00E+00">
                  <c:v>0.753</c:v>
                </c:pt>
                <c:pt idx="3">
                  <c:v>0.95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(3).xlsx]slabs'!$AF$9:$AJ$9</c:f>
              <c:numCache>
                <c:formatCode>General</c:formatCode>
                <c:ptCount val="5"/>
                <c:pt idx="0">
                  <c:v>1247.0064856684626</c:v>
                </c:pt>
                <c:pt idx="1">
                  <c:v>1209.6747970482782</c:v>
                </c:pt>
                <c:pt idx="2">
                  <c:v>1202.5205075819085</c:v>
                </c:pt>
                <c:pt idx="3">
                  <c:v>1157.5205075819085</c:v>
                </c:pt>
                <c:pt idx="4">
                  <c:v>1124.7807288923138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475936"/>
        <c:axId val="53147649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31475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476496"/>
        <c:crosses val="autoZero"/>
        <c:crossBetween val="midCat"/>
      </c:valAx>
      <c:valAx>
        <c:axId val="53147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4759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0.75</c:v>
                </c:pt>
                <c:pt idx="2" formatCode="0.00E+00">
                  <c:v>0.753</c:v>
                </c:pt>
                <c:pt idx="3">
                  <c:v>0.95</c:v>
                </c:pt>
                <c:pt idx="4">
                  <c:v>1.45</c:v>
                </c:pt>
              </c:numCache>
            </c:numRef>
          </c:xVal>
          <c:yVal>
            <c:numRef>
              <c:f>'[Analytical temp (3).xlsx]slabs'!$AF$10:$AJ$10</c:f>
              <c:numCache>
                <c:formatCode>General</c:formatCode>
                <c:ptCount val="5"/>
                <c:pt idx="0">
                  <c:v>1663.688171549398</c:v>
                </c:pt>
                <c:pt idx="1">
                  <c:v>1589.0247943090292</c:v>
                </c:pt>
                <c:pt idx="2">
                  <c:v>1574.8002036995681</c:v>
                </c:pt>
                <c:pt idx="3">
                  <c:v>1484.8002036995681</c:v>
                </c:pt>
                <c:pt idx="4">
                  <c:v>1438.815847626387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0.75</c:v>
                </c:pt>
                <c:pt idx="2" formatCode="0.00E+00">
                  <c:v>0.753</c:v>
                </c:pt>
                <c:pt idx="3">
                  <c:v>0.95</c:v>
                </c:pt>
                <c:pt idx="4">
                  <c:v>1.45</c:v>
                </c:pt>
              </c:numCache>
            </c:numRef>
          </c:xVal>
          <c:yVal>
            <c:numRef>
              <c:f>'[Analytical temp (3).xlsx]slabs'!$AF$9:$AJ$9</c:f>
              <c:numCache>
                <c:formatCode>General</c:formatCode>
                <c:ptCount val="5"/>
                <c:pt idx="0">
                  <c:v>1257.0870949858549</c:v>
                </c:pt>
                <c:pt idx="1">
                  <c:v>1219.7554063656705</c:v>
                </c:pt>
                <c:pt idx="2">
                  <c:v>1212.6019766715074</c:v>
                </c:pt>
                <c:pt idx="3">
                  <c:v>1167.6019766715074</c:v>
                </c:pt>
                <c:pt idx="4">
                  <c:v>1144.4079238131885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482656"/>
        <c:axId val="53148321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3148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483216"/>
        <c:crosses val="autoZero"/>
        <c:crossBetween val="midCat"/>
      </c:valAx>
      <c:valAx>
        <c:axId val="53148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48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strRef>
              <c:f>Sheet1!$C$133:$D$133</c:f>
              <c:strCache>
                <c:ptCount val="1"/>
                <c:pt idx="0">
                  <c:v>Reflector - Be (110.0, 0, 0)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Sheet1!$G$135:$G$174</c:f>
                <c:numCache>
                  <c:formatCode>General</c:formatCode>
                  <c:ptCount val="40"/>
                  <c:pt idx="0">
                    <c:v>7.7447813520000003E-10</c:v>
                  </c:pt>
                  <c:pt idx="1">
                    <c:v>1.0449209246000001E-9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8.2065833570999996E-9</c:v>
                  </c:pt>
                  <c:pt idx="5">
                    <c:v>1.1164516343899999E-8</c:v>
                  </c:pt>
                  <c:pt idx="6">
                    <c:v>1.1205016746299999E-8</c:v>
                  </c:pt>
                  <c:pt idx="7">
                    <c:v>6.5921828109000004E-9</c:v>
                  </c:pt>
                  <c:pt idx="8">
                    <c:v>4.6066863416000003E-9</c:v>
                  </c:pt>
                  <c:pt idx="9">
                    <c:v>4.6533602478999996E-9</c:v>
                  </c:pt>
                  <c:pt idx="10">
                    <c:v>4.7054437143999999E-9</c:v>
                  </c:pt>
                  <c:pt idx="11">
                    <c:v>5.2243137491999998E-9</c:v>
                  </c:pt>
                  <c:pt idx="12">
                    <c:v>5.6800764143999999E-9</c:v>
                  </c:pt>
                  <c:pt idx="13">
                    <c:v>4.9365676759000003E-9</c:v>
                  </c:pt>
                  <c:pt idx="14">
                    <c:v>5.7272783874000003E-9</c:v>
                  </c:pt>
                  <c:pt idx="15">
                    <c:v>6.1580660677E-9</c:v>
                  </c:pt>
                  <c:pt idx="16">
                    <c:v>6.3269271197999999E-9</c:v>
                  </c:pt>
                  <c:pt idx="17">
                    <c:v>7.2097641693000004E-9</c:v>
                  </c:pt>
                  <c:pt idx="18">
                    <c:v>6.9755412905999998E-9</c:v>
                  </c:pt>
                  <c:pt idx="19">
                    <c:v>7.9416480676E-9</c:v>
                  </c:pt>
                  <c:pt idx="20">
                    <c:v>7.6153987636999998E-9</c:v>
                  </c:pt>
                  <c:pt idx="21">
                    <c:v>7.9672160577000007E-9</c:v>
                  </c:pt>
                  <c:pt idx="22">
                    <c:v>7.8378916640999998E-9</c:v>
                  </c:pt>
                  <c:pt idx="23">
                    <c:v>8.4984270618000001E-9</c:v>
                  </c:pt>
                  <c:pt idx="24">
                    <c:v>8.1886693643E-9</c:v>
                  </c:pt>
                  <c:pt idx="25">
                    <c:v>8.2137174741999994E-9</c:v>
                  </c:pt>
                  <c:pt idx="26">
                    <c:v>8.5048820823000004E-9</c:v>
                  </c:pt>
                  <c:pt idx="27">
                    <c:v>7.9918944960000002E-9</c:v>
                  </c:pt>
                  <c:pt idx="28">
                    <c:v>6.8261072731999996E-9</c:v>
                  </c:pt>
                  <c:pt idx="29">
                    <c:v>5.1032546837999998E-9</c:v>
                  </c:pt>
                  <c:pt idx="30">
                    <c:v>4.3281444949000002E-9</c:v>
                  </c:pt>
                  <c:pt idx="31">
                    <c:v>1.8901444739999999E-9</c:v>
                  </c:pt>
                  <c:pt idx="32">
                    <c:v>9.9392596909999992E-10</c:v>
                  </c:pt>
                  <c:pt idx="33">
                    <c:v>9.5033797100000005E-10</c:v>
                  </c:pt>
                  <c:pt idx="34">
                    <c:v>1.77219E-10</c:v>
                  </c:pt>
                  <c:pt idx="35">
                    <c:v>5.1443499999999999E-10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Sheet1!$G$135:$G$174</c:f>
                <c:numCache>
                  <c:formatCode>General</c:formatCode>
                  <c:ptCount val="40"/>
                  <c:pt idx="0">
                    <c:v>7.7447813520000003E-10</c:v>
                  </c:pt>
                  <c:pt idx="1">
                    <c:v>1.0449209246000001E-9</c:v>
                  </c:pt>
                  <c:pt idx="2">
                    <c:v>2.1815106885E-9</c:v>
                  </c:pt>
                  <c:pt idx="3">
                    <c:v>5.1340774338E-9</c:v>
                  </c:pt>
                  <c:pt idx="4">
                    <c:v>8.2065833570999996E-9</c:v>
                  </c:pt>
                  <c:pt idx="5">
                    <c:v>1.1164516343899999E-8</c:v>
                  </c:pt>
                  <c:pt idx="6">
                    <c:v>1.1205016746299999E-8</c:v>
                  </c:pt>
                  <c:pt idx="7">
                    <c:v>6.5921828109000004E-9</c:v>
                  </c:pt>
                  <c:pt idx="8">
                    <c:v>4.6066863416000003E-9</c:v>
                  </c:pt>
                  <c:pt idx="9">
                    <c:v>4.6533602478999996E-9</c:v>
                  </c:pt>
                  <c:pt idx="10">
                    <c:v>4.7054437143999999E-9</c:v>
                  </c:pt>
                  <c:pt idx="11">
                    <c:v>5.2243137491999998E-9</c:v>
                  </c:pt>
                  <c:pt idx="12">
                    <c:v>5.6800764143999999E-9</c:v>
                  </c:pt>
                  <c:pt idx="13">
                    <c:v>4.9365676759000003E-9</c:v>
                  </c:pt>
                  <c:pt idx="14">
                    <c:v>5.7272783874000003E-9</c:v>
                  </c:pt>
                  <c:pt idx="15">
                    <c:v>6.1580660677E-9</c:v>
                  </c:pt>
                  <c:pt idx="16">
                    <c:v>6.3269271197999999E-9</c:v>
                  </c:pt>
                  <c:pt idx="17">
                    <c:v>7.2097641693000004E-9</c:v>
                  </c:pt>
                  <c:pt idx="18">
                    <c:v>6.9755412905999998E-9</c:v>
                  </c:pt>
                  <c:pt idx="19">
                    <c:v>7.9416480676E-9</c:v>
                  </c:pt>
                  <c:pt idx="20">
                    <c:v>7.6153987636999998E-9</c:v>
                  </c:pt>
                  <c:pt idx="21">
                    <c:v>7.9672160577000007E-9</c:v>
                  </c:pt>
                  <c:pt idx="22">
                    <c:v>7.8378916640999998E-9</c:v>
                  </c:pt>
                  <c:pt idx="23">
                    <c:v>8.4984270618000001E-9</c:v>
                  </c:pt>
                  <c:pt idx="24">
                    <c:v>8.1886693643E-9</c:v>
                  </c:pt>
                  <c:pt idx="25">
                    <c:v>8.2137174741999994E-9</c:v>
                  </c:pt>
                  <c:pt idx="26">
                    <c:v>8.5048820823000004E-9</c:v>
                  </c:pt>
                  <c:pt idx="27">
                    <c:v>7.9918944960000002E-9</c:v>
                  </c:pt>
                  <c:pt idx="28">
                    <c:v>6.8261072731999996E-9</c:v>
                  </c:pt>
                  <c:pt idx="29">
                    <c:v>5.1032546837999998E-9</c:v>
                  </c:pt>
                  <c:pt idx="30">
                    <c:v>4.3281444949000002E-9</c:v>
                  </c:pt>
                  <c:pt idx="31">
                    <c:v>1.8901444739999999E-9</c:v>
                  </c:pt>
                  <c:pt idx="32">
                    <c:v>9.9392596909999992E-10</c:v>
                  </c:pt>
                  <c:pt idx="33">
                    <c:v>9.5033797100000005E-10</c:v>
                  </c:pt>
                  <c:pt idx="34">
                    <c:v>1.77219E-10</c:v>
                  </c:pt>
                  <c:pt idx="35">
                    <c:v>5.1443499999999999E-10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Sheet1!$C$135:$C$174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Sheet1!$E$135:$E$174</c:f>
              <c:numCache>
                <c:formatCode>0.00E+00</c:formatCode>
                <c:ptCount val="40"/>
                <c:pt idx="0">
                  <c:v>1.275491E-9</c:v>
                </c:pt>
                <c:pt idx="1">
                  <c:v>2.6480510000000001E-9</c:v>
                </c:pt>
                <c:pt idx="2">
                  <c:v>1.1573001000000001E-8</c:v>
                </c:pt>
                <c:pt idx="3">
                  <c:v>5.4734300999999999E-8</c:v>
                </c:pt>
                <c:pt idx="4">
                  <c:v>1.43723001E-7</c:v>
                </c:pt>
                <c:pt idx="5">
                  <c:v>2.5431700099999999E-7</c:v>
                </c:pt>
                <c:pt idx="6">
                  <c:v>2.4200900100000001E-7</c:v>
                </c:pt>
                <c:pt idx="7">
                  <c:v>9.2978600999999997E-8</c:v>
                </c:pt>
                <c:pt idx="8">
                  <c:v>4.5341401000000001E-8</c:v>
                </c:pt>
                <c:pt idx="9">
                  <c:v>4.3126601000000002E-8</c:v>
                </c:pt>
                <c:pt idx="10">
                  <c:v>4.1131500999999997E-8</c:v>
                </c:pt>
                <c:pt idx="11">
                  <c:v>4.7841701E-8</c:v>
                </c:pt>
                <c:pt idx="12">
                  <c:v>6.0170300999999995E-8</c:v>
                </c:pt>
                <c:pt idx="13">
                  <c:v>5.1476200999999998E-8</c:v>
                </c:pt>
                <c:pt idx="14">
                  <c:v>6.5529500999999995E-8</c:v>
                </c:pt>
                <c:pt idx="15">
                  <c:v>7.0217400999999998E-8</c:v>
                </c:pt>
                <c:pt idx="16">
                  <c:v>7.9284801000000004E-8</c:v>
                </c:pt>
                <c:pt idx="17">
                  <c:v>1.04037001E-7</c:v>
                </c:pt>
                <c:pt idx="18">
                  <c:v>9.8803701000000003E-8</c:v>
                </c:pt>
                <c:pt idx="19">
                  <c:v>1.1748000099999999E-7</c:v>
                </c:pt>
                <c:pt idx="20">
                  <c:v>1.1955100100000001E-7</c:v>
                </c:pt>
                <c:pt idx="21">
                  <c:v>1.3808000100000001E-7</c:v>
                </c:pt>
                <c:pt idx="22">
                  <c:v>1.2227600100000001E-7</c:v>
                </c:pt>
                <c:pt idx="23">
                  <c:v>1.37515001E-7</c:v>
                </c:pt>
                <c:pt idx="24">
                  <c:v>1.2735100099999999E-7</c:v>
                </c:pt>
                <c:pt idx="25">
                  <c:v>1.1069700100000001E-7</c:v>
                </c:pt>
                <c:pt idx="26">
                  <c:v>1.03340001E-7</c:v>
                </c:pt>
                <c:pt idx="27">
                  <c:v>8.3248901000000005E-8</c:v>
                </c:pt>
                <c:pt idx="28">
                  <c:v>6.0301300999999998E-8</c:v>
                </c:pt>
                <c:pt idx="29">
                  <c:v>3.1155401000000002E-8</c:v>
                </c:pt>
                <c:pt idx="30">
                  <c:v>2.2207000999999999E-8</c:v>
                </c:pt>
                <c:pt idx="31">
                  <c:v>4.7973209999999996E-9</c:v>
                </c:pt>
                <c:pt idx="32">
                  <c:v>1.5625310000000001E-9</c:v>
                </c:pt>
                <c:pt idx="33">
                  <c:v>1.4163010000000001E-9</c:v>
                </c:pt>
                <c:pt idx="34">
                  <c:v>1.77219E-10</c:v>
                </c:pt>
                <c:pt idx="35">
                  <c:v>5.1443499999999999E-10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4"/>
          <c:order val="1"/>
          <c:tx>
            <c:strRef>
              <c:f>Sheet1!$C$177:$D$177</c:f>
              <c:strCache>
                <c:ptCount val="1"/>
                <c:pt idx="0">
                  <c:v>Reflector/Shield - C (160.0, 0, 0)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Sheet1!$G$179:$G$218</c:f>
                <c:numCache>
                  <c:formatCode>General</c:formatCode>
                  <c:ptCount val="40"/>
                  <c:pt idx="0">
                    <c:v>7.4162517409999995E-10</c:v>
                  </c:pt>
                  <c:pt idx="1">
                    <c:v>7.8771213559999997E-10</c:v>
                  </c:pt>
                  <c:pt idx="2">
                    <c:v>1.6592419025000001E-9</c:v>
                  </c:pt>
                  <c:pt idx="3">
                    <c:v>3.1452345232000001E-9</c:v>
                  </c:pt>
                  <c:pt idx="4">
                    <c:v>5.8668081710000004E-9</c:v>
                  </c:pt>
                  <c:pt idx="5">
                    <c:v>7.7227260561000007E-9</c:v>
                  </c:pt>
                  <c:pt idx="6">
                    <c:v>6.9379170669999999E-9</c:v>
                  </c:pt>
                  <c:pt idx="7">
                    <c:v>2.8667115024E-9</c:v>
                  </c:pt>
                  <c:pt idx="8">
                    <c:v>2.6542639710000002E-10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Sheet1!$G$179:$G$218</c:f>
                <c:numCache>
                  <c:formatCode>General</c:formatCode>
                  <c:ptCount val="40"/>
                  <c:pt idx="0">
                    <c:v>7.4162517409999995E-10</c:v>
                  </c:pt>
                  <c:pt idx="1">
                    <c:v>7.8771213559999997E-10</c:v>
                  </c:pt>
                  <c:pt idx="2">
                    <c:v>1.6592419025000001E-9</c:v>
                  </c:pt>
                  <c:pt idx="3">
                    <c:v>3.1452345232000001E-9</c:v>
                  </c:pt>
                  <c:pt idx="4">
                    <c:v>5.8668081710000004E-9</c:v>
                  </c:pt>
                  <c:pt idx="5">
                    <c:v>7.7227260561000007E-9</c:v>
                  </c:pt>
                  <c:pt idx="6">
                    <c:v>6.9379170669999999E-9</c:v>
                  </c:pt>
                  <c:pt idx="7">
                    <c:v>2.8667115024E-9</c:v>
                  </c:pt>
                  <c:pt idx="8">
                    <c:v>2.6542639710000002E-10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0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0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Sheet1!$C$179:$C$218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Sheet1!$E$179:$E$218</c:f>
              <c:numCache>
                <c:formatCode>0.00E+00</c:formatCode>
                <c:ptCount val="40"/>
                <c:pt idx="0">
                  <c:v>1.175131E-9</c:v>
                </c:pt>
                <c:pt idx="1">
                  <c:v>2.0751110000000002E-9</c:v>
                </c:pt>
                <c:pt idx="2">
                  <c:v>7.2933710000000003E-9</c:v>
                </c:pt>
                <c:pt idx="3">
                  <c:v>2.5529501000000001E-8</c:v>
                </c:pt>
                <c:pt idx="4">
                  <c:v>8.2631101000000003E-8</c:v>
                </c:pt>
                <c:pt idx="5">
                  <c:v>1.3766000100000001E-7</c:v>
                </c:pt>
                <c:pt idx="6">
                  <c:v>1.03551001E-7</c:v>
                </c:pt>
                <c:pt idx="7">
                  <c:v>2.0131400999999999E-8</c:v>
                </c:pt>
                <c:pt idx="8">
                  <c:v>3.7494900000000003E-10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1.0000000000000001E-15</c:v>
                </c:pt>
                <c:pt idx="19">
                  <c:v>1.0000000000000001E-15</c:v>
                </c:pt>
                <c:pt idx="20">
                  <c:v>1.0000000000000001E-15</c:v>
                </c:pt>
                <c:pt idx="21">
                  <c:v>1.0000000000000001E-15</c:v>
                </c:pt>
                <c:pt idx="22">
                  <c:v>1.0000000000000001E-15</c:v>
                </c:pt>
                <c:pt idx="23">
                  <c:v>1.0000000000000001E-15</c:v>
                </c:pt>
                <c:pt idx="24">
                  <c:v>1.0000000000000001E-15</c:v>
                </c:pt>
                <c:pt idx="25">
                  <c:v>1.0000000000000001E-15</c:v>
                </c:pt>
                <c:pt idx="26">
                  <c:v>1.0000000000000001E-15</c:v>
                </c:pt>
                <c:pt idx="27">
                  <c:v>1.0000000000000001E-15</c:v>
                </c:pt>
                <c:pt idx="28">
                  <c:v>1.0000000000000001E-15</c:v>
                </c:pt>
                <c:pt idx="29">
                  <c:v>1.0000000000000001E-15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ser>
          <c:idx val="8"/>
          <c:order val="2"/>
          <c:tx>
            <c:strRef>
              <c:f>Sheet1!$C$353:$D$353</c:f>
              <c:strCache>
                <c:ptCount val="1"/>
                <c:pt idx="0">
                  <c:v>Reflector - Be (0, 0, 160.0)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Sheet1!$G$355:$G$394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3.6810100000000001E-10</c:v>
                  </c:pt>
                  <c:pt idx="3">
                    <c:v>5.8159637399999997E-10</c:v>
                  </c:pt>
                  <c:pt idx="4">
                    <c:v>4.3935813450000001E-10</c:v>
                  </c:pt>
                  <c:pt idx="5">
                    <c:v>1.1672393183E-9</c:v>
                  </c:pt>
                  <c:pt idx="6">
                    <c:v>1.1592259669999999E-9</c:v>
                  </c:pt>
                  <c:pt idx="7">
                    <c:v>4.2696079009999998E-10</c:v>
                  </c:pt>
                  <c:pt idx="8">
                    <c:v>0</c:v>
                  </c:pt>
                  <c:pt idx="9">
                    <c:v>5.9766571339999995E-10</c:v>
                  </c:pt>
                  <c:pt idx="10">
                    <c:v>3.78562E-10</c:v>
                  </c:pt>
                  <c:pt idx="11">
                    <c:v>5.0783647199999995E-10</c:v>
                  </c:pt>
                  <c:pt idx="12">
                    <c:v>0</c:v>
                  </c:pt>
                  <c:pt idx="13">
                    <c:v>1.5756209039999999E-10</c:v>
                  </c:pt>
                  <c:pt idx="14">
                    <c:v>6.7070342670000001E-10</c:v>
                  </c:pt>
                  <c:pt idx="15">
                    <c:v>3.57716E-10</c:v>
                  </c:pt>
                  <c:pt idx="16">
                    <c:v>6.5122025760000005E-10</c:v>
                  </c:pt>
                  <c:pt idx="17">
                    <c:v>5.4613254219999995E-10</c:v>
                  </c:pt>
                  <c:pt idx="18">
                    <c:v>4.2797595600000002E-10</c:v>
                  </c:pt>
                  <c:pt idx="19">
                    <c:v>1.2924472707E-9</c:v>
                  </c:pt>
                  <c:pt idx="20">
                    <c:v>1.5725781456000001E-9</c:v>
                  </c:pt>
                  <c:pt idx="21">
                    <c:v>1.1840742035E-9</c:v>
                  </c:pt>
                  <c:pt idx="22">
                    <c:v>1.3752962146000001E-9</c:v>
                  </c:pt>
                  <c:pt idx="23">
                    <c:v>1.2832070118000001E-9</c:v>
                  </c:pt>
                  <c:pt idx="24">
                    <c:v>1.1900791644999999E-9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1.4784781031E-9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Sheet1!$G$355:$G$394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3.6810100000000001E-10</c:v>
                  </c:pt>
                  <c:pt idx="3">
                    <c:v>5.8159637399999997E-10</c:v>
                  </c:pt>
                  <c:pt idx="4">
                    <c:v>4.3935813450000001E-10</c:v>
                  </c:pt>
                  <c:pt idx="5">
                    <c:v>1.1672393183E-9</c:v>
                  </c:pt>
                  <c:pt idx="6">
                    <c:v>1.1592259669999999E-9</c:v>
                  </c:pt>
                  <c:pt idx="7">
                    <c:v>4.2696079009999998E-10</c:v>
                  </c:pt>
                  <c:pt idx="8">
                    <c:v>0</c:v>
                  </c:pt>
                  <c:pt idx="9">
                    <c:v>5.9766571339999995E-10</c:v>
                  </c:pt>
                  <c:pt idx="10">
                    <c:v>3.78562E-10</c:v>
                  </c:pt>
                  <c:pt idx="11">
                    <c:v>5.0783647199999995E-10</c:v>
                  </c:pt>
                  <c:pt idx="12">
                    <c:v>0</c:v>
                  </c:pt>
                  <c:pt idx="13">
                    <c:v>1.5756209039999999E-10</c:v>
                  </c:pt>
                  <c:pt idx="14">
                    <c:v>6.7070342670000001E-10</c:v>
                  </c:pt>
                  <c:pt idx="15">
                    <c:v>3.57716E-10</c:v>
                  </c:pt>
                  <c:pt idx="16">
                    <c:v>6.5122025760000005E-10</c:v>
                  </c:pt>
                  <c:pt idx="17">
                    <c:v>5.4613254219999995E-10</c:v>
                  </c:pt>
                  <c:pt idx="18">
                    <c:v>4.2797595600000002E-10</c:v>
                  </c:pt>
                  <c:pt idx="19">
                    <c:v>1.2924472707E-9</c:v>
                  </c:pt>
                  <c:pt idx="20">
                    <c:v>1.5725781456000001E-9</c:v>
                  </c:pt>
                  <c:pt idx="21">
                    <c:v>1.1840742035E-9</c:v>
                  </c:pt>
                  <c:pt idx="22">
                    <c:v>1.3752962146000001E-9</c:v>
                  </c:pt>
                  <c:pt idx="23">
                    <c:v>1.2832070118000001E-9</c:v>
                  </c:pt>
                  <c:pt idx="24">
                    <c:v>1.1900791644999999E-9</c:v>
                  </c:pt>
                  <c:pt idx="25">
                    <c:v>1.1291453054E-9</c:v>
                  </c:pt>
                  <c:pt idx="26">
                    <c:v>1.102331E-9</c:v>
                  </c:pt>
                  <c:pt idx="27">
                    <c:v>1.4784781031E-9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Sheet1!$C$355:$C$394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1.0340499999999999E-8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1.6999999999999999E-7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1.3881999999999999E-6</c:v>
                </c:pt>
                <c:pt idx="11">
                  <c:v>2.7955000000000002E-6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9.2570000000000003E-5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1.24355E-2</c:v>
                </c:pt>
                <c:pt idx="24">
                  <c:v>2.504E-2</c:v>
                </c:pt>
                <c:pt idx="25">
                  <c:v>5.042E-2</c:v>
                </c:pt>
                <c:pt idx="26">
                  <c:v>0.10154000000000001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0.82909999999999995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4.2574999999999976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Sheet1!$E$355:$E$394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3.6810100000000001E-10</c:v>
                </c:pt>
                <c:pt idx="3">
                  <c:v>9.8709500000000092E-10</c:v>
                </c:pt>
                <c:pt idx="4">
                  <c:v>6.5351499999999999E-10</c:v>
                </c:pt>
                <c:pt idx="5">
                  <c:v>3.3901809999999999E-9</c:v>
                </c:pt>
                <c:pt idx="6">
                  <c:v>2.6526910000000002E-9</c:v>
                </c:pt>
                <c:pt idx="7">
                  <c:v>7.3147299999999998E-10</c:v>
                </c:pt>
                <c:pt idx="8">
                  <c:v>1.0000000000000001E-15</c:v>
                </c:pt>
                <c:pt idx="9">
                  <c:v>7.9869800000000003E-10</c:v>
                </c:pt>
                <c:pt idx="10">
                  <c:v>3.78562E-10</c:v>
                </c:pt>
                <c:pt idx="11">
                  <c:v>7.9052999999999996E-10</c:v>
                </c:pt>
                <c:pt idx="12">
                  <c:v>1.0000000000000001E-15</c:v>
                </c:pt>
                <c:pt idx="13">
                  <c:v>2.1637199999999999E-10</c:v>
                </c:pt>
                <c:pt idx="14">
                  <c:v>1.233591E-9</c:v>
                </c:pt>
                <c:pt idx="15">
                  <c:v>3.57716E-10</c:v>
                </c:pt>
                <c:pt idx="16">
                  <c:v>8.3265599999999996E-10</c:v>
                </c:pt>
                <c:pt idx="17">
                  <c:v>7.2230199999999999E-10</c:v>
                </c:pt>
                <c:pt idx="18">
                  <c:v>7.3916399999999999E-10</c:v>
                </c:pt>
                <c:pt idx="19">
                  <c:v>2.099151E-9</c:v>
                </c:pt>
                <c:pt idx="20">
                  <c:v>4.254811E-9</c:v>
                </c:pt>
                <c:pt idx="21">
                  <c:v>2.8635410000000001E-9</c:v>
                </c:pt>
                <c:pt idx="22">
                  <c:v>3.0794810000000001E-9</c:v>
                </c:pt>
                <c:pt idx="23">
                  <c:v>2.5674409999999999E-9</c:v>
                </c:pt>
                <c:pt idx="24">
                  <c:v>2.053631E-9</c:v>
                </c:pt>
                <c:pt idx="25">
                  <c:v>1.4124910000000001E-9</c:v>
                </c:pt>
                <c:pt idx="26">
                  <c:v>1.102331E-9</c:v>
                </c:pt>
                <c:pt idx="27">
                  <c:v>2.0879509999999999E-9</c:v>
                </c:pt>
                <c:pt idx="28">
                  <c:v>1.0000000000000001E-15</c:v>
                </c:pt>
                <c:pt idx="29">
                  <c:v>1.0000000000000001E-15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470272"/>
        <c:axId val="332468592"/>
      </c:scatterChart>
      <c:valAx>
        <c:axId val="332470272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68592"/>
        <c:crosses val="autoZero"/>
        <c:crossBetween val="midCat"/>
      </c:valAx>
      <c:valAx>
        <c:axId val="332468592"/>
        <c:scaling>
          <c:logBase val="10"/>
          <c:orientation val="minMax"/>
          <c:max val="9.9999999999999995E-7"/>
          <c:min val="1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Relative Flux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470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4068266728498195E-2"/>
          <c:y val="2.8971046587926499E-2"/>
          <c:w val="0.23836439529841"/>
          <c:h val="0.131836860236219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(3).xlsx]pins'!$W$16:$AA$16</c:f>
              <c:numCache>
                <c:formatCode>General</c:formatCode>
                <c:ptCount val="5"/>
                <c:pt idx="0">
                  <c:v>1092.6638338341227</c:v>
                </c:pt>
                <c:pt idx="1">
                  <c:v>1037.7656668839172</c:v>
                </c:pt>
                <c:pt idx="2">
                  <c:v>1008.2561910676313</c:v>
                </c:pt>
                <c:pt idx="3">
                  <c:v>887.75867335795806</c:v>
                </c:pt>
                <c:pt idx="4">
                  <c:v>851.81824230913276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(3).xlsx]pins'!$W$116:$AA$116</c:f>
              <c:numCache>
                <c:formatCode>General</c:formatCode>
                <c:ptCount val="5"/>
                <c:pt idx="0">
                  <c:v>1269.5170796631114</c:v>
                </c:pt>
                <c:pt idx="1">
                  <c:v>1215.3473251950472</c:v>
                </c:pt>
                <c:pt idx="2">
                  <c:v>1189.0864398659078</c:v>
                </c:pt>
                <c:pt idx="3">
                  <c:v>1068.5889221562345</c:v>
                </c:pt>
                <c:pt idx="4">
                  <c:v>1033.6424732224084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(3).xlsx]pins'!$W$216:$AA$216</c:f>
              <c:numCache>
                <c:formatCode>General</c:formatCode>
                <c:ptCount val="5"/>
                <c:pt idx="0">
                  <c:v>1450.1535653748717</c:v>
                </c:pt>
                <c:pt idx="1">
                  <c:v>1395.9838109068075</c:v>
                </c:pt>
                <c:pt idx="2">
                  <c:v>1370.0896984223691</c:v>
                </c:pt>
                <c:pt idx="3">
                  <c:v>1249.5921807126958</c:v>
                </c:pt>
                <c:pt idx="4">
                  <c:v>1215.466704135684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(3).xlsx]pins'!$W$316:$AA$316</c:f>
              <c:numCache>
                <c:formatCode>General</c:formatCode>
                <c:ptCount val="5"/>
                <c:pt idx="0">
                  <c:v>1631.8959724865624</c:v>
                </c:pt>
                <c:pt idx="1">
                  <c:v>1577.7262180184982</c:v>
                </c:pt>
                <c:pt idx="2">
                  <c:v>1551.9139293356448</c:v>
                </c:pt>
                <c:pt idx="3">
                  <c:v>1431.4164116259715</c:v>
                </c:pt>
                <c:pt idx="4">
                  <c:v>1397.2909350489597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66592"/>
        <c:axId val="18106715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(3).xlsx]pins'!$W$66:$AA$66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1180.8844625734446</c:v>
                      </c:pt>
                      <c:pt idx="1">
                        <c:v>1126.3976226588072</c:v>
                      </c:pt>
                      <c:pt idx="2">
                        <c:v>1098.6248669257086</c:v>
                      </c:pt>
                      <c:pt idx="3">
                        <c:v>978.12734921603533</c:v>
                      </c:pt>
                      <c:pt idx="4">
                        <c:v>942.73035776577058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18106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67152"/>
        <c:crosses val="autoZero"/>
        <c:crossBetween val="midCat"/>
      </c:valAx>
      <c:valAx>
        <c:axId val="18106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6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(3).xlsx]pins'!$W$16:$AA$16</c:f>
              <c:numCache>
                <c:formatCode>General</c:formatCode>
                <c:ptCount val="5"/>
                <c:pt idx="0">
                  <c:v>972.36378109223131</c:v>
                </c:pt>
                <c:pt idx="1">
                  <c:v>944.73268265935974</c:v>
                </c:pt>
                <c:pt idx="2">
                  <c:v>929.0881137834981</c:v>
                </c:pt>
                <c:pt idx="3">
                  <c:v>868.83935492866146</c:v>
                </c:pt>
                <c:pt idx="4">
                  <c:v>850.90912115456638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(3).xlsx]pins'!$W$116:$AA$116</c:f>
              <c:numCache>
                <c:formatCode>General</c:formatCode>
                <c:ptCount val="5"/>
                <c:pt idx="0">
                  <c:v>1061.8945432417052</c:v>
                </c:pt>
                <c:pt idx="1">
                  <c:v>1034.3840544857769</c:v>
                </c:pt>
                <c:pt idx="2">
                  <c:v>1019.7323923201748</c:v>
                </c:pt>
                <c:pt idx="3">
                  <c:v>959.48363346533813</c:v>
                </c:pt>
                <c:pt idx="4">
                  <c:v>941.8212366112042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(3).xlsx]pins'!$W$216:$AA$216</c:f>
              <c:numCache>
                <c:formatCode>General</c:formatCode>
                <c:ptCount val="5"/>
                <c:pt idx="0">
                  <c:v>1151.4339721170768</c:v>
                </c:pt>
                <c:pt idx="1">
                  <c:v>1124.1335141973959</c:v>
                </c:pt>
                <c:pt idx="2">
                  <c:v>1110.4227481428707</c:v>
                </c:pt>
                <c:pt idx="3">
                  <c:v>1050.1739892880339</c:v>
                </c:pt>
                <c:pt idx="4">
                  <c:v>1032.733352067843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(3).xlsx]pins'!$W$316:$AA$316</c:f>
              <c:numCache>
                <c:formatCode>General</c:formatCode>
                <c:ptCount val="5"/>
                <c:pt idx="0">
                  <c:v>1241.1957912437413</c:v>
                </c:pt>
                <c:pt idx="1">
                  <c:v>1214.1109140097092</c:v>
                </c:pt>
                <c:pt idx="2">
                  <c:v>1201.1342558951605</c:v>
                </c:pt>
                <c:pt idx="3">
                  <c:v>1140.8854970403238</c:v>
                </c:pt>
                <c:pt idx="4">
                  <c:v>1123.6454675244922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71632"/>
        <c:axId val="1810721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(3).xlsx]pins'!$W$66:$AA$66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1017.0828158232721</c:v>
                      </c:pt>
                      <c:pt idx="1">
                        <c:v>989.50411117970771</c:v>
                      </c:pt>
                      <c:pt idx="2">
                        <c:v>974.42959804518864</c:v>
                      </c:pt>
                      <c:pt idx="3">
                        <c:v>914.180839190352</c:v>
                      </c:pt>
                      <c:pt idx="4">
                        <c:v>896.36517888288529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181071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72192"/>
        <c:crosses val="autoZero"/>
        <c:crossBetween val="midCat"/>
      </c:valAx>
      <c:valAx>
        <c:axId val="18107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71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0.65</c:v>
                </c:pt>
                <c:pt idx="4">
                  <c:v>0.70000000000000007</c:v>
                </c:pt>
              </c:numCache>
            </c:numRef>
          </c:xVal>
          <c:yVal>
            <c:numRef>
              <c:f>'[Analytical temp (3).xlsx]pins'!$AF$17:$AJ$17</c:f>
              <c:numCache>
                <c:formatCode>General</c:formatCode>
                <c:ptCount val="5"/>
                <c:pt idx="0">
                  <c:v>1615.1816761637833</c:v>
                </c:pt>
                <c:pt idx="1">
                  <c:v>1577.5637911165165</c:v>
                </c:pt>
                <c:pt idx="2">
                  <c:v>1556.0552996403849</c:v>
                </c:pt>
                <c:pt idx="3">
                  <c:v>1457.6687004650757</c:v>
                </c:pt>
                <c:pt idx="4">
                  <c:v>1437.6100104362138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0.65</c:v>
                </c:pt>
                <c:pt idx="4">
                  <c:v>0.70000000000000007</c:v>
                </c:pt>
              </c:numCache>
            </c:numRef>
          </c:xVal>
          <c:yVal>
            <c:numRef>
              <c:f>'[Analytical temp (3).xlsx]pins'!$AL$17:$AP$17</c:f>
              <c:numCache>
                <c:formatCode>General</c:formatCode>
                <c:ptCount val="5"/>
                <c:pt idx="0">
                  <c:v>1232.7297003477013</c:v>
                </c:pt>
                <c:pt idx="1">
                  <c:v>1213.9207578240678</c:v>
                </c:pt>
                <c:pt idx="2">
                  <c:v>1203.1071281186269</c:v>
                </c:pt>
                <c:pt idx="3">
                  <c:v>1153.9138285309723</c:v>
                </c:pt>
                <c:pt idx="4">
                  <c:v>1143.8050052180929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77232"/>
        <c:axId val="1810777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1034.824284118085</c:v>
                      </c:pt>
                      <c:pt idx="1">
                        <c:v>996.54216511398351</c:v>
                      </c:pt>
                      <c:pt idx="2">
                        <c:v>971.41729614448752</c:v>
                      </c:pt>
                      <c:pt idx="3">
                        <c:v>873.03069696917839</c:v>
                      </c:pt>
                      <c:pt idx="4">
                        <c:v>851.95219272570171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1225.8211895837098</c:v>
                      </c:pt>
                      <c:pt idx="1">
                        <c:v>1188.2033045364431</c:v>
                      </c:pt>
                      <c:pt idx="2">
                        <c:v>1166.0526890605488</c:v>
                      </c:pt>
                      <c:pt idx="3">
                        <c:v>1067.6660898852397</c:v>
                      </c:pt>
                      <c:pt idx="4">
                        <c:v>1047.1714652958724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1420.0353765468271</c:v>
                      </c:pt>
                      <c:pt idx="1">
                        <c:v>1382.4174914995604</c:v>
                      </c:pt>
                      <c:pt idx="2">
                        <c:v>1360.8360270702142</c:v>
                      </c:pt>
                      <c:pt idx="3">
                        <c:v>1262.4494278949051</c:v>
                      </c:pt>
                      <c:pt idx="4">
                        <c:v>1242.3907378660431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943.04340282171836</c:v>
                      </c:pt>
                      <c:pt idx="1">
                        <c:v>923.83513976501683</c:v>
                      </c:pt>
                      <c:pt idx="2">
                        <c:v>910.69671427642254</c:v>
                      </c:pt>
                      <c:pt idx="3">
                        <c:v>861.50341468876798</c:v>
                      </c:pt>
                      <c:pt idx="4">
                        <c:v>850.97609636285085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1039.5860341172452</c:v>
                      </c:pt>
                      <c:pt idx="1">
                        <c:v>1020.4564778969334</c:v>
                      </c:pt>
                      <c:pt idx="2">
                        <c:v>1008.1608518964618</c:v>
                      </c:pt>
                      <c:pt idx="3">
                        <c:v>958.96755230880729</c:v>
                      </c:pt>
                      <c:pt idx="4">
                        <c:v>948.5857326479362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0.65</c:v>
                      </c:pt>
                      <c:pt idx="4">
                        <c:v>0.70000000000000007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1136.1020695599598</c:v>
                      </c:pt>
                      <c:pt idx="1">
                        <c:v>1117.1245797474558</c:v>
                      </c:pt>
                      <c:pt idx="2">
                        <c:v>1105.6264663334755</c:v>
                      </c:pt>
                      <c:pt idx="3">
                        <c:v>1056.4331667458209</c:v>
                      </c:pt>
                      <c:pt idx="4">
                        <c:v>1046.1953689330189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8107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77792"/>
        <c:crosses val="autoZero"/>
        <c:crossBetween val="midCat"/>
      </c:valAx>
      <c:valAx>
        <c:axId val="18107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7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056289838770149"/>
          <c:y val="7.7599471261744449E-2"/>
          <c:w val="0.22674259467566552"/>
          <c:h val="0.192627144433032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(3).xlsx]pins'!$AF$17:$AJ$17</c:f>
              <c:numCache>
                <c:formatCode>General</c:formatCode>
                <c:ptCount val="5"/>
                <c:pt idx="0">
                  <c:v>1631.8959724865624</c:v>
                </c:pt>
                <c:pt idx="1">
                  <c:v>1577.7262180184982</c:v>
                </c:pt>
                <c:pt idx="2">
                  <c:v>1551.9139293356448</c:v>
                </c:pt>
                <c:pt idx="3">
                  <c:v>1431.4164116259715</c:v>
                </c:pt>
                <c:pt idx="4">
                  <c:v>1397.2909350489597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0.85000000000000009</c:v>
                </c:pt>
              </c:numCache>
            </c:numRef>
          </c:xVal>
          <c:yVal>
            <c:numRef>
              <c:f>'[Analytical temp (3).xlsx]pins'!$AL$17:$AP$17</c:f>
              <c:numCache>
                <c:formatCode>General</c:formatCode>
                <c:ptCount val="5"/>
                <c:pt idx="0">
                  <c:v>1241.1957912437413</c:v>
                </c:pt>
                <c:pt idx="1">
                  <c:v>1214.1109140097092</c:v>
                </c:pt>
                <c:pt idx="2">
                  <c:v>1201.1342558951605</c:v>
                </c:pt>
                <c:pt idx="3">
                  <c:v>1140.8854970403238</c:v>
                </c:pt>
                <c:pt idx="4">
                  <c:v>1123.6454675244922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109744"/>
        <c:axId val="53211030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1092.6638338341227</c:v>
                      </c:pt>
                      <c:pt idx="1">
                        <c:v>1037.7656668839172</c:v>
                      </c:pt>
                      <c:pt idx="2">
                        <c:v>1008.2561910676313</c:v>
                      </c:pt>
                      <c:pt idx="3">
                        <c:v>887.75867335795806</c:v>
                      </c:pt>
                      <c:pt idx="4">
                        <c:v>851.81824230913276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1269.5170796631114</c:v>
                      </c:pt>
                      <c:pt idx="1">
                        <c:v>1215.3473251950472</c:v>
                      </c:pt>
                      <c:pt idx="2">
                        <c:v>1189.0864398659078</c:v>
                      </c:pt>
                      <c:pt idx="3">
                        <c:v>1068.5889221562345</c:v>
                      </c:pt>
                      <c:pt idx="4">
                        <c:v>1033.6424732224084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1450.1535653748717</c:v>
                      </c:pt>
                      <c:pt idx="1">
                        <c:v>1395.9838109068075</c:v>
                      </c:pt>
                      <c:pt idx="2">
                        <c:v>1370.0896984223691</c:v>
                      </c:pt>
                      <c:pt idx="3">
                        <c:v>1249.5921807126958</c:v>
                      </c:pt>
                      <c:pt idx="4">
                        <c:v>1215.466704135684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972.36378109223131</c:v>
                      </c:pt>
                      <c:pt idx="1">
                        <c:v>944.73268265935974</c:v>
                      </c:pt>
                      <c:pt idx="2">
                        <c:v>929.0881137834981</c:v>
                      </c:pt>
                      <c:pt idx="3">
                        <c:v>868.83935492866146</c:v>
                      </c:pt>
                      <c:pt idx="4">
                        <c:v>850.90912115456638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1061.8945432417052</c:v>
                      </c:pt>
                      <c:pt idx="1">
                        <c:v>1034.3840544857769</c:v>
                      </c:pt>
                      <c:pt idx="2">
                        <c:v>1019.7323923201748</c:v>
                      </c:pt>
                      <c:pt idx="3">
                        <c:v>959.48363346533813</c:v>
                      </c:pt>
                      <c:pt idx="4">
                        <c:v>941.8212366112042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0.85000000000000009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1151.4339721170768</c:v>
                      </c:pt>
                      <c:pt idx="1">
                        <c:v>1124.1335141973959</c:v>
                      </c:pt>
                      <c:pt idx="2">
                        <c:v>1110.4227481428707</c:v>
                      </c:pt>
                      <c:pt idx="3">
                        <c:v>1050.1739892880339</c:v>
                      </c:pt>
                      <c:pt idx="4">
                        <c:v>1032.733352067843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32109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110304"/>
        <c:crosses val="autoZero"/>
        <c:crossBetween val="midCat"/>
      </c:valAx>
      <c:valAx>
        <c:axId val="53211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109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0.89999999999999991</c:v>
                </c:pt>
              </c:numCache>
            </c:numRef>
          </c:xVal>
          <c:yVal>
            <c:numRef>
              <c:f>'[Analytical temp (3).xlsx]pins'!$AF$17:$AJ$17</c:f>
              <c:numCache>
                <c:formatCode>General</c:formatCode>
                <c:ptCount val="5"/>
                <c:pt idx="0">
                  <c:v>1640.964861335334</c:v>
                </c:pt>
                <c:pt idx="1">
                  <c:v>1586.7951068672699</c:v>
                </c:pt>
                <c:pt idx="2">
                  <c:v>1560.9874309453935</c:v>
                </c:pt>
                <c:pt idx="3">
                  <c:v>1440.4899132357202</c:v>
                </c:pt>
                <c:pt idx="4">
                  <c:v>1392.6324965338006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0.6</c:v>
                </c:pt>
                <c:pt idx="2" formatCode="0.00E+00">
                  <c:v>0.60299999999999998</c:v>
                </c:pt>
                <c:pt idx="3">
                  <c:v>0.75</c:v>
                </c:pt>
                <c:pt idx="4">
                  <c:v>0.89999999999999991</c:v>
                </c:pt>
              </c:numCache>
            </c:numRef>
          </c:xVal>
          <c:yVal>
            <c:numRef>
              <c:f>'[Analytical temp (3).xlsx]pins'!$AL$17:$AP$17</c:f>
              <c:numCache>
                <c:formatCode>General</c:formatCode>
                <c:ptCount val="5"/>
                <c:pt idx="0">
                  <c:v>1245.824056758086</c:v>
                </c:pt>
                <c:pt idx="1">
                  <c:v>1218.739179524054</c:v>
                </c:pt>
                <c:pt idx="2">
                  <c:v>1205.7632326415433</c:v>
                </c:pt>
                <c:pt idx="3">
                  <c:v>1145.5144737867065</c:v>
                </c:pt>
                <c:pt idx="4">
                  <c:v>1121.3162482668881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344960"/>
        <c:axId val="527345520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1106.769169207221</c:v>
                      </c:pt>
                      <c:pt idx="1">
                        <c:v>1051.9157960828445</c:v>
                      </c:pt>
                      <c:pt idx="2">
                        <c:v>1022.8128742853055</c:v>
                      </c:pt>
                      <c:pt idx="3">
                        <c:v>902.31535657563222</c:v>
                      </c:pt>
                      <c:pt idx="4">
                        <c:v>851.80276576921528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1281.7536420739007</c:v>
                      </c:pt>
                      <c:pt idx="1">
                        <c:v>1227.5838876058365</c:v>
                      </c:pt>
                      <c:pt idx="2">
                        <c:v>1201.6307234228393</c:v>
                      </c:pt>
                      <c:pt idx="3">
                        <c:v>1081.133205713166</c:v>
                      </c:pt>
                      <c:pt idx="4">
                        <c:v>1032.0793426907437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1460.7704776963328</c:v>
                      </c:pt>
                      <c:pt idx="1">
                        <c:v>1406.6007232282686</c:v>
                      </c:pt>
                      <c:pt idx="2">
                        <c:v>1380.7108540238651</c:v>
                      </c:pt>
                      <c:pt idx="3">
                        <c:v>1260.2133363141918</c:v>
                      </c:pt>
                      <c:pt idx="4">
                        <c:v>1212.3559196122721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979.4697736654357</c:v>
                      </c:pt>
                      <c:pt idx="1">
                        <c:v>951.85027945816432</c:v>
                      </c:pt>
                      <c:pt idx="2">
                        <c:v>936.32360070202083</c:v>
                      </c:pt>
                      <c:pt idx="3">
                        <c:v>876.07484184718419</c:v>
                      </c:pt>
                      <c:pt idx="4">
                        <c:v>850.90138288460764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1068.125520475186</c:v>
                      </c:pt>
                      <c:pt idx="1">
                        <c:v>1040.6345314104906</c:v>
                      </c:pt>
                      <c:pt idx="2">
                        <c:v>1026.0835284249438</c:v>
                      </c:pt>
                      <c:pt idx="3">
                        <c:v>965.83476957010703</c:v>
                      </c:pt>
                      <c:pt idx="4">
                        <c:v>941.03967134537186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0.6</c:v>
                      </c:pt>
                      <c:pt idx="2" formatCode="0.00E+00">
                        <c:v>0.60299999999999998</c:v>
                      </c:pt>
                      <c:pt idx="3">
                        <c:v>0.75</c:v>
                      </c:pt>
                      <c:pt idx="4">
                        <c:v>0.89999999999999991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1156.8907009055292</c:v>
                      </c:pt>
                      <c:pt idx="1">
                        <c:v>1129.6183000751755</c:v>
                      </c:pt>
                      <c:pt idx="2">
                        <c:v>1115.908339047573</c:v>
                      </c:pt>
                      <c:pt idx="3">
                        <c:v>1055.6595801927363</c:v>
                      </c:pt>
                      <c:pt idx="4">
                        <c:v>1031.1779598061353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27344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45520"/>
        <c:crosses val="autoZero"/>
        <c:crossBetween val="midCat"/>
      </c:valAx>
      <c:valAx>
        <c:axId val="52734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44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3"/>
          <c:tx>
            <c:v>120 W/cm3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0.70000000000000007</c:v>
                </c:pt>
                <c:pt idx="2" formatCode="0.00E+00">
                  <c:v>0.70300000000000007</c:v>
                </c:pt>
                <c:pt idx="3">
                  <c:v>0.85000000000000009</c:v>
                </c:pt>
                <c:pt idx="4">
                  <c:v>1</c:v>
                </c:pt>
              </c:numCache>
            </c:numRef>
          </c:xVal>
          <c:yVal>
            <c:numRef>
              <c:f>'[Analytical temp (3).xlsx]pins'!$AF$17:$AJ$17</c:f>
              <c:numCache>
                <c:formatCode>General</c:formatCode>
                <c:ptCount val="5"/>
                <c:pt idx="0">
                  <c:v>1681.6885975955036</c:v>
                </c:pt>
                <c:pt idx="1">
                  <c:v>1607.9575429028605</c:v>
                </c:pt>
                <c:pt idx="2">
                  <c:v>1577.8587564678021</c:v>
                </c:pt>
                <c:pt idx="3">
                  <c:v>1435.1540858536982</c:v>
                </c:pt>
                <c:pt idx="4">
                  <c:v>1385.3360070756162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ser>
          <c:idx val="7"/>
          <c:order val="7"/>
          <c:tx>
            <c:v>60 W/cm3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'[Analytical temp (3).xlsx]pins'!$W$11:$AA$11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0.70000000000000007</c:v>
                </c:pt>
                <c:pt idx="2" formatCode="0.00E+00">
                  <c:v>0.70300000000000007</c:v>
                </c:pt>
                <c:pt idx="3">
                  <c:v>0.85000000000000009</c:v>
                </c:pt>
                <c:pt idx="4">
                  <c:v>1</c:v>
                </c:pt>
              </c:numCache>
            </c:numRef>
          </c:xVal>
          <c:yVal>
            <c:numRef>
              <c:f>'[Analytical temp (3).xlsx]pins'!$AL$17:$AP$17</c:f>
              <c:numCache>
                <c:formatCode>General</c:formatCode>
                <c:ptCount val="5"/>
                <c:pt idx="0">
                  <c:v>1266.2657209673584</c:v>
                </c:pt>
                <c:pt idx="1">
                  <c:v>1229.4001936210368</c:v>
                </c:pt>
                <c:pt idx="2">
                  <c:v>1214.2631290108764</c:v>
                </c:pt>
                <c:pt idx="3">
                  <c:v>1142.9107937038245</c:v>
                </c:pt>
                <c:pt idx="4">
                  <c:v>1117.6680035378081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623152"/>
        <c:axId val="41962371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0 cm, 120 W/cm3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(3).xlsx]pins'!$AF$14:$AJ$14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1154.9483340613549</c:v>
                      </c:pt>
                      <c:pt idx="1">
                        <c:v>1080.5565739963395</c:v>
                      </c:pt>
                      <c:pt idx="2">
                        <c:v>1047.0652277973891</c:v>
                      </c:pt>
                      <c:pt idx="3">
                        <c:v>904.36055718328521</c:v>
                      </c:pt>
                      <c:pt idx="4">
                        <c:v>851.77852494045055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5F7-4BAC-9ED7-0A0DBC995522}"/>
                  </c:ext>
                </c:extLst>
              </c15:ser>
            </c15:filteredScatterSeries>
            <c15:filteredScatterSeries>
              <c15:ser>
                <c:idx val="2"/>
                <c:order val="1"/>
                <c:tx>
                  <c:v>100 cm , 120 W/cm3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(3).xlsx]pins'!$AF$15:$AJ$15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1327.5183213434084</c:v>
                      </c:pt>
                      <c:pt idx="1">
                        <c:v>1253.7872666507653</c:v>
                      </c:pt>
                      <c:pt idx="2">
                        <c:v>1223.5165393121315</c:v>
                      </c:pt>
                      <c:pt idx="3">
                        <c:v>1080.8118686980276</c:v>
                      </c:pt>
                      <c:pt idx="4">
                        <c:v>1029.6310189855058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1-55F7-4BAC-9ED7-0A0DBC995522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200 cm , 120 W/cm3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(3).xlsx]pins'!$AF$16:$AJ$16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1503.9329784951567</c:v>
                      </c:pt>
                      <c:pt idx="1">
                        <c:v>1430.2019238025136</c:v>
                      </c:pt>
                      <c:pt idx="2">
                        <c:v>1400.0062624227469</c:v>
                      </c:pt>
                      <c:pt idx="3">
                        <c:v>1257.301591808643</c:v>
                      </c:pt>
                      <c:pt idx="4">
                        <c:v>1207.483513030561</c:v>
                      </c:pt>
                    </c:numCache>
                  </c:numRef>
                </c:yVal>
                <c:smooth val="0"/>
                <c:extLst xmlns:c16r2="http://schemas.microsoft.com/office/drawing/2015/06/chart" xmlns:c15="http://schemas.microsoft.com/office/drawing/2012/chart">
                  <c:ext xmlns:c16="http://schemas.microsoft.com/office/drawing/2014/chart" uri="{C3380CC4-5D6E-409C-BE32-E72D297353CC}">
                    <c16:uniqueId val="{00000002-55F7-4BAC-9ED7-0A0DBC995522}"/>
                  </c:ext>
                </c:extLst>
              </c15:ser>
            </c15:filteredScatterSeries>
            <c15:filteredScatterSeries>
              <c15:ser>
                <c:idx val="1"/>
                <c:order val="4"/>
                <c:tx>
                  <c:v>0 cm, 60 W/cm3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(3).xlsx]pins'!$AL$14:$AP$14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1003.9825557942063</c:v>
                      </c:pt>
                      <c:pt idx="1">
                        <c:v>966.42501611044997</c:v>
                      </c:pt>
                      <c:pt idx="2">
                        <c:v>948.44638374651561</c:v>
                      </c:pt>
                      <c:pt idx="3">
                        <c:v>877.09404843946368</c:v>
                      </c:pt>
                      <c:pt idx="4">
                        <c:v>850.88926247022528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5"/>
                <c:order val="5"/>
                <c:tx>
                  <c:v>100 cm, 60 W/cm3</c:v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(3).xlsx]pins'!$AL$15:$AP$15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1091.264937784149</c:v>
                      </c:pt>
                      <c:pt idx="1">
                        <c:v>1053.9036852763702</c:v>
                      </c:pt>
                      <c:pt idx="2">
                        <c:v>1037.0437789756543</c:v>
                      </c:pt>
                      <c:pt idx="3">
                        <c:v>965.69144366860235</c:v>
                      </c:pt>
                      <c:pt idx="4">
                        <c:v>939.81550949275288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6"/>
                <c:order val="6"/>
                <c:tx>
                  <c:v>200 cm, 60 W/cm3</c:v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0.70000000000000007</c:v>
                      </c:pt>
                      <c:pt idx="2" formatCode="0.00E+00">
                        <c:v>0.70300000000000007</c:v>
                      </c:pt>
                      <c:pt idx="3">
                        <c:v>0.85000000000000009</c:v>
                      </c:pt>
                      <c:pt idx="4">
                        <c:v>1</c:v>
                      </c:pt>
                    </c:numCache>
                  </c:numRef>
                </c:xVal>
                <c:yVal>
                  <c:numRef>
                    <c:extLst xmlns:c15="http://schemas.microsoft.com/office/drawing/2012/chart" xmlns:c16r2="http://schemas.microsoft.com/office/drawing/2015/06/chart">
                      <c:ext xmlns:c15="http://schemas.microsoft.com/office/drawing/2012/chart" uri="{02D57815-91ED-43cb-92C2-25804820EDAC}">
                        <c15:formulaRef>
                          <c15:sqref>'[Analytical temp (3).xlsx]pins'!$AL$16:$AP$16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1178.6127410949441</c:v>
                      </c:pt>
                      <c:pt idx="1">
                        <c:v>1141.5314194863715</c:v>
                      </c:pt>
                      <c:pt idx="2">
                        <c:v>1125.6372408532841</c:v>
                      </c:pt>
                      <c:pt idx="3">
                        <c:v>1054.2849055462323</c:v>
                      </c:pt>
                      <c:pt idx="4">
                        <c:v>1028.7417565152805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41962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Radius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23712"/>
        <c:crosses val="autoZero"/>
        <c:crossBetween val="midCat"/>
      </c:valAx>
      <c:valAx>
        <c:axId val="41962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23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(3).xlsx]slabs'!$W$16:$AA$16</c:f>
              <c:numCache>
                <c:formatCode>General</c:formatCode>
                <c:ptCount val="5"/>
                <c:pt idx="0">
                  <c:v>1014.1911069489436</c:v>
                </c:pt>
                <c:pt idx="1">
                  <c:v>946.5445413709291</c:v>
                </c:pt>
                <c:pt idx="2">
                  <c:v>935.13068254908251</c:v>
                </c:pt>
                <c:pt idx="3">
                  <c:v>875.13068254908251</c:v>
                </c:pt>
                <c:pt idx="4">
                  <c:v>850.91289278701765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(3).xlsx]slabs'!$W$117:$AA$117</c:f>
              <c:numCache>
                <c:formatCode>General</c:formatCode>
                <c:ptCount val="5"/>
                <c:pt idx="0">
                  <c:v>1104.9518917089904</c:v>
                </c:pt>
                <c:pt idx="1">
                  <c:v>1037.6920122749061</c:v>
                </c:pt>
                <c:pt idx="2">
                  <c:v>1026.9955886524822</c:v>
                </c:pt>
                <c:pt idx="3">
                  <c:v>966.99558865248218</c:v>
                </c:pt>
                <c:pt idx="4">
                  <c:v>943.11506427580071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(3).xlsx]slabs'!$W$217:$AA$217</c:f>
              <c:numCache>
                <c:formatCode>General</c:formatCode>
                <c:ptCount val="5"/>
                <c:pt idx="0">
                  <c:v>1194.7436601581571</c:v>
                </c:pt>
                <c:pt idx="1">
                  <c:v>1128.0609904788378</c:v>
                </c:pt>
                <c:pt idx="2">
                  <c:v>1117.9829522302475</c:v>
                </c:pt>
                <c:pt idx="3">
                  <c:v>1057.9829522302475</c:v>
                </c:pt>
                <c:pt idx="4">
                  <c:v>1034.4043429775661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 (3).xlsx]slabs'!$W$11:$AA$11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 formatCode="0.00E+00">
                  <c:v>1.0029999999999999</c:v>
                </c:pt>
                <c:pt idx="3">
                  <c:v>1.2</c:v>
                </c:pt>
                <c:pt idx="4">
                  <c:v>1.7</c:v>
                </c:pt>
              </c:numCache>
            </c:numRef>
          </c:xVal>
          <c:yVal>
            <c:numRef>
              <c:f>'[Analytical temp (3).xlsx]slabs'!$W$316:$AA$316</c:f>
              <c:numCache>
                <c:formatCode>General</c:formatCode>
                <c:ptCount val="5"/>
                <c:pt idx="0">
                  <c:v>1283.9922648677757</c:v>
                </c:pt>
                <c:pt idx="1">
                  <c:v>1217.6248184318922</c:v>
                </c:pt>
                <c:pt idx="2">
                  <c:v>1208.0863963738805</c:v>
                </c:pt>
                <c:pt idx="3">
                  <c:v>1148.0863963738805</c:v>
                </c:pt>
                <c:pt idx="4">
                  <c:v>1124.7807288923138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628192"/>
        <c:axId val="41962875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(3).xlsx]slabs'!$W$11:$AA$11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1</c:v>
                      </c:pt>
                      <c:pt idx="2" formatCode="0.00E+00">
                        <c:v>1.0029999999999999</c:v>
                      </c:pt>
                      <c:pt idx="3">
                        <c:v>1.2</c:v>
                      </c:pt>
                      <c:pt idx="4">
                        <c:v>1.7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'[Analytical temp (3).xlsx]slabs'!$W$67:$AA$67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1060.0600582365366</c:v>
                      </c:pt>
                      <c:pt idx="1">
                        <c:v>992.56132479107339</c:v>
                      </c:pt>
                      <c:pt idx="2">
                        <c:v>981.55925049124505</c:v>
                      </c:pt>
                      <c:pt idx="3">
                        <c:v>921.55925049124505</c:v>
                      </c:pt>
                      <c:pt idx="4">
                        <c:v>897.47042492491801</c:v>
                      </c:pt>
                    </c:numCache>
                  </c:numRef>
                </c:yVal>
                <c:smooth val="0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419628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28752"/>
        <c:crosses val="autoZero"/>
        <c:crossBetween val="midCat"/>
      </c:valAx>
      <c:valAx>
        <c:axId val="4196287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28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5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8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55931-DD93-49F1-A7A2-8039D6F95152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37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Modifier order fixed…changes in ALL CAPS</a:t>
            </a:r>
          </a:p>
        </p:txBody>
      </p:sp>
      <p:sp>
        <p:nvSpPr>
          <p:cNvPr id="156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29729-0F5D-4CE8-8214-74FD806E741B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4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</a:t>
            </a: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Reactor </a:t>
            </a: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DUSTR</a:t>
            </a: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59243" y="26670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Fuel Elements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1289315"/>
            <a:ext cx="1505648" cy="175284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4747162"/>
            <a:ext cx="1512905" cy="14900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57" y="3127963"/>
            <a:ext cx="1512905" cy="15129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0" y="198120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“Standard” for fast reactors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3657600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Pin Fuel</a:t>
            </a:r>
          </a:p>
          <a:p>
            <a:r>
              <a:rPr lang="en-US" dirty="0"/>
              <a:t>	</a:t>
            </a:r>
            <a:r>
              <a:rPr lang="en-US" dirty="0" smtClean="0"/>
              <a:t>Allows for cooler channels but not ideal flow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5334000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 Lattice of Plate Fuel</a:t>
            </a:r>
          </a:p>
          <a:p>
            <a:r>
              <a:rPr lang="en-US" dirty="0"/>
              <a:t>	</a:t>
            </a:r>
            <a:r>
              <a:rPr lang="en-US" dirty="0" smtClean="0"/>
              <a:t>Large ratio of </a:t>
            </a:r>
            <a:r>
              <a:rPr lang="en-US" dirty="0" err="1" smtClean="0"/>
              <a:t>fuel:coolant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19812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Hexagonal Lattice of Pin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Spectrum in Fuel Regions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8110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in Reflector and Shield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4138584"/>
              </p:ext>
            </p:extLst>
          </p:nvPr>
        </p:nvGraphicFramePr>
        <p:xfrm>
          <a:off x="533400" y="1600200"/>
          <a:ext cx="8001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8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Fuel Composition</a:t>
            </a:r>
          </a:p>
          <a:p>
            <a:r>
              <a:rPr lang="en-US" dirty="0" smtClean="0"/>
              <a:t>Fuel Element Lattice geometry</a:t>
            </a:r>
          </a:p>
          <a:p>
            <a:pPr lvl="1"/>
            <a:r>
              <a:rPr lang="en-US" dirty="0" smtClean="0"/>
              <a:t>Pitch to Pin ratio</a:t>
            </a:r>
          </a:p>
          <a:p>
            <a:r>
              <a:rPr lang="en-US" dirty="0" smtClean="0"/>
              <a:t>Assembly geometries</a:t>
            </a:r>
          </a:p>
          <a:p>
            <a:pPr lvl="1"/>
            <a:r>
              <a:rPr lang="en-US" dirty="0" smtClean="0"/>
              <a:t>Move enriched fuel to improve spectrum shape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200"/>
            <a:ext cx="3962400" cy="42238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3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Geometry Analytical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4933950" cy="3263504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Seider</a:t>
            </a:r>
            <a:r>
              <a:rPr lang="en-US" dirty="0" smtClean="0"/>
              <a:t> Tate Correlation for </a:t>
            </a:r>
            <a:r>
              <a:rPr lang="en-US" dirty="0" err="1" smtClean="0"/>
              <a:t>Nusselt</a:t>
            </a:r>
            <a:r>
              <a:rPr lang="en-US" dirty="0" smtClean="0"/>
              <a:t> Number</a:t>
            </a:r>
          </a:p>
          <a:p>
            <a:r>
              <a:rPr lang="en-US" dirty="0" err="1" smtClean="0"/>
              <a:t>Imperical</a:t>
            </a:r>
            <a:r>
              <a:rPr lang="en-US" dirty="0" smtClean="0"/>
              <a:t> Correlations for </a:t>
            </a:r>
            <a:r>
              <a:rPr lang="en-US" dirty="0" err="1" smtClean="0"/>
              <a:t>Cp</a:t>
            </a:r>
            <a:r>
              <a:rPr lang="en-US" dirty="0" smtClean="0"/>
              <a:t>, </a:t>
            </a:r>
            <a:r>
              <a:rPr lang="el-GR" dirty="0" smtClean="0">
                <a:latin typeface="Calibri" panose="020F0502020204030204" pitchFamily="34" charset="0"/>
              </a:rPr>
              <a:t>μ</a:t>
            </a:r>
            <a:r>
              <a:rPr lang="en-US" dirty="0" smtClean="0">
                <a:latin typeface="Calibri" panose="020F0502020204030204" pitchFamily="34" charset="0"/>
              </a:rPr>
              <a:t>, k, and rho of Helium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Imperical</a:t>
            </a:r>
            <a:r>
              <a:rPr lang="en-US" dirty="0" smtClean="0">
                <a:latin typeface="Calibri" panose="020F0502020204030204" pitchFamily="34" charset="0"/>
              </a:rPr>
              <a:t> Correlation for k of UC and </a:t>
            </a:r>
            <a:r>
              <a:rPr lang="en-US" dirty="0" err="1" smtClean="0">
                <a:latin typeface="Calibri" panose="020F0502020204030204" pitchFamily="34" charset="0"/>
              </a:rPr>
              <a:t>SiC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60 W/cm3 average </a:t>
            </a:r>
            <a:r>
              <a:rPr lang="en-US" dirty="0" err="1" smtClean="0">
                <a:latin typeface="Calibri" panose="020F0502020204030204" pitchFamily="34" charset="0"/>
              </a:rPr>
              <a:t>subchannel</a:t>
            </a:r>
            <a:r>
              <a:rPr lang="en-US" dirty="0" smtClean="0">
                <a:latin typeface="Calibri" panose="020F0502020204030204" pitchFamily="34" charset="0"/>
              </a:rPr>
              <a:t> (TOP)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120 W/cm3 hot </a:t>
            </a:r>
            <a:r>
              <a:rPr lang="en-US" dirty="0" err="1" smtClean="0">
                <a:latin typeface="Calibri" panose="020F0502020204030204" pitchFamily="34" charset="0"/>
              </a:rPr>
              <a:t>subchannel</a:t>
            </a:r>
            <a:r>
              <a:rPr lang="en-US" dirty="0" smtClean="0">
                <a:latin typeface="Calibri" panose="020F0502020204030204" pitchFamily="34" charset="0"/>
              </a:rPr>
              <a:t> (BOTTOM)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Constraints: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Tfuel</a:t>
            </a:r>
            <a:r>
              <a:rPr lang="en-US" dirty="0" smtClean="0">
                <a:latin typeface="Calibri" panose="020F0502020204030204" pitchFamily="34" charset="0"/>
              </a:rPr>
              <a:t> max &lt; 2000 K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Tclad</a:t>
            </a:r>
            <a:r>
              <a:rPr lang="en-US" dirty="0" smtClean="0">
                <a:latin typeface="Calibri" panose="020F0502020204030204" pitchFamily="34" charset="0"/>
              </a:rPr>
              <a:t> max &lt; 1600 K</a:t>
            </a:r>
          </a:p>
          <a:p>
            <a:pPr lvl="1"/>
            <a:r>
              <a:rPr lang="el-GR" dirty="0" smtClean="0">
                <a:latin typeface="Calibri" panose="020F0502020204030204" pitchFamily="34" charset="0"/>
              </a:rPr>
              <a:t>Δ</a:t>
            </a:r>
            <a:r>
              <a:rPr lang="en-US" dirty="0" smtClean="0">
                <a:latin typeface="Calibri" panose="020F0502020204030204" pitchFamily="34" charset="0"/>
              </a:rPr>
              <a:t> clad 1.5 mm (1.5 x recommended thickness for </a:t>
            </a:r>
            <a:r>
              <a:rPr lang="en-US" dirty="0" err="1" smtClean="0">
                <a:latin typeface="Calibri" panose="020F0502020204030204" pitchFamily="34" charset="0"/>
              </a:rPr>
              <a:t>SiC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Tbulk</a:t>
            </a:r>
            <a:r>
              <a:rPr lang="en-US" dirty="0" smtClean="0">
                <a:latin typeface="Calibri" panose="020F0502020204030204" pitchFamily="34" charset="0"/>
              </a:rPr>
              <a:t> in = 850 K, </a:t>
            </a:r>
            <a:r>
              <a:rPr lang="en-US" dirty="0" err="1" smtClean="0">
                <a:latin typeface="Calibri" panose="020F0502020204030204" pitchFamily="34" charset="0"/>
              </a:rPr>
              <a:t>Tbulk</a:t>
            </a:r>
            <a:r>
              <a:rPr lang="en-US" dirty="0" smtClean="0">
                <a:latin typeface="Calibri" panose="020F0502020204030204" pitchFamily="34" charset="0"/>
              </a:rPr>
              <a:t> out ~ 1150 K, Pressure = 10 MPa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Varried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Fuel Diameter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Rod Pitch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Vin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207419"/>
            <a:ext cx="3471716" cy="23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0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846826"/>
              </p:ext>
            </p:extLst>
          </p:nvPr>
        </p:nvGraphicFramePr>
        <p:xfrm>
          <a:off x="4723049" y="2836966"/>
          <a:ext cx="3571875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285968"/>
              </p:ext>
            </p:extLst>
          </p:nvPr>
        </p:nvGraphicFramePr>
        <p:xfrm>
          <a:off x="495348" y="2836966"/>
          <a:ext cx="3571875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2125266"/>
            <a:ext cx="287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q’’’=60 W/cm3 constant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0124" y="2125266"/>
            <a:ext cx="298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q’’’=120 W/cm3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981200"/>
            <a:ext cx="1600200" cy="125003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</a:t>
            </a:r>
            <a:r>
              <a:rPr lang="en-US" sz="1000" dirty="0" smtClean="0"/>
              <a:t>10 </a:t>
            </a:r>
            <a:r>
              <a:rPr lang="en-US" sz="1000" dirty="0" err="1" smtClean="0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D	1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Rod Pitch	1.4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90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0.463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0.218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216824"/>
              </p:ext>
            </p:extLst>
          </p:nvPr>
        </p:nvGraphicFramePr>
        <p:xfrm>
          <a:off x="76200" y="1214290"/>
          <a:ext cx="42672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620542"/>
              </p:ext>
            </p:extLst>
          </p:nvPr>
        </p:nvGraphicFramePr>
        <p:xfrm>
          <a:off x="4498599" y="121429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558614" y="2133600"/>
            <a:ext cx="1509186" cy="12500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D	1.2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Rod Pitch	1.7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70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0.452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0.294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24200" y="4541166"/>
            <a:ext cx="1509186" cy="12500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D	1.2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Rod Pitch	1.8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50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0.403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0.370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498386"/>
              </p:ext>
            </p:extLst>
          </p:nvPr>
        </p:nvGraphicFramePr>
        <p:xfrm>
          <a:off x="30480" y="373380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544272"/>
              </p:ext>
            </p:extLst>
          </p:nvPr>
        </p:nvGraphicFramePr>
        <p:xfrm>
          <a:off x="4495800" y="373380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558614" y="4541166"/>
            <a:ext cx="1509186" cy="12500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D	1.4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Rod Pitch	2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60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0.444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0.345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Configuration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5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Slab Geometry Analytical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4730489" cy="3263504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Seider</a:t>
            </a:r>
            <a:r>
              <a:rPr lang="en-US" dirty="0" smtClean="0"/>
              <a:t> Tate Correlation for </a:t>
            </a:r>
            <a:r>
              <a:rPr lang="en-US" dirty="0" err="1" smtClean="0"/>
              <a:t>Nusselt</a:t>
            </a:r>
            <a:r>
              <a:rPr lang="en-US" dirty="0" smtClean="0"/>
              <a:t> Number</a:t>
            </a:r>
          </a:p>
          <a:p>
            <a:r>
              <a:rPr lang="en-US" dirty="0" err="1" smtClean="0"/>
              <a:t>Imperical</a:t>
            </a:r>
            <a:r>
              <a:rPr lang="en-US" dirty="0" smtClean="0"/>
              <a:t> Correlations for </a:t>
            </a:r>
            <a:r>
              <a:rPr lang="en-US" dirty="0" err="1" smtClean="0"/>
              <a:t>Cp</a:t>
            </a:r>
            <a:r>
              <a:rPr lang="en-US" dirty="0" smtClean="0"/>
              <a:t>, </a:t>
            </a:r>
            <a:r>
              <a:rPr lang="el-GR" dirty="0" smtClean="0">
                <a:latin typeface="Calibri" panose="020F0502020204030204" pitchFamily="34" charset="0"/>
              </a:rPr>
              <a:t>μ</a:t>
            </a:r>
            <a:r>
              <a:rPr lang="en-US" dirty="0" smtClean="0">
                <a:latin typeface="Calibri" panose="020F0502020204030204" pitchFamily="34" charset="0"/>
              </a:rPr>
              <a:t>, k, and rho of Helium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Imperical</a:t>
            </a:r>
            <a:r>
              <a:rPr lang="en-US" dirty="0" smtClean="0">
                <a:latin typeface="Calibri" panose="020F0502020204030204" pitchFamily="34" charset="0"/>
              </a:rPr>
              <a:t> Correlation for k of UC and </a:t>
            </a:r>
            <a:r>
              <a:rPr lang="en-US" dirty="0" err="1" smtClean="0">
                <a:latin typeface="Calibri" panose="020F0502020204030204" pitchFamily="34" charset="0"/>
              </a:rPr>
              <a:t>SiC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60 W/cm3 average </a:t>
            </a:r>
            <a:r>
              <a:rPr lang="en-US" dirty="0" err="1" smtClean="0">
                <a:latin typeface="Calibri" panose="020F0502020204030204" pitchFamily="34" charset="0"/>
              </a:rPr>
              <a:t>subchannel</a:t>
            </a:r>
            <a:r>
              <a:rPr lang="en-US" dirty="0" smtClean="0">
                <a:latin typeface="Calibri" panose="020F0502020204030204" pitchFamily="34" charset="0"/>
              </a:rPr>
              <a:t> (TOP)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120 W/cm3 hot </a:t>
            </a:r>
            <a:r>
              <a:rPr lang="en-US" dirty="0" err="1" smtClean="0">
                <a:latin typeface="Calibri" panose="020F0502020204030204" pitchFamily="34" charset="0"/>
              </a:rPr>
              <a:t>subchannel</a:t>
            </a:r>
            <a:r>
              <a:rPr lang="en-US" dirty="0" smtClean="0">
                <a:latin typeface="Calibri" panose="020F0502020204030204" pitchFamily="34" charset="0"/>
              </a:rPr>
              <a:t> (BOTTOM)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Constraints: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Tfuel</a:t>
            </a:r>
            <a:r>
              <a:rPr lang="en-US" dirty="0" smtClean="0">
                <a:latin typeface="Calibri" panose="020F0502020204030204" pitchFamily="34" charset="0"/>
              </a:rPr>
              <a:t> max &lt; 2000 K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Tclad</a:t>
            </a:r>
            <a:r>
              <a:rPr lang="en-US" dirty="0" smtClean="0">
                <a:latin typeface="Calibri" panose="020F0502020204030204" pitchFamily="34" charset="0"/>
              </a:rPr>
              <a:t> max &lt; 1600 K</a:t>
            </a:r>
          </a:p>
          <a:p>
            <a:pPr lvl="1"/>
            <a:r>
              <a:rPr lang="el-GR" dirty="0" smtClean="0">
                <a:latin typeface="Calibri" panose="020F0502020204030204" pitchFamily="34" charset="0"/>
              </a:rPr>
              <a:t>Δ</a:t>
            </a:r>
            <a:r>
              <a:rPr lang="en-US" dirty="0" smtClean="0">
                <a:latin typeface="Calibri" panose="020F0502020204030204" pitchFamily="34" charset="0"/>
              </a:rPr>
              <a:t> clad 2 mm (1.5 x recommended thickness for </a:t>
            </a:r>
            <a:r>
              <a:rPr lang="en-US" dirty="0" err="1" smtClean="0">
                <a:latin typeface="Calibri" panose="020F0502020204030204" pitchFamily="34" charset="0"/>
              </a:rPr>
              <a:t>SiC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Tbulk</a:t>
            </a:r>
            <a:r>
              <a:rPr lang="en-US" dirty="0" smtClean="0">
                <a:latin typeface="Calibri" panose="020F0502020204030204" pitchFamily="34" charset="0"/>
              </a:rPr>
              <a:t> in = 850 K, </a:t>
            </a:r>
            <a:r>
              <a:rPr lang="en-US" dirty="0" err="1" smtClean="0">
                <a:latin typeface="Calibri" panose="020F0502020204030204" pitchFamily="34" charset="0"/>
              </a:rPr>
              <a:t>Tbulk</a:t>
            </a:r>
            <a:r>
              <a:rPr lang="en-US" dirty="0" smtClean="0">
                <a:latin typeface="Calibri" panose="020F0502020204030204" pitchFamily="34" charset="0"/>
              </a:rPr>
              <a:t> out ~ 1150 K, Pressure = 10 MPa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Varried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Fuel Diameter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Rod Pitch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Vin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98" y="2531910"/>
            <a:ext cx="3167096" cy="22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Results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21310" y="2810366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74517" y="2810366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2125266"/>
            <a:ext cx="279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q’’’=60 W/cm3 constant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93690" y="2125266"/>
            <a:ext cx="28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q’’’=120 W/cm3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00400" y="2075170"/>
            <a:ext cx="1583365" cy="11800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thick	2.5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Channel T	1.5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40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0.568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0.341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021525"/>
              </p:ext>
            </p:extLst>
          </p:nvPr>
        </p:nvGraphicFramePr>
        <p:xfrm>
          <a:off x="184265" y="1297364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431969"/>
              </p:ext>
            </p:extLst>
          </p:nvPr>
        </p:nvGraphicFramePr>
        <p:xfrm>
          <a:off x="4572000" y="1297364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7617480" y="2075170"/>
            <a:ext cx="1518900" cy="11704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thick	2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Channel T	1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50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0.588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0.294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41617"/>
              </p:ext>
            </p:extLst>
          </p:nvPr>
        </p:nvGraphicFramePr>
        <p:xfrm>
          <a:off x="184265" y="361188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352800" y="4396523"/>
            <a:ext cx="1515470" cy="13184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thick	1.5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Channel T	1.5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25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0.441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0.441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684285"/>
              </p:ext>
            </p:extLst>
          </p:nvPr>
        </p:nvGraphicFramePr>
        <p:xfrm>
          <a:off x="4724400" y="3733800"/>
          <a:ext cx="30480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617480" y="4396523"/>
            <a:ext cx="1518900" cy="108987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Pressure	10 </a:t>
            </a:r>
            <a:r>
              <a:rPr lang="en-US" sz="1000" dirty="0" err="1"/>
              <a:t>Mpa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thick	1.5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Channel T	1 cm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Inlet V	35 m/s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Fuel </a:t>
            </a:r>
            <a:r>
              <a:rPr lang="en-US" sz="1000" dirty="0" err="1"/>
              <a:t>Frac</a:t>
            </a:r>
            <a:r>
              <a:rPr lang="en-US" sz="1000" dirty="0"/>
              <a:t>	0.517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He </a:t>
            </a:r>
            <a:r>
              <a:rPr lang="en-US" sz="1000" dirty="0" err="1"/>
              <a:t>Frac</a:t>
            </a:r>
            <a:r>
              <a:rPr lang="en-US" sz="1000" dirty="0"/>
              <a:t>	0.345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Configuration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2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Depletion Analysis</a:t>
            </a:r>
            <a:br>
              <a:rPr lang="en-US" dirty="0" smtClean="0"/>
            </a:br>
            <a:r>
              <a:rPr lang="en-US" dirty="0" smtClean="0"/>
              <a:t>What has been accomplished </a:t>
            </a:r>
            <a:r>
              <a:rPr lang="en-US" smtClean="0"/>
              <a:t>so far?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of the burn card implemented in MCNP</a:t>
            </a:r>
          </a:p>
          <a:p>
            <a:r>
              <a:rPr lang="en-US" dirty="0" smtClean="0"/>
              <a:t>Initial burn on a single pin of depleted uranium Reflecting boundaries</a:t>
            </a:r>
          </a:p>
          <a:p>
            <a:pPr lvl="1"/>
            <a:r>
              <a:rPr lang="en-US" dirty="0" smtClean="0"/>
              <a:t>Assuming uniform power distribution</a:t>
            </a:r>
          </a:p>
          <a:p>
            <a:r>
              <a:rPr lang="en-US" dirty="0" smtClean="0"/>
              <a:t>Initial burn on a single pin of LEU</a:t>
            </a:r>
          </a:p>
          <a:p>
            <a:pPr lvl="1"/>
            <a:r>
              <a:rPr lang="en-US" dirty="0"/>
              <a:t>Reflecting boundaries</a:t>
            </a:r>
          </a:p>
          <a:p>
            <a:pPr lvl="1"/>
            <a:r>
              <a:rPr lang="en-US" dirty="0"/>
              <a:t>Assuming uniform power distribution</a:t>
            </a:r>
          </a:p>
          <a:p>
            <a:endParaRPr lang="en-US" dirty="0"/>
          </a:p>
        </p:txBody>
      </p:sp>
      <p:sp>
        <p:nvSpPr>
          <p:cNvPr id="155651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146DA-691C-4507-81E5-3CCBE6A327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84566"/>
            <a:ext cx="4038600" cy="27572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Thermodynamic Analysis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Compound cycle</a:t>
            </a:r>
          </a:p>
          <a:p>
            <a:r>
              <a:rPr lang="en-US" dirty="0" smtClean="0"/>
              <a:t>4 loops</a:t>
            </a:r>
          </a:p>
          <a:p>
            <a:r>
              <a:rPr lang="en-US" dirty="0" smtClean="0"/>
              <a:t>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2,3 and 4 are non-radioactive loops.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Separate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Loos a lot of heat from the primary loop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3657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5100" y="381544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0" y="4196443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51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5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3 loops</a:t>
            </a:r>
          </a:p>
          <a:p>
            <a:r>
              <a:rPr lang="en-US" sz="2400" dirty="0" smtClean="0"/>
              <a:t>He is a noble gas</a:t>
            </a:r>
          </a:p>
          <a:p>
            <a:r>
              <a:rPr lang="en-US" sz="2400" dirty="0" smtClean="0"/>
              <a:t>Loop 1 still radioactive</a:t>
            </a:r>
          </a:p>
          <a:p>
            <a:r>
              <a:rPr lang="en-US" sz="2400" dirty="0" smtClean="0"/>
              <a:t>Loop 2,3 non-radioactive</a:t>
            </a:r>
          </a:p>
          <a:p>
            <a:r>
              <a:rPr lang="en-US" sz="2400" dirty="0" smtClean="0"/>
              <a:t>Industrial applications and steam turbine on the </a:t>
            </a:r>
            <a:r>
              <a:rPr lang="en-US" sz="2400" dirty="0"/>
              <a:t>ground (maintenance and </a:t>
            </a:r>
            <a:r>
              <a:rPr lang="en-US" sz="2400" dirty="0" smtClean="0"/>
              <a:t>access). </a:t>
            </a:r>
          </a:p>
          <a:p>
            <a:r>
              <a:rPr lang="en-US" sz="2400" dirty="0" smtClean="0"/>
              <a:t>Limit the access for the underground </a:t>
            </a:r>
          </a:p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9693"/>
            <a:ext cx="4038600" cy="37669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86318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56928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942772"/>
            <a:ext cx="4191000" cy="0"/>
          </a:xfrm>
          <a:prstGeom prst="line">
            <a:avLst/>
          </a:prstGeom>
          <a:ln w="254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77200" y="2950288"/>
            <a:ext cx="97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underground </a:t>
            </a:r>
            <a:r>
              <a:rPr lang="en-US" sz="1000" dirty="0" smtClean="0"/>
              <a:t>container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65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Cycle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r>
                  <a:rPr lang="en-US" dirty="0" smtClean="0"/>
                  <a:t>What known?</a:t>
                </a:r>
              </a:p>
              <a:p>
                <a:r>
                  <a:rPr lang="en-US" dirty="0" smtClean="0"/>
                  <a:t>Efficiency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=50%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en-US" sz="15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0">
                <a:blip r:embed="rId2"/>
                <a:stretch>
                  <a:fillRect l="-2715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7" y="1939131"/>
            <a:ext cx="3209925" cy="38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41069" y="1676400"/>
                <a:ext cx="1676400" cy="81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=850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69" y="1676400"/>
                <a:ext cx="1676400" cy="8123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550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=320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5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80507"/>
            <a:ext cx="3209925" cy="3848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14600" y="1600200"/>
                <a:ext cx="1676400" cy="812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=850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320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600200"/>
                <a:ext cx="1676400" cy="812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04786" y="4648200"/>
                <a:ext cx="1295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550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=13.3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86" y="4648200"/>
                <a:ext cx="129540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486400" y="2895600"/>
                <a:ext cx="1447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288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895600"/>
                <a:ext cx="14478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105400" y="4832866"/>
                <a:ext cx="1447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139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832866"/>
                <a:ext cx="144780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3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Validation Test</a:t>
            </a:r>
          </a:p>
        </p:txBody>
      </p:sp>
      <p:pic>
        <p:nvPicPr>
          <p:cNvPr id="3" name="Content Placeholder 2" descr="Screenshot 2015-10-22 10.52.01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" b="-2959"/>
          <a:stretch>
            <a:fillRect/>
          </a:stretch>
        </p:blipFill>
        <p:spPr>
          <a:xfrm>
            <a:off x="620106" y="1676400"/>
            <a:ext cx="3875694" cy="4343399"/>
          </a:xfrm>
        </p:spPr>
      </p:pic>
      <p:pic>
        <p:nvPicPr>
          <p:cNvPr id="2" name="Content Placeholder 1" descr="Screenshot 2015-10-22 10.52.19.png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3129"/>
          <a:stretch/>
        </p:blipFill>
        <p:spPr>
          <a:xfrm>
            <a:off x="4757092" y="1600201"/>
            <a:ext cx="3929707" cy="4191000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 Results</a:t>
            </a:r>
            <a:endParaRPr lang="en-US" dirty="0"/>
          </a:p>
        </p:txBody>
      </p:sp>
      <p:pic>
        <p:nvPicPr>
          <p:cNvPr id="2" name="Content Placeholder 1" descr="Screenshot 2015-10-22 15.30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058335" cy="4648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Depleted and LEU Fuel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Burned for 30 years</a:t>
            </a:r>
          </a:p>
          <a:p>
            <a:r>
              <a:rPr lang="en-US" dirty="0"/>
              <a:t>This initial run is assuming a constant power profile</a:t>
            </a:r>
          </a:p>
          <a:p>
            <a:r>
              <a:rPr lang="en-US" dirty="0"/>
              <a:t>In fact the power profile will not be constant throughout the core lifetime</a:t>
            </a:r>
          </a:p>
          <a:p>
            <a:pPr lvl="1"/>
            <a:r>
              <a:rPr lang="en-US" dirty="0"/>
              <a:t>Initially the power fraction in the depleted uranium will be small</a:t>
            </a:r>
          </a:p>
          <a:p>
            <a:pPr lvl="1"/>
            <a:r>
              <a:rPr lang="en-US" dirty="0"/>
              <a:t>This will increase as the U-238 is converted to Pu-239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" name="Content Placeholder 10" descr="Screenshot 2015-10-22 11.05.44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4" b="-6574"/>
          <a:stretch>
            <a:fillRect/>
          </a:stretch>
        </p:blipFill>
        <p:spPr>
          <a:xfrm>
            <a:off x="4648200" y="1600201"/>
            <a:ext cx="3886200" cy="43551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</a:t>
            </a:r>
            <a:r>
              <a:rPr lang="en-US" dirty="0"/>
              <a:t>D</a:t>
            </a:r>
            <a:r>
              <a:rPr lang="en-US" dirty="0" smtClean="0"/>
              <a:t>epleted </a:t>
            </a:r>
            <a:r>
              <a:rPr lang="en-US" dirty="0"/>
              <a:t>U</a:t>
            </a:r>
            <a:r>
              <a:rPr lang="en-US" dirty="0" smtClean="0"/>
              <a:t>ranium</a:t>
            </a:r>
            <a:endParaRPr lang="en-US" dirty="0"/>
          </a:p>
        </p:txBody>
      </p:sp>
      <p:pic>
        <p:nvPicPr>
          <p:cNvPr id="11" name="Content Placeholder 10" descr="U-238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9974"/>
            <a:ext cx="4038600" cy="2746414"/>
          </a:xfrm>
        </p:spPr>
      </p:pic>
      <p:pic>
        <p:nvPicPr>
          <p:cNvPr id="9" name="Content Placeholder 8" descr="Pu-239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94129"/>
            <a:ext cx="4038600" cy="273810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 of the LEU</a:t>
            </a:r>
            <a:endParaRPr lang="en-US" dirty="0"/>
          </a:p>
        </p:txBody>
      </p:sp>
      <p:pic>
        <p:nvPicPr>
          <p:cNvPr id="7" name="Content Placeholder 6" descr="u-235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8" y="2489437"/>
            <a:ext cx="4036024" cy="2747489"/>
          </a:xfrm>
        </p:spPr>
      </p:pic>
      <p:pic>
        <p:nvPicPr>
          <p:cNvPr id="6" name="Content Placeholder 5" descr="Pu-239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88" y="2493593"/>
            <a:ext cx="4036024" cy="273917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next for depletion?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Hopefully burn the entire core to determine an estimate of the core lifetime	</a:t>
            </a:r>
          </a:p>
          <a:p>
            <a:pPr lvl="1"/>
            <a:r>
              <a:rPr lang="en-US" dirty="0" smtClean="0"/>
              <a:t>This will be decided through the multiplication factor, not the integrity of the materials</a:t>
            </a:r>
          </a:p>
          <a:p>
            <a:r>
              <a:rPr lang="en-US" dirty="0" smtClean="0"/>
              <a:t>Run depletion calculations using different power fractions to determine spatial differences in the fuel compositions</a:t>
            </a:r>
          </a:p>
          <a:p>
            <a:r>
              <a:rPr lang="en-US" dirty="0" smtClean="0"/>
              <a:t>Analyze EOL fuel compositions</a:t>
            </a:r>
          </a:p>
          <a:p>
            <a:pPr lvl="1"/>
            <a:r>
              <a:rPr lang="en-US" dirty="0" smtClean="0"/>
              <a:t>Core lifetime may be uncertain so a sensitivity analysis may be needed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Layout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0761"/>
            <a:ext cx="4038600" cy="386484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4222"/>
            <a:ext cx="4038600" cy="4077918"/>
          </a:xfrm>
        </p:spPr>
      </p:pic>
      <p:sp>
        <p:nvSpPr>
          <p:cNvPr id="1576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E7D5-407F-4318-B607-C6E8FD47CF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067" y="1729401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XY center plane – “looking down”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3241" y="172940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XZ center plane</a:t>
            </a:r>
          </a:p>
        </p:txBody>
      </p:sp>
    </p:spTree>
    <p:extLst>
      <p:ext uri="{BB962C8B-B14F-4D97-AF65-F5344CB8AC3E}">
        <p14:creationId xmlns:p14="http://schemas.microsoft.com/office/powerpoint/2010/main" val="1198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temOffice22June20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14669</TotalTime>
  <Words>665</Words>
  <Application>Microsoft Office PowerPoint</Application>
  <PresentationFormat>On-screen Show (4:3)</PresentationFormat>
  <Paragraphs>252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Verdana</vt:lpstr>
      <vt:lpstr>Wingdings</vt:lpstr>
      <vt:lpstr>Arial</vt:lpstr>
      <vt:lpstr>Cambria Math</vt:lpstr>
      <vt:lpstr>Tahoma</vt:lpstr>
      <vt:lpstr>SystemOffice22June2010</vt:lpstr>
      <vt:lpstr>PowerPoint Presentation</vt:lpstr>
      <vt:lpstr>Depletion Analysis What has been accomplished so far?</vt:lpstr>
      <vt:lpstr>Initial Validation Test</vt:lpstr>
      <vt:lpstr>Validation Test Results</vt:lpstr>
      <vt:lpstr>Burn of the Depleted and LEU Fuel</vt:lpstr>
      <vt:lpstr>Burn of the Depleted Uranium</vt:lpstr>
      <vt:lpstr>Burn of the LEU</vt:lpstr>
      <vt:lpstr>What’s next for depletion?</vt:lpstr>
      <vt:lpstr>Core Layout</vt:lpstr>
      <vt:lpstr>Fuel Elements</vt:lpstr>
      <vt:lpstr>Neutron Spectrum in Fuel Regions</vt:lpstr>
      <vt:lpstr>Spectrum in Reflector and Shield</vt:lpstr>
      <vt:lpstr>Moving Forward</vt:lpstr>
      <vt:lpstr>Pin Geometry Analytical</vt:lpstr>
      <vt:lpstr>Example Results</vt:lpstr>
      <vt:lpstr>Configuration Comparisons</vt:lpstr>
      <vt:lpstr>Slab Geometry Analytical</vt:lpstr>
      <vt:lpstr>Example Results</vt:lpstr>
      <vt:lpstr>Configuration Comparisons</vt:lpstr>
      <vt:lpstr>Thermodynamic Analysis </vt:lpstr>
      <vt:lpstr>Thermodynamic Analysis </vt:lpstr>
      <vt:lpstr>Gas Cycle</vt:lpstr>
      <vt:lpstr>Gas Cycle</vt:lpstr>
    </vt:vector>
  </TitlesOfParts>
  <Company>TAMUS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Jacob T. Landman</cp:lastModifiedBy>
  <cp:revision>432</cp:revision>
  <dcterms:created xsi:type="dcterms:W3CDTF">2009-01-05T19:05:15Z</dcterms:created>
  <dcterms:modified xsi:type="dcterms:W3CDTF">2015-10-22T22:18:02Z</dcterms:modified>
</cp:coreProperties>
</file>