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5"/>
  </p:notesMasterIdLst>
  <p:sldIdLst>
    <p:sldId id="400" r:id="rId3"/>
    <p:sldId id="401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CD"/>
    <a:srgbClr val="F0FFFF"/>
    <a:srgbClr val="E8FFFF"/>
    <a:srgbClr val="EAFFCD"/>
    <a:srgbClr val="FFFFCC"/>
    <a:srgbClr val="0000FF"/>
    <a:srgbClr val="33CC33"/>
    <a:srgbClr val="FFFF66"/>
    <a:srgbClr val="FF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6"/>
    <p:restoredTop sz="96290" autoAdjust="0"/>
  </p:normalViewPr>
  <p:slideViewPr>
    <p:cSldViewPr snapToGrid="0" showGuides="1">
      <p:cViewPr varScale="1">
        <p:scale>
          <a:sx n="169" d="100"/>
          <a:sy n="169" d="100"/>
        </p:scale>
        <p:origin x="208" y="528"/>
      </p:cViewPr>
      <p:guideLst>
        <p:guide orient="horz" pos="25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952FFB-B93B-3541-AEF4-FEC6167C5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5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2362200"/>
            <a:ext cx="8839200" cy="1295400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133600" y="6248400"/>
            <a:ext cx="4876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04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44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0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839200" y="152400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F95A78A6-AC48-1C4C-9FB1-42EA8340B8EA}" type="slidenum">
              <a:rPr lang="fr-FR" sz="1100">
                <a:solidFill>
                  <a:srgbClr val="003980"/>
                </a:solidFill>
                <a:latin typeface="Arial" charset="0"/>
              </a:rPr>
              <a:pPr/>
              <a:t>‹#›</a:t>
            </a:fld>
            <a:endParaRPr lang="fr-FR" sz="1100" dirty="0">
              <a:solidFill>
                <a:schemeClr val="bg1"/>
              </a:solidFill>
              <a:latin typeface="Times" charset="0"/>
            </a:endParaRPr>
          </a:p>
        </p:txBody>
      </p:sp>
      <p:pic>
        <p:nvPicPr>
          <p:cNvPr id="4" name="Picture 24" descr="fond-masque-titre-bordeau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6300"/>
            <a:ext cx="9144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325" y="252413"/>
            <a:ext cx="7202488" cy="29622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1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3957935"/>
            <a:ext cx="4954587" cy="1118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7" y="5253335"/>
            <a:ext cx="495458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987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4941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566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961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0979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4679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09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0240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682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35554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208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650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3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9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1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2"/>
          <p:cNvGrpSpPr>
            <a:grpSpLocks/>
          </p:cNvGrpSpPr>
          <p:nvPr/>
        </p:nvGrpSpPr>
        <p:grpSpPr bwMode="auto">
          <a:xfrm>
            <a:off x="152400" y="304800"/>
            <a:ext cx="8839200" cy="129540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31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45" y="6147214"/>
            <a:ext cx="1591055" cy="5980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2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647F5603-AF99-A546-99E8-C1FE4874B1F6}"/>
              </a:ext>
            </a:extLst>
          </p:cNvPr>
          <p:cNvSpPr/>
          <p:nvPr/>
        </p:nvSpPr>
        <p:spPr bwMode="auto">
          <a:xfrm>
            <a:off x="2397219" y="2034041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03AED5-6A4D-8140-B77D-73886E92528E}"/>
              </a:ext>
            </a:extLst>
          </p:cNvPr>
          <p:cNvSpPr txBox="1"/>
          <p:nvPr/>
        </p:nvSpPr>
        <p:spPr>
          <a:xfrm>
            <a:off x="2903437" y="207311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70C15-3987-2940-8758-D59315AFCCD1}"/>
              </a:ext>
            </a:extLst>
          </p:cNvPr>
          <p:cNvSpPr/>
          <p:nvPr/>
        </p:nvSpPr>
        <p:spPr>
          <a:xfrm>
            <a:off x="2668811" y="2774651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224509-DBB5-424C-B68F-B34C4EEB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1888" y="4190874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855BBA0C-CA52-3D43-B745-728F0F47EFDA}"/>
              </a:ext>
            </a:extLst>
          </p:cNvPr>
          <p:cNvSpPr/>
          <p:nvPr/>
        </p:nvSpPr>
        <p:spPr bwMode="auto">
          <a:xfrm>
            <a:off x="2382861" y="4607312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EA9752-5936-9E41-B699-D56B366D954B}"/>
              </a:ext>
            </a:extLst>
          </p:cNvPr>
          <p:cNvCxnSpPr/>
          <p:nvPr/>
        </p:nvCxnSpPr>
        <p:spPr bwMode="auto">
          <a:xfrm flipV="1">
            <a:off x="2557954" y="3470567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5A30EFE-4271-6E45-B79F-5F4C7765AE06}"/>
              </a:ext>
            </a:extLst>
          </p:cNvPr>
          <p:cNvSpPr/>
          <p:nvPr/>
        </p:nvSpPr>
        <p:spPr bwMode="auto">
          <a:xfrm>
            <a:off x="5114400" y="2034041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E893-03E3-ED42-9531-690AFB1D6A9C}"/>
              </a:ext>
            </a:extLst>
          </p:cNvPr>
          <p:cNvSpPr txBox="1"/>
          <p:nvPr/>
        </p:nvSpPr>
        <p:spPr>
          <a:xfrm>
            <a:off x="5427621" y="20231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5A0CC8-D438-5341-897A-5F23C55B9610}"/>
              </a:ext>
            </a:extLst>
          </p:cNvPr>
          <p:cNvSpPr/>
          <p:nvPr/>
        </p:nvSpPr>
        <p:spPr>
          <a:xfrm>
            <a:off x="5250196" y="2573850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1482EBE-5902-734A-A8FF-7EB71958C917}"/>
              </a:ext>
            </a:extLst>
          </p:cNvPr>
          <p:cNvSpPr/>
          <p:nvPr/>
        </p:nvSpPr>
        <p:spPr>
          <a:xfrm>
            <a:off x="4945928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610627-9AB4-9247-B548-214F97A95831}"/>
              </a:ext>
            </a:extLst>
          </p:cNvPr>
          <p:cNvSpPr/>
          <p:nvPr/>
        </p:nvSpPr>
        <p:spPr>
          <a:xfrm>
            <a:off x="6059083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58A06-98EF-B644-9D17-38B93D57DFAA}"/>
              </a:ext>
            </a:extLst>
          </p:cNvPr>
          <p:cNvCxnSpPr/>
          <p:nvPr/>
        </p:nvCxnSpPr>
        <p:spPr bwMode="auto">
          <a:xfrm flipH="1">
            <a:off x="5186775" y="3125681"/>
            <a:ext cx="512716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9B94C6-B631-9A4F-9314-C5EA1BB78BE7}"/>
              </a:ext>
            </a:extLst>
          </p:cNvPr>
          <p:cNvCxnSpPr>
            <a:cxnSpLocks/>
          </p:cNvCxnSpPr>
          <p:nvPr/>
        </p:nvCxnSpPr>
        <p:spPr bwMode="auto">
          <a:xfrm>
            <a:off x="5699491" y="3125681"/>
            <a:ext cx="600439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5637415-6B0F-4643-A4AE-EC39357138CB}"/>
              </a:ext>
            </a:extLst>
          </p:cNvPr>
          <p:cNvCxnSpPr>
            <a:stCxn id="67" idx="0"/>
          </p:cNvCxnSpPr>
          <p:nvPr/>
        </p:nvCxnSpPr>
        <p:spPr bwMode="auto">
          <a:xfrm rot="5400000" flipH="1" flipV="1">
            <a:off x="4949664" y="-376098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0AD3E-6E9D-704E-B364-102B241B04EF}"/>
              </a:ext>
            </a:extLst>
          </p:cNvPr>
          <p:cNvCxnSpPr>
            <a:cxnSpLocks/>
          </p:cNvCxnSpPr>
          <p:nvPr/>
        </p:nvCxnSpPr>
        <p:spPr bwMode="auto">
          <a:xfrm>
            <a:off x="5699491" y="1338147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F4CEECD-66EC-0340-9F62-C681A3B01AF9}"/>
              </a:ext>
            </a:extLst>
          </p:cNvPr>
          <p:cNvSpPr/>
          <p:nvPr/>
        </p:nvSpPr>
        <p:spPr bwMode="auto">
          <a:xfrm>
            <a:off x="74490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418162-1F6C-A348-9444-BBF9F6AB9DBB}"/>
              </a:ext>
            </a:extLst>
          </p:cNvPr>
          <p:cNvSpPr/>
          <p:nvPr/>
        </p:nvSpPr>
        <p:spPr bwMode="auto">
          <a:xfrm>
            <a:off x="76014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52452E3-E48C-5246-BE0C-0748C7A5B8E2}"/>
              </a:ext>
            </a:extLst>
          </p:cNvPr>
          <p:cNvSpPr/>
          <p:nvPr/>
        </p:nvSpPr>
        <p:spPr bwMode="auto">
          <a:xfrm>
            <a:off x="77538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F83E1EE-56E3-6B42-9893-0131A6FDE4FE}"/>
              </a:ext>
            </a:extLst>
          </p:cNvPr>
          <p:cNvSpPr/>
          <p:nvPr/>
        </p:nvSpPr>
        <p:spPr bwMode="auto">
          <a:xfrm>
            <a:off x="3173011" y="2436408"/>
            <a:ext cx="142618" cy="413357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3288E-B5CD-F54A-AC7D-79CFE64DB813}"/>
              </a:ext>
            </a:extLst>
          </p:cNvPr>
          <p:cNvCxnSpPr>
            <a:cxnSpLocks/>
            <a:endCxn id="66" idx="7"/>
          </p:cNvCxnSpPr>
          <p:nvPr/>
        </p:nvCxnSpPr>
        <p:spPr bwMode="auto">
          <a:xfrm flipH="1">
            <a:off x="2557954" y="3517165"/>
            <a:ext cx="661503" cy="11347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66B9229C-41EF-F646-ABF9-0C7ACDF78F2C}"/>
              </a:ext>
            </a:extLst>
          </p:cNvPr>
          <p:cNvSpPr/>
          <p:nvPr/>
        </p:nvSpPr>
        <p:spPr bwMode="auto">
          <a:xfrm flipH="1">
            <a:off x="3486615" y="1426358"/>
            <a:ext cx="1847428" cy="685037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0B002-55A0-3346-A8E2-C1AB8840363F}"/>
              </a:ext>
            </a:extLst>
          </p:cNvPr>
          <p:cNvSpPr txBox="1"/>
          <p:nvPr/>
        </p:nvSpPr>
        <p:spPr>
          <a:xfrm>
            <a:off x="1717517" y="3734454"/>
            <a:ext cx="7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stdout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stderr</a:t>
            </a: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8BCB2258-860B-6E44-804A-925A9BFBCE19}"/>
              </a:ext>
            </a:extLst>
          </p:cNvPr>
          <p:cNvSpPr/>
          <p:nvPr/>
        </p:nvSpPr>
        <p:spPr bwMode="auto">
          <a:xfrm flipH="1">
            <a:off x="1918010" y="4237800"/>
            <a:ext cx="604638" cy="363936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BDA6AB-AAB1-2F49-9C4B-CBB7A5219DAB}"/>
              </a:ext>
            </a:extLst>
          </p:cNvPr>
          <p:cNvCxnSpPr>
            <a:stCxn id="72" idx="0"/>
            <a:endCxn id="70" idx="4"/>
          </p:cNvCxnSpPr>
          <p:nvPr/>
        </p:nvCxnSpPr>
        <p:spPr bwMode="auto">
          <a:xfrm flipH="1" flipV="1">
            <a:off x="5699491" y="3125681"/>
            <a:ext cx="600439" cy="5847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65B44A-4570-8A4F-B186-DACD80E9D507}"/>
              </a:ext>
            </a:extLst>
          </p:cNvPr>
          <p:cNvSpPr txBox="1"/>
          <p:nvPr/>
        </p:nvSpPr>
        <p:spPr>
          <a:xfrm>
            <a:off x="6036228" y="320938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PMIx_Log_nb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AB49BF00-AC9F-124E-A1D9-F2EB97FF5F63}"/>
              </a:ext>
            </a:extLst>
          </p:cNvPr>
          <p:cNvSpPr/>
          <p:nvPr/>
        </p:nvSpPr>
        <p:spPr bwMode="auto">
          <a:xfrm flipV="1">
            <a:off x="5637082" y="2327487"/>
            <a:ext cx="124815" cy="29164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6E5DD-51E0-C747-A932-893039886B40}"/>
              </a:ext>
            </a:extLst>
          </p:cNvPr>
          <p:cNvSpPr txBox="1"/>
          <p:nvPr/>
        </p:nvSpPr>
        <p:spPr>
          <a:xfrm>
            <a:off x="6540775" y="2695876"/>
            <a:ext cx="70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syslog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099C4-8E4C-6843-8BA1-B1C3CDAF5BB4}"/>
              </a:ext>
            </a:extLst>
          </p:cNvPr>
          <p:cNvCxnSpPr>
            <a:cxnSpLocks/>
            <a:stCxn id="70" idx="6"/>
            <a:endCxn id="8" idx="1"/>
          </p:cNvCxnSpPr>
          <p:nvPr/>
        </p:nvCxnSpPr>
        <p:spPr bwMode="auto">
          <a:xfrm flipV="1">
            <a:off x="6148786" y="2849765"/>
            <a:ext cx="39198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8F2CA8-C034-424A-93CD-95F9E3AE5D85}"/>
              </a:ext>
            </a:extLst>
          </p:cNvPr>
          <p:cNvSpPr txBox="1"/>
          <p:nvPr/>
        </p:nvSpPr>
        <p:spPr>
          <a:xfrm>
            <a:off x="1212335" y="2753277"/>
            <a:ext cx="836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syslog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email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E98CA-B10D-714D-8CD0-0B543C15CD18}"/>
              </a:ext>
            </a:extLst>
          </p:cNvPr>
          <p:cNvCxnSpPr>
            <a:cxnSpLocks/>
            <a:stCxn id="41" idx="3"/>
            <a:endCxn id="64" idx="2"/>
          </p:cNvCxnSpPr>
          <p:nvPr/>
        </p:nvCxnSpPr>
        <p:spPr bwMode="auto">
          <a:xfrm>
            <a:off x="2049142" y="3122609"/>
            <a:ext cx="61966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B25971-3A0E-2B4B-BD67-63BD747552F4}"/>
              </a:ext>
            </a:extLst>
          </p:cNvPr>
          <p:cNvSpPr txBox="1"/>
          <p:nvPr/>
        </p:nvSpPr>
        <p:spPr>
          <a:xfrm>
            <a:off x="1128696" y="204233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job record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global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7D00C8-F91C-7545-B87A-4399BC11D2CB}"/>
              </a:ext>
            </a:extLst>
          </p:cNvPr>
          <p:cNvCxnSpPr>
            <a:cxnSpLocks/>
            <a:stCxn id="28" idx="3"/>
            <a:endCxn id="63" idx="1"/>
          </p:cNvCxnSpPr>
          <p:nvPr/>
        </p:nvCxnSpPr>
        <p:spPr bwMode="auto">
          <a:xfrm>
            <a:off x="2108451" y="2303945"/>
            <a:ext cx="79498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71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647F5603-AF99-A546-99E8-C1FE4874B1F6}"/>
              </a:ext>
            </a:extLst>
          </p:cNvPr>
          <p:cNvSpPr/>
          <p:nvPr/>
        </p:nvSpPr>
        <p:spPr bwMode="auto">
          <a:xfrm>
            <a:off x="2397219" y="2034041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03AED5-6A4D-8140-B77D-73886E92528E}"/>
              </a:ext>
            </a:extLst>
          </p:cNvPr>
          <p:cNvSpPr txBox="1"/>
          <p:nvPr/>
        </p:nvSpPr>
        <p:spPr>
          <a:xfrm>
            <a:off x="2903437" y="207311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70C15-3987-2940-8758-D59315AFCCD1}"/>
              </a:ext>
            </a:extLst>
          </p:cNvPr>
          <p:cNvSpPr/>
          <p:nvPr/>
        </p:nvSpPr>
        <p:spPr>
          <a:xfrm>
            <a:off x="2668811" y="2774651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224509-DBB5-424C-B68F-B34C4EEB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1888" y="4190874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855BBA0C-CA52-3D43-B745-728F0F47EFDA}"/>
              </a:ext>
            </a:extLst>
          </p:cNvPr>
          <p:cNvSpPr/>
          <p:nvPr/>
        </p:nvSpPr>
        <p:spPr bwMode="auto">
          <a:xfrm>
            <a:off x="2382861" y="4607312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EA9752-5936-9E41-B699-D56B366D954B}"/>
              </a:ext>
            </a:extLst>
          </p:cNvPr>
          <p:cNvCxnSpPr/>
          <p:nvPr/>
        </p:nvCxnSpPr>
        <p:spPr bwMode="auto">
          <a:xfrm flipV="1">
            <a:off x="2557954" y="3470567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5A30EFE-4271-6E45-B79F-5F4C7765AE06}"/>
              </a:ext>
            </a:extLst>
          </p:cNvPr>
          <p:cNvSpPr/>
          <p:nvPr/>
        </p:nvSpPr>
        <p:spPr bwMode="auto">
          <a:xfrm>
            <a:off x="5114400" y="2034041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E893-03E3-ED42-9531-690AFB1D6A9C}"/>
              </a:ext>
            </a:extLst>
          </p:cNvPr>
          <p:cNvSpPr txBox="1"/>
          <p:nvPr/>
        </p:nvSpPr>
        <p:spPr>
          <a:xfrm>
            <a:off x="5427621" y="20231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5A0CC8-D438-5341-897A-5F23C55B9610}"/>
              </a:ext>
            </a:extLst>
          </p:cNvPr>
          <p:cNvSpPr/>
          <p:nvPr/>
        </p:nvSpPr>
        <p:spPr>
          <a:xfrm>
            <a:off x="5250196" y="2573850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1482EBE-5902-734A-A8FF-7EB71958C917}"/>
              </a:ext>
            </a:extLst>
          </p:cNvPr>
          <p:cNvSpPr/>
          <p:nvPr/>
        </p:nvSpPr>
        <p:spPr>
          <a:xfrm>
            <a:off x="4945928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610627-9AB4-9247-B548-214F97A95831}"/>
              </a:ext>
            </a:extLst>
          </p:cNvPr>
          <p:cNvSpPr/>
          <p:nvPr/>
        </p:nvSpPr>
        <p:spPr>
          <a:xfrm>
            <a:off x="6059083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58A06-98EF-B644-9D17-38B93D57DFAA}"/>
              </a:ext>
            </a:extLst>
          </p:cNvPr>
          <p:cNvCxnSpPr/>
          <p:nvPr/>
        </p:nvCxnSpPr>
        <p:spPr bwMode="auto">
          <a:xfrm flipH="1">
            <a:off x="5186775" y="3125681"/>
            <a:ext cx="512716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9B94C6-B631-9A4F-9314-C5EA1BB78BE7}"/>
              </a:ext>
            </a:extLst>
          </p:cNvPr>
          <p:cNvCxnSpPr>
            <a:cxnSpLocks/>
          </p:cNvCxnSpPr>
          <p:nvPr/>
        </p:nvCxnSpPr>
        <p:spPr bwMode="auto">
          <a:xfrm>
            <a:off x="5699491" y="3125681"/>
            <a:ext cx="600439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5637415-6B0F-4643-A4AE-EC39357138CB}"/>
              </a:ext>
            </a:extLst>
          </p:cNvPr>
          <p:cNvCxnSpPr>
            <a:stCxn id="67" idx="0"/>
          </p:cNvCxnSpPr>
          <p:nvPr/>
        </p:nvCxnSpPr>
        <p:spPr bwMode="auto">
          <a:xfrm rot="5400000" flipH="1" flipV="1">
            <a:off x="4949664" y="-376098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0AD3E-6E9D-704E-B364-102B241B04EF}"/>
              </a:ext>
            </a:extLst>
          </p:cNvPr>
          <p:cNvCxnSpPr>
            <a:cxnSpLocks/>
          </p:cNvCxnSpPr>
          <p:nvPr/>
        </p:nvCxnSpPr>
        <p:spPr bwMode="auto">
          <a:xfrm>
            <a:off x="5699491" y="1338147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F4CEECD-66EC-0340-9F62-C681A3B01AF9}"/>
              </a:ext>
            </a:extLst>
          </p:cNvPr>
          <p:cNvSpPr/>
          <p:nvPr/>
        </p:nvSpPr>
        <p:spPr bwMode="auto">
          <a:xfrm>
            <a:off x="74490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418162-1F6C-A348-9444-BBF9F6AB9DBB}"/>
              </a:ext>
            </a:extLst>
          </p:cNvPr>
          <p:cNvSpPr/>
          <p:nvPr/>
        </p:nvSpPr>
        <p:spPr bwMode="auto">
          <a:xfrm>
            <a:off x="76014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52452E3-E48C-5246-BE0C-0748C7A5B8E2}"/>
              </a:ext>
            </a:extLst>
          </p:cNvPr>
          <p:cNvSpPr/>
          <p:nvPr/>
        </p:nvSpPr>
        <p:spPr bwMode="auto">
          <a:xfrm>
            <a:off x="77538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F83E1EE-56E3-6B42-9893-0131A6FDE4FE}"/>
              </a:ext>
            </a:extLst>
          </p:cNvPr>
          <p:cNvSpPr/>
          <p:nvPr/>
        </p:nvSpPr>
        <p:spPr bwMode="auto">
          <a:xfrm>
            <a:off x="3173011" y="2436408"/>
            <a:ext cx="142618" cy="413357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3288E-B5CD-F54A-AC7D-79CFE64DB813}"/>
              </a:ext>
            </a:extLst>
          </p:cNvPr>
          <p:cNvCxnSpPr>
            <a:cxnSpLocks/>
            <a:endCxn id="66" idx="7"/>
          </p:cNvCxnSpPr>
          <p:nvPr/>
        </p:nvCxnSpPr>
        <p:spPr bwMode="auto">
          <a:xfrm flipH="1">
            <a:off x="2557954" y="3517165"/>
            <a:ext cx="661503" cy="11347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66B9229C-41EF-F646-ABF9-0C7ACDF78F2C}"/>
              </a:ext>
            </a:extLst>
          </p:cNvPr>
          <p:cNvSpPr/>
          <p:nvPr/>
        </p:nvSpPr>
        <p:spPr bwMode="auto">
          <a:xfrm flipH="1">
            <a:off x="3486615" y="1426358"/>
            <a:ext cx="1847428" cy="685037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0B002-55A0-3346-A8E2-C1AB8840363F}"/>
              </a:ext>
            </a:extLst>
          </p:cNvPr>
          <p:cNvSpPr txBox="1"/>
          <p:nvPr/>
        </p:nvSpPr>
        <p:spPr>
          <a:xfrm>
            <a:off x="1717517" y="3734454"/>
            <a:ext cx="7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stdout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stderr</a:t>
            </a: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8BCB2258-860B-6E44-804A-925A9BFBCE19}"/>
              </a:ext>
            </a:extLst>
          </p:cNvPr>
          <p:cNvSpPr/>
          <p:nvPr/>
        </p:nvSpPr>
        <p:spPr bwMode="auto">
          <a:xfrm flipH="1">
            <a:off x="1918010" y="4237800"/>
            <a:ext cx="604638" cy="363936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BDA6AB-AAB1-2F49-9C4B-CBB7A5219DAB}"/>
              </a:ext>
            </a:extLst>
          </p:cNvPr>
          <p:cNvCxnSpPr>
            <a:stCxn id="72" idx="0"/>
            <a:endCxn id="70" idx="4"/>
          </p:cNvCxnSpPr>
          <p:nvPr/>
        </p:nvCxnSpPr>
        <p:spPr bwMode="auto">
          <a:xfrm flipH="1" flipV="1">
            <a:off x="5699491" y="3125681"/>
            <a:ext cx="600439" cy="5847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65B44A-4570-8A4F-B186-DACD80E9D507}"/>
              </a:ext>
            </a:extLst>
          </p:cNvPr>
          <p:cNvSpPr txBox="1"/>
          <p:nvPr/>
        </p:nvSpPr>
        <p:spPr>
          <a:xfrm>
            <a:off x="6036228" y="320938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PMIx_Log_nb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AB49BF00-AC9F-124E-A1D9-F2EB97FF5F63}"/>
              </a:ext>
            </a:extLst>
          </p:cNvPr>
          <p:cNvSpPr/>
          <p:nvPr/>
        </p:nvSpPr>
        <p:spPr bwMode="auto">
          <a:xfrm flipV="1">
            <a:off x="5637082" y="2327487"/>
            <a:ext cx="124815" cy="29164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6E5DD-51E0-C747-A932-893039886B40}"/>
              </a:ext>
            </a:extLst>
          </p:cNvPr>
          <p:cNvSpPr txBox="1"/>
          <p:nvPr/>
        </p:nvSpPr>
        <p:spPr>
          <a:xfrm>
            <a:off x="6540775" y="2695876"/>
            <a:ext cx="70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syslog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099C4-8E4C-6843-8BA1-B1C3CDAF5BB4}"/>
              </a:ext>
            </a:extLst>
          </p:cNvPr>
          <p:cNvCxnSpPr>
            <a:cxnSpLocks/>
            <a:stCxn id="70" idx="6"/>
            <a:endCxn id="8" idx="1"/>
          </p:cNvCxnSpPr>
          <p:nvPr/>
        </p:nvCxnSpPr>
        <p:spPr bwMode="auto">
          <a:xfrm flipV="1">
            <a:off x="6148786" y="2849765"/>
            <a:ext cx="39198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8F2CA8-C034-424A-93CD-95F9E3AE5D85}"/>
              </a:ext>
            </a:extLst>
          </p:cNvPr>
          <p:cNvSpPr txBox="1"/>
          <p:nvPr/>
        </p:nvSpPr>
        <p:spPr>
          <a:xfrm>
            <a:off x="1212335" y="2753277"/>
            <a:ext cx="836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syslog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email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E98CA-B10D-714D-8CD0-0B543C15CD18}"/>
              </a:ext>
            </a:extLst>
          </p:cNvPr>
          <p:cNvCxnSpPr>
            <a:cxnSpLocks/>
            <a:stCxn id="41" idx="3"/>
            <a:endCxn id="64" idx="2"/>
          </p:cNvCxnSpPr>
          <p:nvPr/>
        </p:nvCxnSpPr>
        <p:spPr bwMode="auto">
          <a:xfrm>
            <a:off x="2049142" y="3122609"/>
            <a:ext cx="61966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B25971-3A0E-2B4B-BD67-63BD747552F4}"/>
              </a:ext>
            </a:extLst>
          </p:cNvPr>
          <p:cNvSpPr txBox="1"/>
          <p:nvPr/>
        </p:nvSpPr>
        <p:spPr>
          <a:xfrm>
            <a:off x="1128696" y="204233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job record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global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7D00C8-F91C-7545-B87A-4399BC11D2CB}"/>
              </a:ext>
            </a:extLst>
          </p:cNvPr>
          <p:cNvCxnSpPr>
            <a:cxnSpLocks/>
            <a:stCxn id="28" idx="3"/>
            <a:endCxn id="63" idx="1"/>
          </p:cNvCxnSpPr>
          <p:nvPr/>
        </p:nvCxnSpPr>
        <p:spPr bwMode="auto">
          <a:xfrm>
            <a:off x="2108451" y="2303945"/>
            <a:ext cx="79498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A1A11C1-40D4-FE4D-A222-00CCAC5FFAE2}"/>
              </a:ext>
            </a:extLst>
          </p:cNvPr>
          <p:cNvSpPr/>
          <p:nvPr/>
        </p:nvSpPr>
        <p:spPr bwMode="auto">
          <a:xfrm>
            <a:off x="1128696" y="4103785"/>
            <a:ext cx="687557" cy="126170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546738"/>
      </p:ext>
    </p:extLst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7556C59-F0C7-6645-B5AB-2707A1FED1F8}"/>
    </a:ext>
  </a:extLst>
</a:theme>
</file>

<file path=ppt/theme/theme2.xml><?xml version="1.0" encoding="utf-8"?>
<a:theme xmlns:a="http://schemas.openxmlformats.org/drawingml/2006/main" name="PPT_Temp_Corp_4x3_BLK_2007 - Copy">
  <a:themeElements>
    <a:clrScheme name="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098944D-4998-DA4A-B120-6A0C919751F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pmix-bof-template</Template>
  <TotalTime>13068</TotalTime>
  <Words>46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Times</vt:lpstr>
      <vt:lpstr>Wingdings</vt:lpstr>
      <vt:lpstr>ompi-workshop-template</vt:lpstr>
      <vt:lpstr>PPT_Temp_Corp_4x3_BLK_2007 - Copy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PMIx</dc:title>
  <dc:creator>Ralph Castain</dc:creator>
  <cp:lastModifiedBy>Ralph Castain</cp:lastModifiedBy>
  <cp:revision>284</cp:revision>
  <cp:lastPrinted>2016-05-11T19:00:02Z</cp:lastPrinted>
  <dcterms:created xsi:type="dcterms:W3CDTF">2015-11-04T14:50:44Z</dcterms:created>
  <dcterms:modified xsi:type="dcterms:W3CDTF">2018-04-13T18:47:01Z</dcterms:modified>
</cp:coreProperties>
</file>