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93" r:id="rId2"/>
  </p:sldMasterIdLst>
  <p:notesMasterIdLst>
    <p:notesMasterId r:id="rId5"/>
  </p:notesMasterIdLst>
  <p:sldIdLst>
    <p:sldId id="400" r:id="rId3"/>
    <p:sldId id="401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CD"/>
    <a:srgbClr val="F0FFFF"/>
    <a:srgbClr val="E8FFFF"/>
    <a:srgbClr val="EAFFCD"/>
    <a:srgbClr val="FFFFCC"/>
    <a:srgbClr val="0000FF"/>
    <a:srgbClr val="33CC33"/>
    <a:srgbClr val="FFFF66"/>
    <a:srgbClr val="FF66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47"/>
    <p:restoredTop sz="96290" autoAdjust="0"/>
  </p:normalViewPr>
  <p:slideViewPr>
    <p:cSldViewPr snapToGrid="0" showGuides="1">
      <p:cViewPr varScale="1">
        <p:scale>
          <a:sx n="130" d="100"/>
          <a:sy n="130" d="100"/>
        </p:scale>
        <p:origin x="200" y="1368"/>
      </p:cViewPr>
      <p:guideLst>
        <p:guide orient="horz" pos="259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4952FFB-B93B-3541-AEF4-FEC6167C54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51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2362200"/>
            <a:ext cx="8839200" cy="1295400"/>
            <a:chOff x="288" y="1632"/>
            <a:chExt cx="5232" cy="816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133600" y="6248400"/>
            <a:ext cx="4876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8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04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81000"/>
            <a:ext cx="20764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769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44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767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30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8839200" y="152400"/>
            <a:ext cx="180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fld id="{F95A78A6-AC48-1C4C-9FB1-42EA8340B8EA}" type="slidenum">
              <a:rPr lang="fr-FR" sz="1100">
                <a:solidFill>
                  <a:srgbClr val="003980"/>
                </a:solidFill>
                <a:latin typeface="Arial" charset="0"/>
              </a:rPr>
              <a:pPr/>
              <a:t>‹#›</a:t>
            </a:fld>
            <a:endParaRPr lang="fr-FR" sz="1100" dirty="0">
              <a:solidFill>
                <a:schemeClr val="bg1"/>
              </a:solidFill>
              <a:latin typeface="Times" charset="0"/>
            </a:endParaRPr>
          </a:p>
        </p:txBody>
      </p:sp>
      <p:pic>
        <p:nvPicPr>
          <p:cNvPr id="4" name="Picture 24" descr="fond-masque-titre-bordeau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6300"/>
            <a:ext cx="9144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5325" y="252413"/>
            <a:ext cx="7202488" cy="29622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81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VLogo_3D_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38" y="5943600"/>
            <a:ext cx="22272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3957935"/>
            <a:ext cx="4954587" cy="11181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2587" y="5253335"/>
            <a:ext cx="495458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987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4941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05668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961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0979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4679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090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0240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6828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35554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6208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49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49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8650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30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168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63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9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9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1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38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3058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28" name="Group 2"/>
          <p:cNvGrpSpPr>
            <a:grpSpLocks/>
          </p:cNvGrpSpPr>
          <p:nvPr/>
        </p:nvGrpSpPr>
        <p:grpSpPr bwMode="auto">
          <a:xfrm>
            <a:off x="152400" y="304800"/>
            <a:ext cx="8839200" cy="1295400"/>
            <a:chOff x="288" y="1632"/>
            <a:chExt cx="5232" cy="816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031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45" y="6147214"/>
            <a:ext cx="1591055" cy="5980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2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Arial" charset="0"/>
        <a:buChar char="•"/>
        <a:defRPr sz="32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39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4488" indent="-344488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 b="1">
          <a:solidFill>
            <a:schemeClr val="tx1"/>
          </a:solidFill>
          <a:latin typeface="+mn-lt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 b="1">
          <a:solidFill>
            <a:schemeClr val="tx1"/>
          </a:solidFill>
          <a:latin typeface="+mn-lt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647F5603-AF99-A546-99E8-C1FE4874B1F6}"/>
              </a:ext>
            </a:extLst>
          </p:cNvPr>
          <p:cNvSpPr/>
          <p:nvPr/>
        </p:nvSpPr>
        <p:spPr bwMode="auto">
          <a:xfrm>
            <a:off x="2397219" y="2034041"/>
            <a:ext cx="1676400" cy="1676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03AED5-6A4D-8140-B77D-73886E92528E}"/>
              </a:ext>
            </a:extLst>
          </p:cNvPr>
          <p:cNvSpPr txBox="1"/>
          <p:nvPr/>
        </p:nvSpPr>
        <p:spPr>
          <a:xfrm>
            <a:off x="2903437" y="2073113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C870C15-3987-2940-8758-D59315AFCCD1}"/>
              </a:ext>
            </a:extLst>
          </p:cNvPr>
          <p:cNvSpPr/>
          <p:nvPr/>
        </p:nvSpPr>
        <p:spPr>
          <a:xfrm>
            <a:off x="2668811" y="2774651"/>
            <a:ext cx="1133216" cy="69591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224509-DBB5-424C-B68F-B34C4EEB8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1888" y="4190874"/>
            <a:ext cx="1655275" cy="102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855BBA0C-CA52-3D43-B745-728F0F47EFDA}"/>
              </a:ext>
            </a:extLst>
          </p:cNvPr>
          <p:cNvSpPr/>
          <p:nvPr/>
        </p:nvSpPr>
        <p:spPr bwMode="auto">
          <a:xfrm>
            <a:off x="2382861" y="4607312"/>
            <a:ext cx="205134" cy="3048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EA9752-5936-9E41-B699-D56B366D954B}"/>
              </a:ext>
            </a:extLst>
          </p:cNvPr>
          <p:cNvCxnSpPr/>
          <p:nvPr/>
        </p:nvCxnSpPr>
        <p:spPr bwMode="auto">
          <a:xfrm flipV="1">
            <a:off x="2557954" y="3470567"/>
            <a:ext cx="677465" cy="11813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5A30EFE-4271-6E45-B79F-5F4C7765AE06}"/>
              </a:ext>
            </a:extLst>
          </p:cNvPr>
          <p:cNvSpPr/>
          <p:nvPr/>
        </p:nvSpPr>
        <p:spPr bwMode="auto">
          <a:xfrm>
            <a:off x="5114400" y="2034041"/>
            <a:ext cx="1170182" cy="11701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03E893-03E3-ED42-9531-690AFB1D6A9C}"/>
              </a:ext>
            </a:extLst>
          </p:cNvPr>
          <p:cNvSpPr txBox="1"/>
          <p:nvPr/>
        </p:nvSpPr>
        <p:spPr>
          <a:xfrm>
            <a:off x="5427621" y="215699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RM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B5A0CC8-D438-5341-897A-5F23C55B9610}"/>
              </a:ext>
            </a:extLst>
          </p:cNvPr>
          <p:cNvSpPr/>
          <p:nvPr/>
        </p:nvSpPr>
        <p:spPr>
          <a:xfrm>
            <a:off x="5250196" y="2573850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1482EBE-5902-734A-A8FF-7EB71958C917}"/>
              </a:ext>
            </a:extLst>
          </p:cNvPr>
          <p:cNvSpPr/>
          <p:nvPr/>
        </p:nvSpPr>
        <p:spPr>
          <a:xfrm>
            <a:off x="4945928" y="3710440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5610627-9AB4-9247-B548-214F97A95831}"/>
              </a:ext>
            </a:extLst>
          </p:cNvPr>
          <p:cNvSpPr/>
          <p:nvPr/>
        </p:nvSpPr>
        <p:spPr>
          <a:xfrm>
            <a:off x="6059083" y="3710440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D58A06-98EF-B644-9D17-38B93D57DFAA}"/>
              </a:ext>
            </a:extLst>
          </p:cNvPr>
          <p:cNvCxnSpPr/>
          <p:nvPr/>
        </p:nvCxnSpPr>
        <p:spPr bwMode="auto">
          <a:xfrm flipH="1">
            <a:off x="5186775" y="3125681"/>
            <a:ext cx="512716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9B94C6-B631-9A4F-9314-C5EA1BB78BE7}"/>
              </a:ext>
            </a:extLst>
          </p:cNvPr>
          <p:cNvCxnSpPr>
            <a:cxnSpLocks/>
          </p:cNvCxnSpPr>
          <p:nvPr/>
        </p:nvCxnSpPr>
        <p:spPr bwMode="auto">
          <a:xfrm>
            <a:off x="5699491" y="3125681"/>
            <a:ext cx="600439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95637415-6B0F-4643-A4AE-EC39357138CB}"/>
              </a:ext>
            </a:extLst>
          </p:cNvPr>
          <p:cNvCxnSpPr>
            <a:stCxn id="67" idx="0"/>
          </p:cNvCxnSpPr>
          <p:nvPr/>
        </p:nvCxnSpPr>
        <p:spPr bwMode="auto">
          <a:xfrm rot="5400000" flipH="1" flipV="1">
            <a:off x="4949664" y="-376098"/>
            <a:ext cx="695895" cy="412438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10AD3E-6E9D-704E-B364-102B241B04EF}"/>
              </a:ext>
            </a:extLst>
          </p:cNvPr>
          <p:cNvCxnSpPr>
            <a:cxnSpLocks/>
          </p:cNvCxnSpPr>
          <p:nvPr/>
        </p:nvCxnSpPr>
        <p:spPr bwMode="auto">
          <a:xfrm>
            <a:off x="5699491" y="1338147"/>
            <a:ext cx="0" cy="6958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F4CEECD-66EC-0340-9F62-C681A3B01AF9}"/>
              </a:ext>
            </a:extLst>
          </p:cNvPr>
          <p:cNvSpPr/>
          <p:nvPr/>
        </p:nvSpPr>
        <p:spPr bwMode="auto">
          <a:xfrm>
            <a:off x="7449016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0418162-1F6C-A348-9444-BBF9F6AB9DBB}"/>
              </a:ext>
            </a:extLst>
          </p:cNvPr>
          <p:cNvSpPr/>
          <p:nvPr/>
        </p:nvSpPr>
        <p:spPr bwMode="auto">
          <a:xfrm>
            <a:off x="7601416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52452E3-E48C-5246-BE0C-0748C7A5B8E2}"/>
              </a:ext>
            </a:extLst>
          </p:cNvPr>
          <p:cNvSpPr/>
          <p:nvPr/>
        </p:nvSpPr>
        <p:spPr bwMode="auto">
          <a:xfrm>
            <a:off x="7753816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1422F9-CCB4-7F4E-B958-6695CBE9550C}"/>
              </a:ext>
            </a:extLst>
          </p:cNvPr>
          <p:cNvSpPr/>
          <p:nvPr/>
        </p:nvSpPr>
        <p:spPr bwMode="auto">
          <a:xfrm>
            <a:off x="6274420" y="2483005"/>
            <a:ext cx="686009" cy="1211766"/>
          </a:xfrm>
          <a:custGeom>
            <a:avLst/>
            <a:gdLst>
              <a:gd name="connsiteX0" fmla="*/ 170985 w 686009"/>
              <a:gd name="connsiteY0" fmla="*/ 1211766 h 1211766"/>
              <a:gd name="connsiteX1" fmla="*/ 683941 w 686009"/>
              <a:gd name="connsiteY1" fmla="*/ 490654 h 1211766"/>
              <a:gd name="connsiteX2" fmla="*/ 0 w 686009"/>
              <a:gd name="connsiteY2" fmla="*/ 0 h 121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009" h="1211766">
                <a:moveTo>
                  <a:pt x="170985" y="1211766"/>
                </a:moveTo>
                <a:cubicBezTo>
                  <a:pt x="441711" y="952190"/>
                  <a:pt x="712438" y="692615"/>
                  <a:pt x="683941" y="490654"/>
                </a:cubicBezTo>
                <a:cubicBezTo>
                  <a:pt x="655444" y="288693"/>
                  <a:pt x="327722" y="144346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4FF53-35CE-4841-8121-14252787E36B}"/>
              </a:ext>
            </a:extLst>
          </p:cNvPr>
          <p:cNvSpPr txBox="1"/>
          <p:nvPr/>
        </p:nvSpPr>
        <p:spPr>
          <a:xfrm>
            <a:off x="6970951" y="2536738"/>
            <a:ext cx="74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stdout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stderr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F83E1EE-56E3-6B42-9893-0131A6FDE4FE}"/>
              </a:ext>
            </a:extLst>
          </p:cNvPr>
          <p:cNvSpPr/>
          <p:nvPr/>
        </p:nvSpPr>
        <p:spPr bwMode="auto">
          <a:xfrm>
            <a:off x="3173011" y="2436408"/>
            <a:ext cx="124815" cy="29164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A3288E-B5CD-F54A-AC7D-79CFE64DB813}"/>
              </a:ext>
            </a:extLst>
          </p:cNvPr>
          <p:cNvCxnSpPr>
            <a:cxnSpLocks/>
            <a:endCxn id="66" idx="7"/>
          </p:cNvCxnSpPr>
          <p:nvPr/>
        </p:nvCxnSpPr>
        <p:spPr bwMode="auto">
          <a:xfrm flipH="1">
            <a:off x="2557954" y="3517165"/>
            <a:ext cx="661503" cy="11347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66B9229C-41EF-F646-ABF9-0C7ACDF78F2C}"/>
              </a:ext>
            </a:extLst>
          </p:cNvPr>
          <p:cNvSpPr/>
          <p:nvPr/>
        </p:nvSpPr>
        <p:spPr bwMode="auto">
          <a:xfrm flipH="1">
            <a:off x="3486615" y="1426358"/>
            <a:ext cx="1847428" cy="685037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0B002-55A0-3346-A8E2-C1AB8840363F}"/>
              </a:ext>
            </a:extLst>
          </p:cNvPr>
          <p:cNvSpPr txBox="1"/>
          <p:nvPr/>
        </p:nvSpPr>
        <p:spPr>
          <a:xfrm>
            <a:off x="2837667" y="3868648"/>
            <a:ext cx="784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Sent via PMIx</a:t>
            </a:r>
          </a:p>
        </p:txBody>
      </p:sp>
    </p:spTree>
    <p:extLst>
      <p:ext uri="{BB962C8B-B14F-4D97-AF65-F5344CB8AC3E}">
        <p14:creationId xmlns:p14="http://schemas.microsoft.com/office/powerpoint/2010/main" val="84718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647F5603-AF99-A546-99E8-C1FE4874B1F6}"/>
              </a:ext>
            </a:extLst>
          </p:cNvPr>
          <p:cNvSpPr/>
          <p:nvPr/>
        </p:nvSpPr>
        <p:spPr bwMode="auto">
          <a:xfrm>
            <a:off x="2397219" y="2034041"/>
            <a:ext cx="1676400" cy="1676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03AED5-6A4D-8140-B77D-73886E92528E}"/>
              </a:ext>
            </a:extLst>
          </p:cNvPr>
          <p:cNvSpPr txBox="1"/>
          <p:nvPr/>
        </p:nvSpPr>
        <p:spPr>
          <a:xfrm>
            <a:off x="2903437" y="2073113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C870C15-3987-2940-8758-D59315AFCCD1}"/>
              </a:ext>
            </a:extLst>
          </p:cNvPr>
          <p:cNvSpPr/>
          <p:nvPr/>
        </p:nvSpPr>
        <p:spPr>
          <a:xfrm>
            <a:off x="2668811" y="2774651"/>
            <a:ext cx="1133216" cy="69591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224509-DBB5-424C-B68F-B34C4EEB8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1888" y="4190874"/>
            <a:ext cx="1655275" cy="102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855BBA0C-CA52-3D43-B745-728F0F47EFDA}"/>
              </a:ext>
            </a:extLst>
          </p:cNvPr>
          <p:cNvSpPr/>
          <p:nvPr/>
        </p:nvSpPr>
        <p:spPr bwMode="auto">
          <a:xfrm>
            <a:off x="2382861" y="4607312"/>
            <a:ext cx="205134" cy="3048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EA9752-5936-9E41-B699-D56B366D954B}"/>
              </a:ext>
            </a:extLst>
          </p:cNvPr>
          <p:cNvCxnSpPr/>
          <p:nvPr/>
        </p:nvCxnSpPr>
        <p:spPr bwMode="auto">
          <a:xfrm flipV="1">
            <a:off x="2557954" y="3470567"/>
            <a:ext cx="677465" cy="11813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5A30EFE-4271-6E45-B79F-5F4C7765AE06}"/>
              </a:ext>
            </a:extLst>
          </p:cNvPr>
          <p:cNvSpPr/>
          <p:nvPr/>
        </p:nvSpPr>
        <p:spPr bwMode="auto">
          <a:xfrm>
            <a:off x="5114400" y="2034041"/>
            <a:ext cx="1170182" cy="11701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03E893-03E3-ED42-9531-690AFB1D6A9C}"/>
              </a:ext>
            </a:extLst>
          </p:cNvPr>
          <p:cNvSpPr txBox="1"/>
          <p:nvPr/>
        </p:nvSpPr>
        <p:spPr>
          <a:xfrm>
            <a:off x="5427621" y="215699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RM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B5A0CC8-D438-5341-897A-5F23C55B9610}"/>
              </a:ext>
            </a:extLst>
          </p:cNvPr>
          <p:cNvSpPr/>
          <p:nvPr/>
        </p:nvSpPr>
        <p:spPr>
          <a:xfrm>
            <a:off x="5250196" y="2573850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1482EBE-5902-734A-A8FF-7EB71958C917}"/>
              </a:ext>
            </a:extLst>
          </p:cNvPr>
          <p:cNvSpPr/>
          <p:nvPr/>
        </p:nvSpPr>
        <p:spPr>
          <a:xfrm>
            <a:off x="4945928" y="3710440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5610627-9AB4-9247-B548-214F97A95831}"/>
              </a:ext>
            </a:extLst>
          </p:cNvPr>
          <p:cNvSpPr/>
          <p:nvPr/>
        </p:nvSpPr>
        <p:spPr>
          <a:xfrm>
            <a:off x="6059083" y="3710440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D58A06-98EF-B644-9D17-38B93D57DFAA}"/>
              </a:ext>
            </a:extLst>
          </p:cNvPr>
          <p:cNvCxnSpPr/>
          <p:nvPr/>
        </p:nvCxnSpPr>
        <p:spPr bwMode="auto">
          <a:xfrm flipH="1">
            <a:off x="5186775" y="3125681"/>
            <a:ext cx="512716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9B94C6-B631-9A4F-9314-C5EA1BB78BE7}"/>
              </a:ext>
            </a:extLst>
          </p:cNvPr>
          <p:cNvCxnSpPr>
            <a:cxnSpLocks/>
          </p:cNvCxnSpPr>
          <p:nvPr/>
        </p:nvCxnSpPr>
        <p:spPr bwMode="auto">
          <a:xfrm>
            <a:off x="5699491" y="3125681"/>
            <a:ext cx="600439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95637415-6B0F-4643-A4AE-EC39357138CB}"/>
              </a:ext>
            </a:extLst>
          </p:cNvPr>
          <p:cNvCxnSpPr>
            <a:stCxn id="67" idx="0"/>
          </p:cNvCxnSpPr>
          <p:nvPr/>
        </p:nvCxnSpPr>
        <p:spPr bwMode="auto">
          <a:xfrm rot="5400000" flipH="1" flipV="1">
            <a:off x="4949664" y="-376098"/>
            <a:ext cx="695895" cy="412438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10AD3E-6E9D-704E-B364-102B241B04EF}"/>
              </a:ext>
            </a:extLst>
          </p:cNvPr>
          <p:cNvCxnSpPr>
            <a:cxnSpLocks/>
          </p:cNvCxnSpPr>
          <p:nvPr/>
        </p:nvCxnSpPr>
        <p:spPr bwMode="auto">
          <a:xfrm>
            <a:off x="5699491" y="1338147"/>
            <a:ext cx="0" cy="6958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F4CEECD-66EC-0340-9F62-C681A3B01AF9}"/>
              </a:ext>
            </a:extLst>
          </p:cNvPr>
          <p:cNvSpPr/>
          <p:nvPr/>
        </p:nvSpPr>
        <p:spPr bwMode="auto">
          <a:xfrm>
            <a:off x="7449016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0418162-1F6C-A348-9444-BBF9F6AB9DBB}"/>
              </a:ext>
            </a:extLst>
          </p:cNvPr>
          <p:cNvSpPr/>
          <p:nvPr/>
        </p:nvSpPr>
        <p:spPr bwMode="auto">
          <a:xfrm>
            <a:off x="7601416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52452E3-E48C-5246-BE0C-0748C7A5B8E2}"/>
              </a:ext>
            </a:extLst>
          </p:cNvPr>
          <p:cNvSpPr/>
          <p:nvPr/>
        </p:nvSpPr>
        <p:spPr bwMode="auto">
          <a:xfrm>
            <a:off x="7753816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1422F9-CCB4-7F4E-B958-6695CBE9550C}"/>
              </a:ext>
            </a:extLst>
          </p:cNvPr>
          <p:cNvSpPr/>
          <p:nvPr/>
        </p:nvSpPr>
        <p:spPr bwMode="auto">
          <a:xfrm>
            <a:off x="6274420" y="2483005"/>
            <a:ext cx="686009" cy="1211766"/>
          </a:xfrm>
          <a:custGeom>
            <a:avLst/>
            <a:gdLst>
              <a:gd name="connsiteX0" fmla="*/ 170985 w 686009"/>
              <a:gd name="connsiteY0" fmla="*/ 1211766 h 1211766"/>
              <a:gd name="connsiteX1" fmla="*/ 683941 w 686009"/>
              <a:gd name="connsiteY1" fmla="*/ 490654 h 1211766"/>
              <a:gd name="connsiteX2" fmla="*/ 0 w 686009"/>
              <a:gd name="connsiteY2" fmla="*/ 0 h 121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009" h="1211766">
                <a:moveTo>
                  <a:pt x="170985" y="1211766"/>
                </a:moveTo>
                <a:cubicBezTo>
                  <a:pt x="441711" y="952190"/>
                  <a:pt x="712438" y="692615"/>
                  <a:pt x="683941" y="490654"/>
                </a:cubicBezTo>
                <a:cubicBezTo>
                  <a:pt x="655444" y="288693"/>
                  <a:pt x="327722" y="144346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4FF53-35CE-4841-8121-14252787E36B}"/>
              </a:ext>
            </a:extLst>
          </p:cNvPr>
          <p:cNvSpPr txBox="1"/>
          <p:nvPr/>
        </p:nvSpPr>
        <p:spPr>
          <a:xfrm>
            <a:off x="6921960" y="26191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stdin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F83E1EE-56E3-6B42-9893-0131A6FDE4FE}"/>
              </a:ext>
            </a:extLst>
          </p:cNvPr>
          <p:cNvSpPr/>
          <p:nvPr/>
        </p:nvSpPr>
        <p:spPr bwMode="auto">
          <a:xfrm flipV="1">
            <a:off x="3173011" y="2436408"/>
            <a:ext cx="124815" cy="29164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A3288E-B5CD-F54A-AC7D-79CFE64DB813}"/>
              </a:ext>
            </a:extLst>
          </p:cNvPr>
          <p:cNvCxnSpPr>
            <a:cxnSpLocks/>
            <a:endCxn id="66" idx="7"/>
          </p:cNvCxnSpPr>
          <p:nvPr/>
        </p:nvCxnSpPr>
        <p:spPr bwMode="auto">
          <a:xfrm flipH="1">
            <a:off x="2557954" y="3461081"/>
            <a:ext cx="667322" cy="11908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</p:spPr>
      </p:cxn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66B9229C-41EF-F646-ABF9-0C7ACDF78F2C}"/>
              </a:ext>
            </a:extLst>
          </p:cNvPr>
          <p:cNvSpPr/>
          <p:nvPr/>
        </p:nvSpPr>
        <p:spPr bwMode="auto">
          <a:xfrm>
            <a:off x="3634246" y="1424441"/>
            <a:ext cx="1847428" cy="685037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2E3A5-33EA-ED4E-9FB3-972C274AB362}"/>
              </a:ext>
            </a:extLst>
          </p:cNvPr>
          <p:cNvSpPr txBox="1"/>
          <p:nvPr/>
        </p:nvSpPr>
        <p:spPr>
          <a:xfrm>
            <a:off x="2837667" y="3868648"/>
            <a:ext cx="784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Sent via PMIx</a:t>
            </a:r>
          </a:p>
        </p:txBody>
      </p:sp>
    </p:spTree>
    <p:extLst>
      <p:ext uri="{BB962C8B-B14F-4D97-AF65-F5344CB8AC3E}">
        <p14:creationId xmlns:p14="http://schemas.microsoft.com/office/powerpoint/2010/main" val="2249418373"/>
      </p:ext>
    </p:extLst>
  </p:cSld>
  <p:clrMapOvr>
    <a:masterClrMapping/>
  </p:clrMapOvr>
</p:sld>
</file>

<file path=ppt/theme/theme1.xml><?xml version="1.0" encoding="utf-8"?>
<a:theme xmlns:a="http://schemas.openxmlformats.org/drawingml/2006/main" name="ompi-workshop-template">
  <a:themeElements>
    <a:clrScheme name="ompi-workshop-template 3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B87F2"/>
      </a:accent1>
      <a:accent2>
        <a:srgbClr val="555555"/>
      </a:accent2>
      <a:accent3>
        <a:srgbClr val="FFFFFF"/>
      </a:accent3>
      <a:accent4>
        <a:srgbClr val="000000"/>
      </a:accent4>
      <a:accent5>
        <a:srgbClr val="B5C3F7"/>
      </a:accent5>
      <a:accent6>
        <a:srgbClr val="4C4C4C"/>
      </a:accent6>
      <a:hlink>
        <a:srgbClr val="5DA31E"/>
      </a:hlink>
      <a:folHlink>
        <a:srgbClr val="BAD41A"/>
      </a:folHlink>
    </a:clrScheme>
    <a:fontScheme name="ompi-worksho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ompi-workshop-template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mpi-bof-template" id="{2CC4CF84-ED86-4C43-90A3-CA953FF9559E}" vid="{37556C59-F0C7-6645-B5AB-2707A1FED1F8}"/>
    </a:ext>
  </a:extLst>
</a:theme>
</file>

<file path=ppt/theme/theme2.xml><?xml version="1.0" encoding="utf-8"?>
<a:theme xmlns:a="http://schemas.openxmlformats.org/drawingml/2006/main" name="PPT_Temp_Corp_4x3_BLK_2007 - Copy">
  <a:themeElements>
    <a:clrScheme name="PPT_Template_Corp_4x3_rev1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4x3_re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4x3_rev1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mpi-bof-template" id="{2CC4CF84-ED86-4C43-90A3-CA953FF9559E}" vid="{3098944D-4998-DA4A-B120-6A0C919751F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pmix-bof-template</Template>
  <TotalTime>11105</TotalTime>
  <Words>25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Times</vt:lpstr>
      <vt:lpstr>Wingdings</vt:lpstr>
      <vt:lpstr>ompi-workshop-template</vt:lpstr>
      <vt:lpstr>PPT_Temp_Corp_4x3_BLK_2007 - Copy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PMIx</dc:title>
  <dc:creator>Ralph Castain</dc:creator>
  <cp:lastModifiedBy>Ralph Castain</cp:lastModifiedBy>
  <cp:revision>278</cp:revision>
  <cp:lastPrinted>2016-05-11T19:00:02Z</cp:lastPrinted>
  <dcterms:created xsi:type="dcterms:W3CDTF">2015-11-04T14:50:44Z</dcterms:created>
  <dcterms:modified xsi:type="dcterms:W3CDTF">2018-02-11T08:22:29Z</dcterms:modified>
</cp:coreProperties>
</file>