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793" r:id="rId2"/>
  </p:sldMasterIdLst>
  <p:notesMasterIdLst>
    <p:notesMasterId r:id="rId4"/>
  </p:notesMasterIdLst>
  <p:sldIdLst>
    <p:sldId id="400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59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CD"/>
    <a:srgbClr val="F0FFFF"/>
    <a:srgbClr val="E8FFFF"/>
    <a:srgbClr val="EAFFCD"/>
    <a:srgbClr val="FFFFCC"/>
    <a:srgbClr val="0000FF"/>
    <a:srgbClr val="33CC33"/>
    <a:srgbClr val="FFFF66"/>
    <a:srgbClr val="FF66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47"/>
    <p:restoredTop sz="96290" autoAdjust="0"/>
  </p:normalViewPr>
  <p:slideViewPr>
    <p:cSldViewPr snapToGrid="0" showGuides="1">
      <p:cViewPr varScale="1">
        <p:scale>
          <a:sx n="130" d="100"/>
          <a:sy n="130" d="100"/>
        </p:scale>
        <p:origin x="200" y="1368"/>
      </p:cViewPr>
      <p:guideLst>
        <p:guide orient="horz" pos="259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4952FFB-B93B-3541-AEF4-FEC6167C54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51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2362200"/>
            <a:ext cx="8839200" cy="1295400"/>
            <a:chOff x="288" y="1632"/>
            <a:chExt cx="5232" cy="816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288" y="1632"/>
              <a:ext cx="5232" cy="8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63500" dist="117432" dir="4604261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16" y="1656"/>
              <a:ext cx="5171" cy="7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52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133600" y="6248400"/>
            <a:ext cx="4876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E0A3DD1-C6E6-D549-AE98-0C27BF3C45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8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304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81000"/>
            <a:ext cx="20764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769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9448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767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767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8304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8839200" y="152400"/>
            <a:ext cx="1809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fld id="{F95A78A6-AC48-1C4C-9FB1-42EA8340B8EA}" type="slidenum">
              <a:rPr lang="fr-FR" sz="1100">
                <a:solidFill>
                  <a:srgbClr val="003980"/>
                </a:solidFill>
                <a:latin typeface="Arial" charset="0"/>
              </a:rPr>
              <a:pPr/>
              <a:t>‹#›</a:t>
            </a:fld>
            <a:endParaRPr lang="fr-FR" sz="1100" dirty="0">
              <a:solidFill>
                <a:schemeClr val="bg1"/>
              </a:solidFill>
              <a:latin typeface="Times" charset="0"/>
            </a:endParaRPr>
          </a:p>
        </p:txBody>
      </p:sp>
      <p:pic>
        <p:nvPicPr>
          <p:cNvPr id="4" name="Picture 24" descr="fond-masque-titre-bordeaux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6300"/>
            <a:ext cx="91440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5325" y="252413"/>
            <a:ext cx="7202488" cy="296227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814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NVLogo_3D_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38" y="5943600"/>
            <a:ext cx="222726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1000" y="3957935"/>
            <a:ext cx="4954587" cy="11181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2587" y="5253335"/>
            <a:ext cx="4954587" cy="461665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9876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549414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605668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9616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10979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646796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090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0240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196828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335554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6208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49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49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8650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30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168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063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79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95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018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38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3058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28" name="Group 2"/>
          <p:cNvGrpSpPr>
            <a:grpSpLocks/>
          </p:cNvGrpSpPr>
          <p:nvPr/>
        </p:nvGrpSpPr>
        <p:grpSpPr bwMode="auto">
          <a:xfrm>
            <a:off x="152400" y="304800"/>
            <a:ext cx="8839200" cy="1295400"/>
            <a:chOff x="288" y="1632"/>
            <a:chExt cx="5232" cy="816"/>
          </a:xfrm>
        </p:grpSpPr>
        <p:sp>
          <p:nvSpPr>
            <p:cNvPr id="3075" name="AutoShape 3"/>
            <p:cNvSpPr>
              <a:spLocks noChangeArrowheads="1"/>
            </p:cNvSpPr>
            <p:nvPr/>
          </p:nvSpPr>
          <p:spPr bwMode="auto">
            <a:xfrm>
              <a:off x="288" y="1632"/>
              <a:ext cx="5232" cy="8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>
              <a:outerShdw blurRad="63500" dist="117432" dir="4604261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1031" name="AutoShape 4"/>
            <p:cNvSpPr>
              <a:spLocks noChangeArrowheads="1"/>
            </p:cNvSpPr>
            <p:nvPr/>
          </p:nvSpPr>
          <p:spPr bwMode="auto">
            <a:xfrm>
              <a:off x="316" y="1656"/>
              <a:ext cx="5171" cy="7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545" y="6147214"/>
            <a:ext cx="1591055" cy="5980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2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20000"/>
        <a:buFont typeface="Arial" charset="0"/>
        <a:buChar char="•"/>
        <a:defRPr sz="3200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391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344488" indent="-344488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4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429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 b="1">
          <a:solidFill>
            <a:schemeClr val="tx1"/>
          </a:solidFill>
          <a:latin typeface="+mn-lt"/>
        </a:defRPr>
      </a:lvl2pPr>
      <a:lvl3pPr marL="1371600" indent="-282575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4"/>
        </a:buBlip>
        <a:defRPr sz="2400" b="1">
          <a:solidFill>
            <a:schemeClr val="tx1"/>
          </a:solidFill>
          <a:latin typeface="+mn-lt"/>
        </a:defRPr>
      </a:lvl3pPr>
      <a:lvl4pPr marL="177482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>
            <a:extLst>
              <a:ext uri="{FF2B5EF4-FFF2-40B4-BE49-F238E27FC236}">
                <a16:creationId xmlns:a16="http://schemas.microsoft.com/office/drawing/2014/main" id="{647F5603-AF99-A546-99E8-C1FE4874B1F6}"/>
              </a:ext>
            </a:extLst>
          </p:cNvPr>
          <p:cNvSpPr/>
          <p:nvPr/>
        </p:nvSpPr>
        <p:spPr bwMode="auto">
          <a:xfrm>
            <a:off x="2397219" y="2034041"/>
            <a:ext cx="1676400" cy="16764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903AED5-6A4D-8140-B77D-73886E92528E}"/>
              </a:ext>
            </a:extLst>
          </p:cNvPr>
          <p:cNvSpPr txBox="1"/>
          <p:nvPr/>
        </p:nvSpPr>
        <p:spPr>
          <a:xfrm>
            <a:off x="2903437" y="2073113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C870C15-3987-2940-8758-D59315AFCCD1}"/>
              </a:ext>
            </a:extLst>
          </p:cNvPr>
          <p:cNvSpPr/>
          <p:nvPr/>
        </p:nvSpPr>
        <p:spPr>
          <a:xfrm>
            <a:off x="2668811" y="2774651"/>
            <a:ext cx="1133216" cy="69591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PMIx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Server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D224509-DBB5-424C-B68F-B34C4EEB8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1888" y="4190874"/>
            <a:ext cx="1655275" cy="1024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6" name="Oval 65">
            <a:extLst>
              <a:ext uri="{FF2B5EF4-FFF2-40B4-BE49-F238E27FC236}">
                <a16:creationId xmlns:a16="http://schemas.microsoft.com/office/drawing/2014/main" id="{855BBA0C-CA52-3D43-B745-728F0F47EFDA}"/>
              </a:ext>
            </a:extLst>
          </p:cNvPr>
          <p:cNvSpPr/>
          <p:nvPr/>
        </p:nvSpPr>
        <p:spPr bwMode="auto">
          <a:xfrm>
            <a:off x="2382861" y="4607312"/>
            <a:ext cx="205134" cy="3048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3EA9752-5936-9E41-B699-D56B366D954B}"/>
              </a:ext>
            </a:extLst>
          </p:cNvPr>
          <p:cNvCxnSpPr/>
          <p:nvPr/>
        </p:nvCxnSpPr>
        <p:spPr bwMode="auto">
          <a:xfrm flipV="1">
            <a:off x="2557954" y="3470567"/>
            <a:ext cx="677465" cy="11813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85A30EFE-4271-6E45-B79F-5F4C7765AE06}"/>
              </a:ext>
            </a:extLst>
          </p:cNvPr>
          <p:cNvSpPr/>
          <p:nvPr/>
        </p:nvSpPr>
        <p:spPr bwMode="auto">
          <a:xfrm>
            <a:off x="5114400" y="2034041"/>
            <a:ext cx="1170182" cy="117018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03E893-03E3-ED42-9531-690AFB1D6A9C}"/>
              </a:ext>
            </a:extLst>
          </p:cNvPr>
          <p:cNvSpPr txBox="1"/>
          <p:nvPr/>
        </p:nvSpPr>
        <p:spPr>
          <a:xfrm>
            <a:off x="5427621" y="202318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RM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B5A0CC8-D438-5341-897A-5F23C55B9610}"/>
              </a:ext>
            </a:extLst>
          </p:cNvPr>
          <p:cNvSpPr/>
          <p:nvPr/>
        </p:nvSpPr>
        <p:spPr>
          <a:xfrm>
            <a:off x="5250196" y="2573850"/>
            <a:ext cx="898590" cy="551831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PMIx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61482EBE-5902-734A-A8FF-7EB71958C917}"/>
              </a:ext>
            </a:extLst>
          </p:cNvPr>
          <p:cNvSpPr/>
          <p:nvPr/>
        </p:nvSpPr>
        <p:spPr>
          <a:xfrm>
            <a:off x="4945928" y="3710440"/>
            <a:ext cx="481693" cy="350817"/>
          </a:xfrm>
          <a:prstGeom prst="round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45610627-9AB4-9247-B548-214F97A95831}"/>
              </a:ext>
            </a:extLst>
          </p:cNvPr>
          <p:cNvSpPr/>
          <p:nvPr/>
        </p:nvSpPr>
        <p:spPr>
          <a:xfrm>
            <a:off x="6059083" y="3710440"/>
            <a:ext cx="481693" cy="350817"/>
          </a:xfrm>
          <a:prstGeom prst="round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DD58A06-98EF-B644-9D17-38B93D57DFAA}"/>
              </a:ext>
            </a:extLst>
          </p:cNvPr>
          <p:cNvCxnSpPr/>
          <p:nvPr/>
        </p:nvCxnSpPr>
        <p:spPr bwMode="auto">
          <a:xfrm flipH="1">
            <a:off x="5186775" y="3125681"/>
            <a:ext cx="512716" cy="58475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9B94C6-B631-9A4F-9314-C5EA1BB78BE7}"/>
              </a:ext>
            </a:extLst>
          </p:cNvPr>
          <p:cNvCxnSpPr>
            <a:cxnSpLocks/>
          </p:cNvCxnSpPr>
          <p:nvPr/>
        </p:nvCxnSpPr>
        <p:spPr bwMode="auto">
          <a:xfrm>
            <a:off x="5699491" y="3125681"/>
            <a:ext cx="600439" cy="58475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95637415-6B0F-4643-A4AE-EC39357138CB}"/>
              </a:ext>
            </a:extLst>
          </p:cNvPr>
          <p:cNvCxnSpPr>
            <a:stCxn id="67" idx="0"/>
          </p:cNvCxnSpPr>
          <p:nvPr/>
        </p:nvCxnSpPr>
        <p:spPr bwMode="auto">
          <a:xfrm rot="5400000" flipH="1" flipV="1">
            <a:off x="4949664" y="-376098"/>
            <a:ext cx="695895" cy="412438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410AD3E-6E9D-704E-B364-102B241B04EF}"/>
              </a:ext>
            </a:extLst>
          </p:cNvPr>
          <p:cNvCxnSpPr>
            <a:cxnSpLocks/>
          </p:cNvCxnSpPr>
          <p:nvPr/>
        </p:nvCxnSpPr>
        <p:spPr bwMode="auto">
          <a:xfrm>
            <a:off x="5699491" y="1338147"/>
            <a:ext cx="0" cy="69589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2F4CEECD-66EC-0340-9F62-C681A3B01AF9}"/>
              </a:ext>
            </a:extLst>
          </p:cNvPr>
          <p:cNvSpPr/>
          <p:nvPr/>
        </p:nvSpPr>
        <p:spPr bwMode="auto">
          <a:xfrm>
            <a:off x="7449016" y="1297262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0418162-1F6C-A348-9444-BBF9F6AB9DBB}"/>
              </a:ext>
            </a:extLst>
          </p:cNvPr>
          <p:cNvSpPr/>
          <p:nvPr/>
        </p:nvSpPr>
        <p:spPr bwMode="auto">
          <a:xfrm>
            <a:off x="7601416" y="1297262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52452E3-E48C-5246-BE0C-0748C7A5B8E2}"/>
              </a:ext>
            </a:extLst>
          </p:cNvPr>
          <p:cNvSpPr/>
          <p:nvPr/>
        </p:nvSpPr>
        <p:spPr bwMode="auto">
          <a:xfrm>
            <a:off x="7753816" y="1297262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DF83E1EE-56E3-6B42-9893-0131A6FDE4FE}"/>
              </a:ext>
            </a:extLst>
          </p:cNvPr>
          <p:cNvSpPr/>
          <p:nvPr/>
        </p:nvSpPr>
        <p:spPr bwMode="auto">
          <a:xfrm>
            <a:off x="3173011" y="2436408"/>
            <a:ext cx="142618" cy="413357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A3288E-B5CD-F54A-AC7D-79CFE64DB813}"/>
              </a:ext>
            </a:extLst>
          </p:cNvPr>
          <p:cNvCxnSpPr>
            <a:cxnSpLocks/>
            <a:endCxn id="66" idx="7"/>
          </p:cNvCxnSpPr>
          <p:nvPr/>
        </p:nvCxnSpPr>
        <p:spPr bwMode="auto">
          <a:xfrm flipH="1">
            <a:off x="2557954" y="3517165"/>
            <a:ext cx="661503" cy="11347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4" name="Curved Down Arrow 23">
            <a:extLst>
              <a:ext uri="{FF2B5EF4-FFF2-40B4-BE49-F238E27FC236}">
                <a16:creationId xmlns:a16="http://schemas.microsoft.com/office/drawing/2014/main" id="{66B9229C-41EF-F646-ABF9-0C7ACDF78F2C}"/>
              </a:ext>
            </a:extLst>
          </p:cNvPr>
          <p:cNvSpPr/>
          <p:nvPr/>
        </p:nvSpPr>
        <p:spPr bwMode="auto">
          <a:xfrm flipH="1">
            <a:off x="3486615" y="1426358"/>
            <a:ext cx="1847428" cy="685037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0B002-55A0-3346-A8E2-C1AB8840363F}"/>
              </a:ext>
            </a:extLst>
          </p:cNvPr>
          <p:cNvSpPr txBox="1"/>
          <p:nvPr/>
        </p:nvSpPr>
        <p:spPr>
          <a:xfrm>
            <a:off x="1717517" y="3734454"/>
            <a:ext cx="784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stdout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stderr</a:t>
            </a:r>
          </a:p>
        </p:txBody>
      </p:sp>
      <p:sp>
        <p:nvSpPr>
          <p:cNvPr id="26" name="Curved Down Arrow 25">
            <a:extLst>
              <a:ext uri="{FF2B5EF4-FFF2-40B4-BE49-F238E27FC236}">
                <a16:creationId xmlns:a16="http://schemas.microsoft.com/office/drawing/2014/main" id="{8BCB2258-860B-6E44-804A-925A9BFBCE19}"/>
              </a:ext>
            </a:extLst>
          </p:cNvPr>
          <p:cNvSpPr/>
          <p:nvPr/>
        </p:nvSpPr>
        <p:spPr bwMode="auto">
          <a:xfrm flipH="1">
            <a:off x="1918010" y="4237800"/>
            <a:ext cx="604638" cy="363936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CBDA6AB-AAB1-2F49-9C4B-CBB7A5219DAB}"/>
              </a:ext>
            </a:extLst>
          </p:cNvPr>
          <p:cNvCxnSpPr>
            <a:stCxn id="72" idx="0"/>
            <a:endCxn id="70" idx="4"/>
          </p:cNvCxnSpPr>
          <p:nvPr/>
        </p:nvCxnSpPr>
        <p:spPr bwMode="auto">
          <a:xfrm flipH="1" flipV="1">
            <a:off x="5699491" y="3125681"/>
            <a:ext cx="600439" cy="58475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565B44A-4570-8A4F-B186-DACD80E9D507}"/>
              </a:ext>
            </a:extLst>
          </p:cNvPr>
          <p:cNvSpPr txBox="1"/>
          <p:nvPr/>
        </p:nvSpPr>
        <p:spPr>
          <a:xfrm>
            <a:off x="6036228" y="3209388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PMIx_Log_nb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AB49BF00-AC9F-124E-A1D9-F2EB97FF5F63}"/>
              </a:ext>
            </a:extLst>
          </p:cNvPr>
          <p:cNvSpPr/>
          <p:nvPr/>
        </p:nvSpPr>
        <p:spPr bwMode="auto">
          <a:xfrm flipV="1">
            <a:off x="5637082" y="2327487"/>
            <a:ext cx="124815" cy="291645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6E5DD-51E0-C747-A932-893039886B40}"/>
              </a:ext>
            </a:extLst>
          </p:cNvPr>
          <p:cNvSpPr txBox="1"/>
          <p:nvPr/>
        </p:nvSpPr>
        <p:spPr>
          <a:xfrm>
            <a:off x="6540775" y="2695876"/>
            <a:ext cx="707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syslog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9099C4-8E4C-6843-8BA1-B1C3CDAF5BB4}"/>
              </a:ext>
            </a:extLst>
          </p:cNvPr>
          <p:cNvCxnSpPr>
            <a:cxnSpLocks/>
            <a:stCxn id="70" idx="6"/>
            <a:endCxn id="8" idx="1"/>
          </p:cNvCxnSpPr>
          <p:nvPr/>
        </p:nvCxnSpPr>
        <p:spPr bwMode="auto">
          <a:xfrm flipV="1">
            <a:off x="6148786" y="2849765"/>
            <a:ext cx="391989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78F2CA8-C034-424A-93CD-95F9E3AE5D85}"/>
              </a:ext>
            </a:extLst>
          </p:cNvPr>
          <p:cNvSpPr txBox="1"/>
          <p:nvPr/>
        </p:nvSpPr>
        <p:spPr>
          <a:xfrm>
            <a:off x="1212335" y="2753277"/>
            <a:ext cx="8368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syslog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email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db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0E98CA-B10D-714D-8CD0-0B543C15CD18}"/>
              </a:ext>
            </a:extLst>
          </p:cNvPr>
          <p:cNvCxnSpPr>
            <a:cxnSpLocks/>
            <a:stCxn id="41" idx="3"/>
            <a:endCxn id="64" idx="2"/>
          </p:cNvCxnSpPr>
          <p:nvPr/>
        </p:nvCxnSpPr>
        <p:spPr bwMode="auto">
          <a:xfrm>
            <a:off x="2049142" y="3122609"/>
            <a:ext cx="61966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6B25971-3A0E-2B4B-BD67-63BD747552F4}"/>
              </a:ext>
            </a:extLst>
          </p:cNvPr>
          <p:cNvSpPr txBox="1"/>
          <p:nvPr/>
        </p:nvSpPr>
        <p:spPr>
          <a:xfrm>
            <a:off x="1128696" y="2042335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job record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global db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07D00C8-F91C-7545-B87A-4399BC11D2CB}"/>
              </a:ext>
            </a:extLst>
          </p:cNvPr>
          <p:cNvCxnSpPr>
            <a:cxnSpLocks/>
            <a:stCxn id="28" idx="3"/>
            <a:endCxn id="63" idx="1"/>
          </p:cNvCxnSpPr>
          <p:nvPr/>
        </p:nvCxnSpPr>
        <p:spPr bwMode="auto">
          <a:xfrm>
            <a:off x="2108451" y="2303945"/>
            <a:ext cx="794986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47180672"/>
      </p:ext>
    </p:extLst>
  </p:cSld>
  <p:clrMapOvr>
    <a:masterClrMapping/>
  </p:clrMapOvr>
</p:sld>
</file>

<file path=ppt/theme/theme1.xml><?xml version="1.0" encoding="utf-8"?>
<a:theme xmlns:a="http://schemas.openxmlformats.org/drawingml/2006/main" name="ompi-workshop-template">
  <a:themeElements>
    <a:clrScheme name="ompi-workshop-template 3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5B87F2"/>
      </a:accent1>
      <a:accent2>
        <a:srgbClr val="555555"/>
      </a:accent2>
      <a:accent3>
        <a:srgbClr val="FFFFFF"/>
      </a:accent3>
      <a:accent4>
        <a:srgbClr val="000000"/>
      </a:accent4>
      <a:accent5>
        <a:srgbClr val="B5C3F7"/>
      </a:accent5>
      <a:accent6>
        <a:srgbClr val="4C4C4C"/>
      </a:accent6>
      <a:hlink>
        <a:srgbClr val="5DA31E"/>
      </a:hlink>
      <a:folHlink>
        <a:srgbClr val="BAD41A"/>
      </a:folHlink>
    </a:clrScheme>
    <a:fontScheme name="ompi-workshop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lnDef>
  </a:objectDefaults>
  <a:extraClrSchemeLst>
    <a:extraClrScheme>
      <a:clrScheme name="ompi-workshop-template 1">
        <a:dk1>
          <a:srgbClr val="000000"/>
        </a:dk1>
        <a:lt1>
          <a:srgbClr val="FFFFFF"/>
        </a:lt1>
        <a:dk2>
          <a:srgbClr val="003366"/>
        </a:dk2>
        <a:lt2>
          <a:srgbClr val="AAAAAA"/>
        </a:lt2>
        <a:accent1>
          <a:srgbClr val="EEEEEE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F5F5F5"/>
        </a:accent5>
        <a:accent6>
          <a:srgbClr val="002D5C"/>
        </a:accent6>
        <a:hlink>
          <a:srgbClr val="5B87F2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2">
        <a:dk1>
          <a:srgbClr val="000000"/>
        </a:dk1>
        <a:lt1>
          <a:srgbClr val="FFFFFF"/>
        </a:lt1>
        <a:dk2>
          <a:srgbClr val="FFFFFF"/>
        </a:dk2>
        <a:lt2>
          <a:srgbClr val="888888"/>
        </a:lt2>
        <a:accent1>
          <a:srgbClr val="BAD41A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D9E6AB"/>
        </a:accent5>
        <a:accent6>
          <a:srgbClr val="744BBD"/>
        </a:accent6>
        <a:hlink>
          <a:srgbClr val="5DA31E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FFA8A8"/>
        </a:accent1>
        <a:accent2>
          <a:srgbClr val="FFCC18"/>
        </a:accent2>
        <a:accent3>
          <a:srgbClr val="FFFFFF"/>
        </a:accent3>
        <a:accent4>
          <a:srgbClr val="000000"/>
        </a:accent4>
        <a:accent5>
          <a:srgbClr val="FFD1D1"/>
        </a:accent5>
        <a:accent6>
          <a:srgbClr val="E7B915"/>
        </a:accent6>
        <a:hlink>
          <a:srgbClr val="6876E7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E6E658"/>
        </a:accent1>
        <a:accent2>
          <a:srgbClr val="8CBC1C"/>
        </a:accent2>
        <a:accent3>
          <a:srgbClr val="FFFFFF"/>
        </a:accent3>
        <a:accent4>
          <a:srgbClr val="000000"/>
        </a:accent4>
        <a:accent5>
          <a:srgbClr val="F0F0B4"/>
        </a:accent5>
        <a:accent6>
          <a:srgbClr val="7EAA18"/>
        </a:accent6>
        <a:hlink>
          <a:srgbClr val="6876E7"/>
        </a:hlink>
        <a:folHlink>
          <a:srgbClr val="5FBD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6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5918BB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B5ABDA"/>
        </a:accent5>
        <a:accent6>
          <a:srgbClr val="744BBD"/>
        </a:accent6>
        <a:hlink>
          <a:srgbClr val="DC54AD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7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FF7518"/>
        </a:accent1>
        <a:accent2>
          <a:srgbClr val="888888"/>
        </a:accent2>
        <a:accent3>
          <a:srgbClr val="FFFFFF"/>
        </a:accent3>
        <a:accent4>
          <a:srgbClr val="000000"/>
        </a:accent4>
        <a:accent5>
          <a:srgbClr val="FFBDAB"/>
        </a:accent5>
        <a:accent6>
          <a:srgbClr val="7B7B7B"/>
        </a:accent6>
        <a:hlink>
          <a:srgbClr val="8CBC1C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mpi-bof-template" id="{2CC4CF84-ED86-4C43-90A3-CA953FF9559E}" vid="{37556C59-F0C7-6645-B5AB-2707A1FED1F8}"/>
    </a:ext>
  </a:extLst>
</a:theme>
</file>

<file path=ppt/theme/theme2.xml><?xml version="1.0" encoding="utf-8"?>
<a:theme xmlns:a="http://schemas.openxmlformats.org/drawingml/2006/main" name="PPT_Temp_Corp_4x3_BLK_2007 - Copy">
  <a:themeElements>
    <a:clrScheme name="PPT_Template_Corp_4x3_rev1 1">
      <a:dk1>
        <a:srgbClr val="808080"/>
      </a:dk1>
      <a:lt1>
        <a:srgbClr val="FFFFFF"/>
      </a:lt1>
      <a:dk2>
        <a:srgbClr val="000000"/>
      </a:dk2>
      <a:lt2>
        <a:srgbClr val="B9E700"/>
      </a:lt2>
      <a:accent1>
        <a:srgbClr val="33CCCC"/>
      </a:accent1>
      <a:accent2>
        <a:srgbClr val="FF9933"/>
      </a:accent2>
      <a:accent3>
        <a:srgbClr val="AAAAAA"/>
      </a:accent3>
      <a:accent4>
        <a:srgbClr val="DADADA"/>
      </a:accent4>
      <a:accent5>
        <a:srgbClr val="ADE2E2"/>
      </a:accent5>
      <a:accent6>
        <a:srgbClr val="E78A2D"/>
      </a:accent6>
      <a:hlink>
        <a:srgbClr val="99CCFF"/>
      </a:hlink>
      <a:folHlink>
        <a:srgbClr val="0000FF"/>
      </a:folHlink>
    </a:clrScheme>
    <a:fontScheme name="PPT_Template_Corp_4x3_re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Corp_4x3_rev1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mpi-bof-template" id="{2CC4CF84-ED86-4C43-90A3-CA953FF9559E}" vid="{3098944D-4998-DA4A-B120-6A0C919751F7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pmix-bof-template</Template>
  <TotalTime>11975</TotalTime>
  <Words>23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Times</vt:lpstr>
      <vt:lpstr>Wingdings</vt:lpstr>
      <vt:lpstr>ompi-workshop-template</vt:lpstr>
      <vt:lpstr>PPT_Temp_Corp_4x3_BLK_2007 - Copy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PMIx</dc:title>
  <dc:creator>Ralph Castain</dc:creator>
  <cp:lastModifiedBy>Ralph Castain</cp:lastModifiedBy>
  <cp:revision>280</cp:revision>
  <cp:lastPrinted>2016-05-11T19:00:02Z</cp:lastPrinted>
  <dcterms:created xsi:type="dcterms:W3CDTF">2015-11-04T14:50:44Z</dcterms:created>
  <dcterms:modified xsi:type="dcterms:W3CDTF">2018-02-16T16:43:35Z</dcterms:modified>
</cp:coreProperties>
</file>