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5"/>
  </p:notesMasterIdLst>
  <p:sldIdLst>
    <p:sldId id="400" r:id="rId3"/>
    <p:sldId id="401" r:id="rId4"/>
  </p:sldIdLst>
  <p:sldSz cx="12179300" cy="9134475" type="ledg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19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945" algn="l" rtl="0" eaLnBrk="0" fontAlgn="base" hangingPunct="0">
      <a:spcBef>
        <a:spcPct val="0"/>
      </a:spcBef>
      <a:spcAft>
        <a:spcPct val="0"/>
      </a:spcAft>
      <a:defRPr sz="319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889" algn="l" rtl="0" eaLnBrk="0" fontAlgn="base" hangingPunct="0">
      <a:spcBef>
        <a:spcPct val="0"/>
      </a:spcBef>
      <a:spcAft>
        <a:spcPct val="0"/>
      </a:spcAft>
      <a:defRPr sz="319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6834" algn="l" rtl="0" eaLnBrk="0" fontAlgn="base" hangingPunct="0">
      <a:spcBef>
        <a:spcPct val="0"/>
      </a:spcBef>
      <a:spcAft>
        <a:spcPct val="0"/>
      </a:spcAft>
      <a:defRPr sz="319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5779" algn="l" rtl="0" eaLnBrk="0" fontAlgn="base" hangingPunct="0">
      <a:spcBef>
        <a:spcPct val="0"/>
      </a:spcBef>
      <a:spcAft>
        <a:spcPct val="0"/>
      </a:spcAft>
      <a:defRPr sz="319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4723" algn="l" defTabSz="608945" rtl="0" eaLnBrk="1" latinLnBrk="0" hangingPunct="1">
      <a:defRPr sz="319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3668" algn="l" defTabSz="608945" rtl="0" eaLnBrk="1" latinLnBrk="0" hangingPunct="1">
      <a:defRPr sz="319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2613" algn="l" defTabSz="608945" rtl="0" eaLnBrk="1" latinLnBrk="0" hangingPunct="1">
      <a:defRPr sz="319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1557" algn="l" defTabSz="608945" rtl="0" eaLnBrk="1" latinLnBrk="0" hangingPunct="1">
      <a:defRPr sz="319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51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CD"/>
    <a:srgbClr val="F0FFFF"/>
    <a:srgbClr val="E8FFFF"/>
    <a:srgbClr val="EAFFCD"/>
    <a:srgbClr val="FFFFCC"/>
    <a:srgbClr val="0000FF"/>
    <a:srgbClr val="33CC33"/>
    <a:srgbClr val="FFFF66"/>
    <a:srgbClr val="FF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5"/>
    <p:restoredTop sz="96262" autoAdjust="0"/>
  </p:normalViewPr>
  <p:slideViewPr>
    <p:cSldViewPr snapToGrid="0" showGuides="1">
      <p:cViewPr varScale="1">
        <p:scale>
          <a:sx n="124" d="100"/>
          <a:sy n="124" d="100"/>
        </p:scale>
        <p:origin x="184" y="472"/>
      </p:cViewPr>
      <p:guideLst>
        <p:guide orient="horz" pos="3451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952FFB-B93B-3541-AEF4-FEC6167C5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5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98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608945" algn="l" rtl="0" eaLnBrk="0" fontAlgn="base" hangingPunct="0">
      <a:spcBef>
        <a:spcPct val="30000"/>
      </a:spcBef>
      <a:spcAft>
        <a:spcPct val="0"/>
      </a:spcAft>
      <a:defRPr sz="1598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217889" algn="l" rtl="0" eaLnBrk="0" fontAlgn="base" hangingPunct="0">
      <a:spcBef>
        <a:spcPct val="30000"/>
      </a:spcBef>
      <a:spcAft>
        <a:spcPct val="0"/>
      </a:spcAft>
      <a:defRPr sz="1598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826834" algn="l" rtl="0" eaLnBrk="0" fontAlgn="base" hangingPunct="0">
      <a:spcBef>
        <a:spcPct val="30000"/>
      </a:spcBef>
      <a:spcAft>
        <a:spcPct val="0"/>
      </a:spcAft>
      <a:defRPr sz="1598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2435779" algn="l" rtl="0" eaLnBrk="0" fontAlgn="base" hangingPunct="0">
      <a:spcBef>
        <a:spcPct val="30000"/>
      </a:spcBef>
      <a:spcAft>
        <a:spcPct val="0"/>
      </a:spcAft>
      <a:defRPr sz="1598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3044723" algn="l" defTabSz="608945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2989" y="3146319"/>
            <a:ext cx="11773323" cy="1725401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4258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4258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13448" y="3247813"/>
            <a:ext cx="10352405" cy="15224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02988" y="8322522"/>
            <a:ext cx="2537354" cy="6089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65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41837" y="8322522"/>
            <a:ext cx="6495627" cy="6089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65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438958" y="8322522"/>
            <a:ext cx="2537354" cy="6089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65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04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6113" y="507471"/>
            <a:ext cx="2765716" cy="84240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507471"/>
            <a:ext cx="8094160" cy="84240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44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8" y="507471"/>
            <a:ext cx="10352405" cy="1522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965" y="2435860"/>
            <a:ext cx="5429938" cy="6495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891" y="2435860"/>
            <a:ext cx="5429938" cy="6495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0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1773324" y="202988"/>
            <a:ext cx="241049" cy="30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F95A78A6-AC48-1C4C-9FB1-42EA8340B8EA}" type="slidenum">
              <a:rPr lang="fr-FR" sz="1465">
                <a:solidFill>
                  <a:srgbClr val="003980"/>
                </a:solidFill>
                <a:latin typeface="Arial" charset="0"/>
              </a:rPr>
              <a:pPr/>
              <a:t>‹#›</a:t>
            </a:fld>
            <a:endParaRPr lang="fr-FR" sz="1465" dirty="0">
              <a:solidFill>
                <a:schemeClr val="bg1"/>
              </a:solidFill>
              <a:latin typeface="Times" charset="0"/>
            </a:endParaRPr>
          </a:p>
        </p:txBody>
      </p:sp>
      <p:pic>
        <p:nvPicPr>
          <p:cNvPr id="4" name="Picture 24" descr="fond-masque-titre-bordeau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0322"/>
            <a:ext cx="12179300" cy="458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6134" y="336201"/>
            <a:ext cx="9593314" cy="394558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1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40" y="7916546"/>
            <a:ext cx="2966589" cy="6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7471" y="5271750"/>
            <a:ext cx="6599235" cy="140410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9585" y="6997151"/>
            <a:ext cx="6599235" cy="584327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987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4941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732141"/>
          </a:xfrm>
        </p:spPr>
        <p:txBody>
          <a:bodyPr/>
          <a:lstStyle>
            <a:lvl1pPr algn="l">
              <a:defRPr sz="53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664"/>
            </a:lvl1pPr>
            <a:lvl2pPr marL="608945" indent="0">
              <a:buNone/>
              <a:defRPr sz="2397"/>
            </a:lvl2pPr>
            <a:lvl3pPr marL="1217889" indent="0">
              <a:buNone/>
              <a:defRPr sz="2131"/>
            </a:lvl3pPr>
            <a:lvl4pPr marL="1826834" indent="0">
              <a:buNone/>
              <a:defRPr sz="1865"/>
            </a:lvl4pPr>
            <a:lvl5pPr marL="2435779" indent="0">
              <a:buNone/>
              <a:defRPr sz="1865"/>
            </a:lvl5pPr>
            <a:lvl6pPr marL="3044723" indent="0">
              <a:buNone/>
              <a:defRPr sz="1865"/>
            </a:lvl6pPr>
            <a:lvl7pPr marL="3653668" indent="0">
              <a:buNone/>
              <a:defRPr sz="1865"/>
            </a:lvl7pPr>
            <a:lvl8pPr marL="4262613" indent="0">
              <a:buNone/>
              <a:defRPr sz="1865"/>
            </a:lvl8pPr>
            <a:lvl9pPr marL="4871557" indent="0">
              <a:buNone/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566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8"/>
            <a:ext cx="5379191" cy="6292638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8"/>
            <a:ext cx="5379191" cy="6292638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961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365803"/>
            <a:ext cx="10961370" cy="7506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0979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4679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09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0240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999172"/>
            <a:ext cx="4006906" cy="912301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682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646679"/>
            <a:ext cx="7307580" cy="502317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35554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208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29784" y="365803"/>
            <a:ext cx="840551" cy="8058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8058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650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664"/>
            </a:lvl1pPr>
            <a:lvl2pPr marL="608945" indent="0">
              <a:buNone/>
              <a:defRPr sz="2397"/>
            </a:lvl2pPr>
            <a:lvl3pPr marL="1217889" indent="0">
              <a:buNone/>
              <a:defRPr sz="2131"/>
            </a:lvl3pPr>
            <a:lvl4pPr marL="1826834" indent="0">
              <a:buNone/>
              <a:defRPr sz="1865"/>
            </a:lvl4pPr>
            <a:lvl5pPr marL="2435779" indent="0">
              <a:buNone/>
              <a:defRPr sz="1865"/>
            </a:lvl5pPr>
            <a:lvl6pPr marL="3044723" indent="0">
              <a:buNone/>
              <a:defRPr sz="1865"/>
            </a:lvl6pPr>
            <a:lvl7pPr marL="3653668" indent="0">
              <a:buNone/>
              <a:defRPr sz="1865"/>
            </a:lvl7pPr>
            <a:lvl8pPr marL="4262613" indent="0">
              <a:buNone/>
              <a:defRPr sz="1865"/>
            </a:lvl8pPr>
            <a:lvl9pPr marL="4871557" indent="0">
              <a:buNone/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3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435860"/>
            <a:ext cx="5429938" cy="6495627"/>
          </a:xfrm>
        </p:spPr>
        <p:txBody>
          <a:bodyPr/>
          <a:lstStyle>
            <a:lvl1pPr>
              <a:defRPr sz="3729"/>
            </a:lvl1pPr>
            <a:lvl2pPr>
              <a:defRPr sz="3197"/>
            </a:lvl2pPr>
            <a:lvl3pPr>
              <a:defRPr sz="2664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891" y="2435860"/>
            <a:ext cx="5429938" cy="6495627"/>
          </a:xfrm>
        </p:spPr>
        <p:txBody>
          <a:bodyPr/>
          <a:lstStyle>
            <a:lvl1pPr>
              <a:defRPr sz="3729"/>
            </a:lvl1pPr>
            <a:lvl2pPr>
              <a:defRPr sz="3197"/>
            </a:lvl2pPr>
            <a:lvl3pPr>
              <a:defRPr sz="2664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9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1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965" y="2435860"/>
            <a:ext cx="11062864" cy="64956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3448" y="507471"/>
            <a:ext cx="10352405" cy="15224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2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608945" algn="ctr" rtl="0" eaLnBrk="1" fontAlgn="base" hangingPunct="1">
        <a:spcBef>
          <a:spcPct val="0"/>
        </a:spcBef>
        <a:spcAft>
          <a:spcPct val="0"/>
        </a:spcAft>
        <a:defRPr sz="5860">
          <a:solidFill>
            <a:schemeClr val="tx2"/>
          </a:solidFill>
          <a:latin typeface="Arial" pitchFamily="-65" charset="0"/>
        </a:defRPr>
      </a:lvl6pPr>
      <a:lvl7pPr marL="1217889" algn="ctr" rtl="0" eaLnBrk="1" fontAlgn="base" hangingPunct="1">
        <a:spcBef>
          <a:spcPct val="0"/>
        </a:spcBef>
        <a:spcAft>
          <a:spcPct val="0"/>
        </a:spcAft>
        <a:defRPr sz="5860">
          <a:solidFill>
            <a:schemeClr val="tx2"/>
          </a:solidFill>
          <a:latin typeface="Arial" pitchFamily="-65" charset="0"/>
        </a:defRPr>
      </a:lvl7pPr>
      <a:lvl8pPr marL="1826834" algn="ctr" rtl="0" eaLnBrk="1" fontAlgn="base" hangingPunct="1">
        <a:spcBef>
          <a:spcPct val="0"/>
        </a:spcBef>
        <a:spcAft>
          <a:spcPct val="0"/>
        </a:spcAft>
        <a:defRPr sz="5860">
          <a:solidFill>
            <a:schemeClr val="tx2"/>
          </a:solidFill>
          <a:latin typeface="Arial" pitchFamily="-65" charset="0"/>
        </a:defRPr>
      </a:lvl8pPr>
      <a:lvl9pPr marL="2435779" algn="ctr" rtl="0" eaLnBrk="1" fontAlgn="base" hangingPunct="1">
        <a:spcBef>
          <a:spcPct val="0"/>
        </a:spcBef>
        <a:spcAft>
          <a:spcPct val="0"/>
        </a:spcAft>
        <a:defRPr sz="5860">
          <a:solidFill>
            <a:schemeClr val="tx2"/>
          </a:solidFill>
          <a:latin typeface="Arial" pitchFamily="-65" charset="0"/>
        </a:defRPr>
      </a:lvl9pPr>
    </p:titleStyle>
    <p:bodyStyle>
      <a:lvl1pPr marL="456709" indent="-456709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4262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989535" indent="-38059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3729">
          <a:solidFill>
            <a:schemeClr val="tx1"/>
          </a:solidFill>
          <a:latin typeface="+mn-lt"/>
          <a:ea typeface="ＭＳ Ｐゴシック" pitchFamily="-65" charset="-128"/>
        </a:defRPr>
      </a:lvl2pPr>
      <a:lvl3pPr marL="1522362" indent="-30447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3197">
          <a:solidFill>
            <a:schemeClr val="tx1"/>
          </a:solidFill>
          <a:latin typeface="+mn-lt"/>
          <a:ea typeface="ＭＳ Ｐゴシック" pitchFamily="-65" charset="-128"/>
        </a:defRPr>
      </a:lvl3pPr>
      <a:lvl4pPr marL="2131306" indent="-30447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664">
          <a:solidFill>
            <a:schemeClr val="tx1"/>
          </a:solidFill>
          <a:latin typeface="+mn-lt"/>
          <a:ea typeface="ＭＳ Ｐゴシック" pitchFamily="-65" charset="-128"/>
        </a:defRPr>
      </a:lvl4pPr>
      <a:lvl5pPr marL="2740251" indent="-30447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664">
          <a:solidFill>
            <a:schemeClr val="tx1"/>
          </a:solidFill>
          <a:latin typeface="+mn-lt"/>
          <a:ea typeface="ＭＳ Ｐゴシック" pitchFamily="-65" charset="-128"/>
        </a:defRPr>
      </a:lvl5pPr>
      <a:lvl6pPr marL="3349196" indent="-30447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664">
          <a:solidFill>
            <a:schemeClr val="tx1"/>
          </a:solidFill>
          <a:latin typeface="+mn-lt"/>
          <a:ea typeface="ＭＳ Ｐゴシック" pitchFamily="-65" charset="-128"/>
        </a:defRPr>
      </a:lvl6pPr>
      <a:lvl7pPr marL="3958140" indent="-30447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664">
          <a:solidFill>
            <a:schemeClr val="tx1"/>
          </a:solidFill>
          <a:latin typeface="+mn-lt"/>
          <a:ea typeface="ＭＳ Ｐゴシック" pitchFamily="-65" charset="-128"/>
        </a:defRPr>
      </a:lvl7pPr>
      <a:lvl8pPr marL="4567085" indent="-30447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664">
          <a:solidFill>
            <a:schemeClr val="tx1"/>
          </a:solidFill>
          <a:latin typeface="+mn-lt"/>
          <a:ea typeface="ＭＳ Ｐゴシック" pitchFamily="-65" charset="-128"/>
        </a:defRPr>
      </a:lvl8pPr>
      <a:lvl9pPr marL="5176030" indent="-30447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664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8965" y="365803"/>
            <a:ext cx="9844934" cy="77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965" y="2131378"/>
            <a:ext cx="10961370" cy="629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62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2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2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2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2" b="1">
          <a:solidFill>
            <a:srgbClr val="73B900"/>
          </a:solidFill>
          <a:latin typeface="Arial" charset="0"/>
        </a:defRPr>
      </a:lvl5pPr>
      <a:lvl6pPr marL="608945" algn="l" rtl="0" eaLnBrk="1" fontAlgn="base" hangingPunct="1">
        <a:spcBef>
          <a:spcPct val="0"/>
        </a:spcBef>
        <a:spcAft>
          <a:spcPct val="0"/>
        </a:spcAft>
        <a:defRPr sz="4262" b="1">
          <a:solidFill>
            <a:srgbClr val="73B900"/>
          </a:solidFill>
          <a:latin typeface="Arial" charset="0"/>
        </a:defRPr>
      </a:lvl6pPr>
      <a:lvl7pPr marL="1217889" algn="l" rtl="0" eaLnBrk="1" fontAlgn="base" hangingPunct="1">
        <a:spcBef>
          <a:spcPct val="0"/>
        </a:spcBef>
        <a:spcAft>
          <a:spcPct val="0"/>
        </a:spcAft>
        <a:defRPr sz="4262" b="1">
          <a:solidFill>
            <a:srgbClr val="73B900"/>
          </a:solidFill>
          <a:latin typeface="Arial" charset="0"/>
        </a:defRPr>
      </a:lvl7pPr>
      <a:lvl8pPr marL="1826834" algn="l" rtl="0" eaLnBrk="1" fontAlgn="base" hangingPunct="1">
        <a:spcBef>
          <a:spcPct val="0"/>
        </a:spcBef>
        <a:spcAft>
          <a:spcPct val="0"/>
        </a:spcAft>
        <a:defRPr sz="4262" b="1">
          <a:solidFill>
            <a:srgbClr val="73B900"/>
          </a:solidFill>
          <a:latin typeface="Arial" charset="0"/>
        </a:defRPr>
      </a:lvl8pPr>
      <a:lvl9pPr marL="2435779" algn="l" rtl="0" eaLnBrk="1" fontAlgn="base" hangingPunct="1">
        <a:spcBef>
          <a:spcPct val="0"/>
        </a:spcBef>
        <a:spcAft>
          <a:spcPct val="0"/>
        </a:spcAft>
        <a:defRPr sz="4262" b="1">
          <a:solidFill>
            <a:srgbClr val="73B900"/>
          </a:solidFill>
          <a:latin typeface="Arial" charset="0"/>
        </a:defRPr>
      </a:lvl9pPr>
    </p:titleStyle>
    <p:bodyStyle>
      <a:lvl1pPr marL="458824" indent="-458824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3197" b="1">
          <a:solidFill>
            <a:schemeClr val="tx1"/>
          </a:solidFill>
          <a:latin typeface="+mn-lt"/>
          <a:ea typeface="+mn-ea"/>
          <a:cs typeface="+mn-cs"/>
        </a:defRPr>
      </a:lvl1pPr>
      <a:lvl2pPr marL="1217889" indent="-456709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664" b="1">
          <a:solidFill>
            <a:schemeClr val="tx1"/>
          </a:solidFill>
          <a:latin typeface="+mn-lt"/>
        </a:defRPr>
      </a:lvl2pPr>
      <a:lvl3pPr marL="1826834" indent="-376362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3197" b="1">
          <a:solidFill>
            <a:schemeClr val="tx1"/>
          </a:solidFill>
          <a:latin typeface="+mn-lt"/>
        </a:defRPr>
      </a:lvl3pPr>
      <a:lvl4pPr marL="2363889" indent="-304472" algn="l" rtl="0" eaLnBrk="1" fontAlgn="base" hangingPunct="1">
        <a:spcBef>
          <a:spcPct val="20000"/>
        </a:spcBef>
        <a:spcAft>
          <a:spcPct val="0"/>
        </a:spcAft>
        <a:buChar char="–"/>
        <a:defRPr sz="2664">
          <a:solidFill>
            <a:schemeClr val="bg1"/>
          </a:solidFill>
          <a:latin typeface="+mn-lt"/>
        </a:defRPr>
      </a:lvl4pPr>
      <a:lvl5pPr marL="2820598" indent="-304472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bg1"/>
          </a:solidFill>
          <a:latin typeface="+mn-lt"/>
        </a:defRPr>
      </a:lvl5pPr>
      <a:lvl6pPr marL="3429543" indent="-304472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bg1"/>
          </a:solidFill>
          <a:latin typeface="+mn-lt"/>
        </a:defRPr>
      </a:lvl6pPr>
      <a:lvl7pPr marL="4038487" indent="-304472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bg1"/>
          </a:solidFill>
          <a:latin typeface="+mn-lt"/>
        </a:defRPr>
      </a:lvl7pPr>
      <a:lvl8pPr marL="4647432" indent="-304472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bg1"/>
          </a:solidFill>
          <a:latin typeface="+mn-lt"/>
        </a:defRPr>
      </a:lvl8pPr>
      <a:lvl9pPr marL="5256377" indent="-304472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5B6BC-FBBA-9C48-8F9F-B38742B66B43}"/>
              </a:ext>
            </a:extLst>
          </p:cNvPr>
          <p:cNvSpPr/>
          <p:nvPr/>
        </p:nvSpPr>
        <p:spPr bwMode="auto">
          <a:xfrm>
            <a:off x="732741" y="960480"/>
            <a:ext cx="2673504" cy="64659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54E831-EC98-9641-92A4-1994ED15A488}"/>
              </a:ext>
            </a:extLst>
          </p:cNvPr>
          <p:cNvSpPr/>
          <p:nvPr/>
        </p:nvSpPr>
        <p:spPr bwMode="auto">
          <a:xfrm>
            <a:off x="8847323" y="960480"/>
            <a:ext cx="2673504" cy="64659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8AB77C2-A108-434F-9608-397487B0C0C0}"/>
              </a:ext>
            </a:extLst>
          </p:cNvPr>
          <p:cNvSpPr/>
          <p:nvPr/>
        </p:nvSpPr>
        <p:spPr bwMode="auto">
          <a:xfrm>
            <a:off x="4495450" y="643621"/>
            <a:ext cx="3307225" cy="82185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7A4B57-584A-B34E-B541-EB38C48D10FA}"/>
              </a:ext>
            </a:extLst>
          </p:cNvPr>
          <p:cNvSpPr/>
          <p:nvPr/>
        </p:nvSpPr>
        <p:spPr bwMode="auto">
          <a:xfrm>
            <a:off x="4495450" y="7015474"/>
            <a:ext cx="3307225" cy="82185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BDA67-5A2B-E742-BD3F-2B6ED009670A}"/>
              </a:ext>
            </a:extLst>
          </p:cNvPr>
          <p:cNvSpPr txBox="1"/>
          <p:nvPr/>
        </p:nvSpPr>
        <p:spPr>
          <a:xfrm>
            <a:off x="1318787" y="3885985"/>
            <a:ext cx="1851789" cy="747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58" dirty="0">
                <a:solidFill>
                  <a:schemeClr val="bg1"/>
                </a:solidFill>
              </a:rPr>
              <a:t>NodeA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8F222-AF2B-1148-854E-8BEC6D782414}"/>
              </a:ext>
            </a:extLst>
          </p:cNvPr>
          <p:cNvSpPr txBox="1"/>
          <p:nvPr/>
        </p:nvSpPr>
        <p:spPr>
          <a:xfrm>
            <a:off x="9433369" y="3885985"/>
            <a:ext cx="1851789" cy="747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58" dirty="0">
                <a:solidFill>
                  <a:schemeClr val="bg1"/>
                </a:solidFill>
              </a:rPr>
              <a:t>NodeB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FFEAFC-37D9-874E-8293-38FF401A6983}"/>
              </a:ext>
            </a:extLst>
          </p:cNvPr>
          <p:cNvSpPr/>
          <p:nvPr/>
        </p:nvSpPr>
        <p:spPr bwMode="auto">
          <a:xfrm>
            <a:off x="4723193" y="643621"/>
            <a:ext cx="267351" cy="8218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0B2166F-C542-BF4C-8D5A-418EC7D3AF58}"/>
              </a:ext>
            </a:extLst>
          </p:cNvPr>
          <p:cNvSpPr/>
          <p:nvPr/>
        </p:nvSpPr>
        <p:spPr bwMode="auto">
          <a:xfrm>
            <a:off x="7263022" y="643621"/>
            <a:ext cx="267351" cy="8218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16F1D93-A643-AF4B-85CF-C7FE75A8D7EA}"/>
              </a:ext>
            </a:extLst>
          </p:cNvPr>
          <p:cNvSpPr/>
          <p:nvPr/>
        </p:nvSpPr>
        <p:spPr bwMode="auto">
          <a:xfrm>
            <a:off x="4723193" y="7015474"/>
            <a:ext cx="267351" cy="8218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706FE8-D18C-C048-A5C3-254DC74C338B}"/>
              </a:ext>
            </a:extLst>
          </p:cNvPr>
          <p:cNvSpPr/>
          <p:nvPr/>
        </p:nvSpPr>
        <p:spPr bwMode="auto">
          <a:xfrm>
            <a:off x="7263022" y="7015474"/>
            <a:ext cx="267351" cy="8218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F902C5D-2056-B249-8AB7-9F191C9831CD}"/>
              </a:ext>
            </a:extLst>
          </p:cNvPr>
          <p:cNvSpPr/>
          <p:nvPr/>
        </p:nvSpPr>
        <p:spPr bwMode="auto">
          <a:xfrm rot="16200000">
            <a:off x="2861641" y="1574397"/>
            <a:ext cx="267351" cy="8218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DF273E7-76D5-294E-9188-338BA05F728A}"/>
              </a:ext>
            </a:extLst>
          </p:cNvPr>
          <p:cNvSpPr/>
          <p:nvPr/>
        </p:nvSpPr>
        <p:spPr bwMode="auto">
          <a:xfrm rot="16200000">
            <a:off x="9124574" y="1574399"/>
            <a:ext cx="267351" cy="8218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F6BBDE0-C51C-3147-9EAE-30CC32EC4D6E}"/>
              </a:ext>
            </a:extLst>
          </p:cNvPr>
          <p:cNvSpPr/>
          <p:nvPr/>
        </p:nvSpPr>
        <p:spPr bwMode="auto">
          <a:xfrm rot="16200000">
            <a:off x="2861640" y="5856953"/>
            <a:ext cx="267351" cy="8218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26A34A0-3393-244F-B2B2-C4B63F306C9F}"/>
              </a:ext>
            </a:extLst>
          </p:cNvPr>
          <p:cNvSpPr/>
          <p:nvPr/>
        </p:nvSpPr>
        <p:spPr bwMode="auto">
          <a:xfrm rot="16200000">
            <a:off x="9124576" y="5856953"/>
            <a:ext cx="267351" cy="8218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793" tIns="60897" rIns="121793" bIns="60897" numCol="1" rtlCol="0" anchor="t" anchorCtr="0" compatLnSpc="1">
            <a:prstTxWarp prst="textNoShape">
              <a:avLst/>
            </a:prstTxWarp>
          </a:bodyPr>
          <a:lstStyle/>
          <a:p>
            <a:pPr defTabSz="1217889"/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2B2DB1F-570D-1843-8BBD-2841396B5B28}"/>
              </a:ext>
            </a:extLst>
          </p:cNvPr>
          <p:cNvCxnSpPr>
            <a:stCxn id="36" idx="2"/>
            <a:endCxn id="6" idx="2"/>
          </p:cNvCxnSpPr>
          <p:nvPr/>
        </p:nvCxnSpPr>
        <p:spPr bwMode="auto">
          <a:xfrm flipV="1">
            <a:off x="3406246" y="1465477"/>
            <a:ext cx="1450623" cy="51984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5BFD265-79C6-C742-A3C8-F21D0FB8E540}"/>
              </a:ext>
            </a:extLst>
          </p:cNvPr>
          <p:cNvCxnSpPr>
            <a:stCxn id="33" idx="2"/>
            <a:endCxn id="38" idx="0"/>
          </p:cNvCxnSpPr>
          <p:nvPr/>
        </p:nvCxnSpPr>
        <p:spPr bwMode="auto">
          <a:xfrm rot="16200000" flipH="1">
            <a:off x="7862084" y="1000089"/>
            <a:ext cx="519850" cy="14506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FECC75-130D-7C4D-A350-A9A3AAE3E685}"/>
              </a:ext>
            </a:extLst>
          </p:cNvPr>
          <p:cNvCxnSpPr>
            <a:stCxn id="39" idx="2"/>
            <a:endCxn id="34" idx="0"/>
          </p:cNvCxnSpPr>
          <p:nvPr/>
        </p:nvCxnSpPr>
        <p:spPr bwMode="auto">
          <a:xfrm>
            <a:off x="3406245" y="6267882"/>
            <a:ext cx="1450625" cy="74759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9C68FCF-8938-3F43-BCE8-8E298EB407B7}"/>
              </a:ext>
            </a:extLst>
          </p:cNvPr>
          <p:cNvCxnSpPr>
            <a:stCxn id="35" idx="0"/>
            <a:endCxn id="40" idx="0"/>
          </p:cNvCxnSpPr>
          <p:nvPr/>
        </p:nvCxnSpPr>
        <p:spPr bwMode="auto">
          <a:xfrm rot="5400000" flipH="1" flipV="1">
            <a:off x="7748216" y="5916365"/>
            <a:ext cx="747592" cy="14506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0A4546-3E5A-B845-95E0-69B20A21493C}"/>
              </a:ext>
            </a:extLst>
          </p:cNvPr>
          <p:cNvSpPr txBox="1"/>
          <p:nvPr/>
        </p:nvSpPr>
        <p:spPr>
          <a:xfrm>
            <a:off x="2616786" y="1780353"/>
            <a:ext cx="729687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5" dirty="0"/>
              <a:t>NIC1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93071E-35BB-014D-8367-8C509A60A783}"/>
              </a:ext>
            </a:extLst>
          </p:cNvPr>
          <p:cNvSpPr txBox="1"/>
          <p:nvPr/>
        </p:nvSpPr>
        <p:spPr>
          <a:xfrm>
            <a:off x="2621956" y="6062909"/>
            <a:ext cx="729687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5" dirty="0"/>
              <a:t>NIC2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53F08A-36DA-0F46-83E0-58C81612CBC8}"/>
              </a:ext>
            </a:extLst>
          </p:cNvPr>
          <p:cNvSpPr txBox="1"/>
          <p:nvPr/>
        </p:nvSpPr>
        <p:spPr>
          <a:xfrm>
            <a:off x="8882197" y="1785303"/>
            <a:ext cx="729687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5" dirty="0"/>
              <a:t>NIC3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62CBE5-9A2A-AF48-9D11-A7B1EF335B4F}"/>
              </a:ext>
            </a:extLst>
          </p:cNvPr>
          <p:cNvSpPr txBox="1"/>
          <p:nvPr/>
        </p:nvSpPr>
        <p:spPr>
          <a:xfrm>
            <a:off x="8884459" y="6062909"/>
            <a:ext cx="729687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5" dirty="0"/>
              <a:t>NIC4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D7087-CEDA-0744-937E-8D1CBD7BFDB7}"/>
              </a:ext>
            </a:extLst>
          </p:cNvPr>
          <p:cNvSpPr txBox="1"/>
          <p:nvPr/>
        </p:nvSpPr>
        <p:spPr>
          <a:xfrm>
            <a:off x="5206118" y="747092"/>
            <a:ext cx="2550698" cy="747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58" dirty="0">
                <a:solidFill>
                  <a:schemeClr val="bg1"/>
                </a:solidFill>
              </a:rPr>
              <a:t>Switch 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1E67D7-5143-9C48-B30E-89A8F4A76E3A}"/>
              </a:ext>
            </a:extLst>
          </p:cNvPr>
          <p:cNvSpPr txBox="1"/>
          <p:nvPr/>
        </p:nvSpPr>
        <p:spPr>
          <a:xfrm>
            <a:off x="5205900" y="7118945"/>
            <a:ext cx="2550698" cy="747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58" dirty="0">
                <a:solidFill>
                  <a:schemeClr val="bg1"/>
                </a:solidFill>
              </a:rPr>
              <a:t>Switch 02</a:t>
            </a:r>
          </a:p>
        </p:txBody>
      </p:sp>
    </p:spTree>
    <p:extLst>
      <p:ext uri="{BB962C8B-B14F-4D97-AF65-F5344CB8AC3E}">
        <p14:creationId xmlns:p14="http://schemas.microsoft.com/office/powerpoint/2010/main" val="8471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A25F780-2391-6141-A9D7-D24B165AC3AE}"/>
              </a:ext>
            </a:extLst>
          </p:cNvPr>
          <p:cNvGrpSpPr/>
          <p:nvPr/>
        </p:nvGrpSpPr>
        <p:grpSpPr>
          <a:xfrm>
            <a:off x="334404" y="2083197"/>
            <a:ext cx="5507768" cy="5077474"/>
            <a:chOff x="277254" y="1178322"/>
            <a:chExt cx="5507768" cy="50774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7D1BEA-8C45-804B-8316-8161DE3FEF3A}"/>
                </a:ext>
              </a:extLst>
            </p:cNvPr>
            <p:cNvSpPr txBox="1"/>
            <p:nvPr/>
          </p:nvSpPr>
          <p:spPr>
            <a:xfrm>
              <a:off x="277254" y="1178322"/>
              <a:ext cx="2329484" cy="3077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PMIX_ALLOC_NETWORK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518BD0-53F7-2242-888E-5B7817AB19EE}"/>
                </a:ext>
              </a:extLst>
            </p:cNvPr>
            <p:cNvSpPr txBox="1"/>
            <p:nvPr/>
          </p:nvSpPr>
          <p:spPr>
            <a:xfrm rot="16200000">
              <a:off x="385241" y="3593049"/>
              <a:ext cx="1665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pmix_data_array_t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1B50F9-0349-8543-A238-8C02F5945CC2}"/>
                </a:ext>
              </a:extLst>
            </p:cNvPr>
            <p:cNvSpPr txBox="1"/>
            <p:nvPr/>
          </p:nvSpPr>
          <p:spPr>
            <a:xfrm>
              <a:off x="2218021" y="2101666"/>
              <a:ext cx="3017173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Key: PMIX_ALLOC_NETWORK_ID</a:t>
              </a:r>
            </a:p>
            <a:p>
              <a:r>
                <a:rPr lang="en-US" sz="1400" dirty="0"/>
                <a:t>Value: MPIResources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357524C9-0321-2441-839F-84D9AE6A0534}"/>
                </a:ext>
              </a:extLst>
            </p:cNvPr>
            <p:cNvCxnSpPr>
              <a:stCxn id="3" idx="2"/>
              <a:endCxn id="5" idx="1"/>
            </p:cNvCxnSpPr>
            <p:nvPr/>
          </p:nvCxnSpPr>
          <p:spPr bwMode="auto">
            <a:xfrm rot="16200000" flipH="1">
              <a:off x="1391420" y="1536674"/>
              <a:ext cx="877177" cy="776025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79348A-24EC-7840-9E92-299771B13B22}"/>
                </a:ext>
              </a:extLst>
            </p:cNvPr>
            <p:cNvSpPr txBox="1"/>
            <p:nvPr/>
          </p:nvSpPr>
          <p:spPr>
            <a:xfrm>
              <a:off x="2218020" y="3311970"/>
              <a:ext cx="3307316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Key: PMIX_ALLOC_NETWORK_TYPE</a:t>
              </a:r>
            </a:p>
            <a:p>
              <a:r>
                <a:rPr lang="en-US" sz="1400" dirty="0"/>
                <a:t>Value: tcp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8430C7-CA87-D14D-B7E3-B82045378368}"/>
                </a:ext>
              </a:extLst>
            </p:cNvPr>
            <p:cNvSpPr txBox="1"/>
            <p:nvPr/>
          </p:nvSpPr>
          <p:spPr>
            <a:xfrm>
              <a:off x="2218020" y="4522273"/>
              <a:ext cx="3427541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Key: PMIX_ALLOC_NETWORK_PLANE</a:t>
              </a:r>
            </a:p>
            <a:p>
              <a:r>
                <a:rPr lang="en-US" sz="1400" dirty="0"/>
                <a:t>Value: 10.10.10.0/24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AB96ED-1AEB-8842-B959-2539FDBB50EA}"/>
                </a:ext>
              </a:extLst>
            </p:cNvPr>
            <p:cNvSpPr txBox="1"/>
            <p:nvPr/>
          </p:nvSpPr>
          <p:spPr>
            <a:xfrm>
              <a:off x="2218020" y="5732576"/>
              <a:ext cx="3567002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Key: PMIX_ALLOC_NETWORK_ENDPTS</a:t>
              </a:r>
            </a:p>
            <a:p>
              <a:r>
                <a:rPr lang="en-US" sz="1400" dirty="0"/>
                <a:t>Value: 4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91769F84-6784-3A41-85F6-C70AEDDCFE22}"/>
                </a:ext>
              </a:extLst>
            </p:cNvPr>
            <p:cNvCxnSpPr>
              <a:stCxn id="3" idx="2"/>
              <a:endCxn id="8" idx="1"/>
            </p:cNvCxnSpPr>
            <p:nvPr/>
          </p:nvCxnSpPr>
          <p:spPr bwMode="auto">
            <a:xfrm rot="16200000" flipH="1">
              <a:off x="786268" y="2141827"/>
              <a:ext cx="2087481" cy="77602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90DDAC3C-3885-684F-925C-EF3460CDE57B}"/>
                </a:ext>
              </a:extLst>
            </p:cNvPr>
            <p:cNvCxnSpPr>
              <a:cxnSpLocks/>
              <a:stCxn id="3" idx="2"/>
              <a:endCxn id="9" idx="1"/>
            </p:cNvCxnSpPr>
            <p:nvPr/>
          </p:nvCxnSpPr>
          <p:spPr bwMode="auto">
            <a:xfrm rot="16200000" flipH="1">
              <a:off x="181116" y="2746979"/>
              <a:ext cx="3297784" cy="77602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4A3FB1D7-F99B-2948-9AF3-A6B6157F279B}"/>
                </a:ext>
              </a:extLst>
            </p:cNvPr>
            <p:cNvCxnSpPr>
              <a:stCxn id="3" idx="2"/>
              <a:endCxn id="10" idx="1"/>
            </p:cNvCxnSpPr>
            <p:nvPr/>
          </p:nvCxnSpPr>
          <p:spPr bwMode="auto">
            <a:xfrm rot="16200000" flipH="1">
              <a:off x="-424035" y="3352130"/>
              <a:ext cx="4508087" cy="77602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B03B33-2285-1B40-A9A8-3342E80FE68C}"/>
              </a:ext>
            </a:extLst>
          </p:cNvPr>
          <p:cNvGrpSpPr/>
          <p:nvPr/>
        </p:nvGrpSpPr>
        <p:grpSpPr>
          <a:xfrm>
            <a:off x="5933912" y="2083197"/>
            <a:ext cx="5507768" cy="5077474"/>
            <a:chOff x="5876762" y="1381311"/>
            <a:chExt cx="5507768" cy="50774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E8F0F6-D98C-9348-A118-271CB272621A}"/>
                </a:ext>
              </a:extLst>
            </p:cNvPr>
            <p:cNvSpPr txBox="1"/>
            <p:nvPr/>
          </p:nvSpPr>
          <p:spPr>
            <a:xfrm>
              <a:off x="5876762" y="1381311"/>
              <a:ext cx="2329484" cy="3077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PMIX_ALLOC_NETWORK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A6AF02-364D-1549-8E07-5FA976746778}"/>
                </a:ext>
              </a:extLst>
            </p:cNvPr>
            <p:cNvSpPr txBox="1"/>
            <p:nvPr/>
          </p:nvSpPr>
          <p:spPr>
            <a:xfrm rot="16200000">
              <a:off x="5980676" y="3757493"/>
              <a:ext cx="1665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pmix_data_array_t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B85144-A29F-B949-ABFE-D7DFF7FC07CC}"/>
                </a:ext>
              </a:extLst>
            </p:cNvPr>
            <p:cNvSpPr txBox="1"/>
            <p:nvPr/>
          </p:nvSpPr>
          <p:spPr>
            <a:xfrm>
              <a:off x="7817528" y="2304655"/>
              <a:ext cx="3017173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Key: PMIX_ALLOC_NETWORK_ID</a:t>
              </a:r>
            </a:p>
            <a:p>
              <a:r>
                <a:rPr lang="en-US" sz="1400" dirty="0"/>
                <a:t>Value: UPC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37887CAE-3DA8-5E4C-BA65-F24F362434E6}"/>
                </a:ext>
              </a:extLst>
            </p:cNvPr>
            <p:cNvCxnSpPr>
              <a:stCxn id="17" idx="2"/>
              <a:endCxn id="19" idx="1"/>
            </p:cNvCxnSpPr>
            <p:nvPr/>
          </p:nvCxnSpPr>
          <p:spPr bwMode="auto">
            <a:xfrm rot="16200000" flipH="1">
              <a:off x="6990928" y="1739664"/>
              <a:ext cx="877177" cy="77602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E76504-C133-5745-8D8A-54815F864542}"/>
                </a:ext>
              </a:extLst>
            </p:cNvPr>
            <p:cNvSpPr txBox="1"/>
            <p:nvPr/>
          </p:nvSpPr>
          <p:spPr>
            <a:xfrm>
              <a:off x="7817528" y="3514958"/>
              <a:ext cx="3307316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Key: PMIX_ALLOC_NETWORK_TYPE</a:t>
              </a:r>
            </a:p>
            <a:p>
              <a:r>
                <a:rPr lang="en-US" sz="1400" dirty="0"/>
                <a:t>Value: opa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6BBE70-8D9B-EA43-9920-7DDF262ACE7F}"/>
                </a:ext>
              </a:extLst>
            </p:cNvPr>
            <p:cNvSpPr txBox="1"/>
            <p:nvPr/>
          </p:nvSpPr>
          <p:spPr>
            <a:xfrm>
              <a:off x="7817528" y="4725261"/>
              <a:ext cx="3427541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Key: PMIX_ALLOC_NETWORK_PLANE</a:t>
              </a:r>
            </a:p>
            <a:p>
              <a:r>
                <a:rPr lang="en-US" sz="1400" dirty="0"/>
                <a:t>Value: red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F7B8DB-D156-2249-BC7E-649D20AB7082}"/>
                </a:ext>
              </a:extLst>
            </p:cNvPr>
            <p:cNvSpPr txBox="1"/>
            <p:nvPr/>
          </p:nvSpPr>
          <p:spPr>
            <a:xfrm>
              <a:off x="7817528" y="5935565"/>
              <a:ext cx="3567002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Key: PMIX_ALLOC_NETWORK_ENDPTS</a:t>
              </a:r>
            </a:p>
            <a:p>
              <a:r>
                <a:rPr lang="en-US" sz="1400" dirty="0"/>
                <a:t>Value: 1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4D3F00C4-62E0-D446-B7A5-264C13C6B7E8}"/>
                </a:ext>
              </a:extLst>
            </p:cNvPr>
            <p:cNvCxnSpPr>
              <a:stCxn id="17" idx="2"/>
              <a:endCxn id="21" idx="1"/>
            </p:cNvCxnSpPr>
            <p:nvPr/>
          </p:nvCxnSpPr>
          <p:spPr bwMode="auto">
            <a:xfrm rot="16200000" flipH="1">
              <a:off x="6385776" y="2344816"/>
              <a:ext cx="2087480" cy="77602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230962D3-6F77-7A40-8A7E-7044D98D9914}"/>
                </a:ext>
              </a:extLst>
            </p:cNvPr>
            <p:cNvCxnSpPr>
              <a:cxnSpLocks/>
              <a:stCxn id="17" idx="2"/>
              <a:endCxn id="22" idx="1"/>
            </p:cNvCxnSpPr>
            <p:nvPr/>
          </p:nvCxnSpPr>
          <p:spPr bwMode="auto">
            <a:xfrm rot="16200000" flipH="1">
              <a:off x="5780625" y="2949967"/>
              <a:ext cx="3297783" cy="77602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6421552E-6FB9-6447-80BB-43F85B4AA8C0}"/>
                </a:ext>
              </a:extLst>
            </p:cNvPr>
            <p:cNvCxnSpPr>
              <a:stCxn id="17" idx="2"/>
              <a:endCxn id="23" idx="1"/>
            </p:cNvCxnSpPr>
            <p:nvPr/>
          </p:nvCxnSpPr>
          <p:spPr bwMode="auto">
            <a:xfrm rot="16200000" flipH="1">
              <a:off x="5175473" y="3555119"/>
              <a:ext cx="4508087" cy="77602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67016EF-C20B-9B44-80EF-E0111DC1C0E1}"/>
              </a:ext>
            </a:extLst>
          </p:cNvPr>
          <p:cNvSpPr txBox="1"/>
          <p:nvPr/>
        </p:nvSpPr>
        <p:spPr>
          <a:xfrm>
            <a:off x="267078" y="719003"/>
            <a:ext cx="2464136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PMIx_Allocation_request_nb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BFD237-A55F-744D-92AE-BDB443E55681}"/>
              </a:ext>
            </a:extLst>
          </p:cNvPr>
          <p:cNvCxnSpPr>
            <a:stCxn id="29" idx="2"/>
            <a:endCxn id="3" idx="0"/>
          </p:cNvCxnSpPr>
          <p:nvPr/>
        </p:nvCxnSpPr>
        <p:spPr bwMode="auto">
          <a:xfrm>
            <a:off x="1499146" y="1026780"/>
            <a:ext cx="0" cy="10564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7CEAFB5-CB2D-AA4F-9F8D-9F474C48A6DE}"/>
              </a:ext>
            </a:extLst>
          </p:cNvPr>
          <p:cNvCxnSpPr>
            <a:stCxn id="29" idx="2"/>
            <a:endCxn id="17" idx="0"/>
          </p:cNvCxnSpPr>
          <p:nvPr/>
        </p:nvCxnSpPr>
        <p:spPr bwMode="auto">
          <a:xfrm rot="16200000" flipH="1">
            <a:off x="3770692" y="-1244766"/>
            <a:ext cx="1056417" cy="5599508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79066C-1BE5-F846-AB32-4C7C96CB2635}"/>
              </a:ext>
            </a:extLst>
          </p:cNvPr>
          <p:cNvSpPr txBox="1"/>
          <p:nvPr/>
        </p:nvSpPr>
        <p:spPr>
          <a:xfrm>
            <a:off x="3748909" y="1180677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pmix_info_t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FDC8C1-50F5-B540-8281-944DAE97EA85}"/>
              </a:ext>
            </a:extLst>
          </p:cNvPr>
          <p:cNvGrpSpPr/>
          <p:nvPr/>
        </p:nvGrpSpPr>
        <p:grpSpPr>
          <a:xfrm>
            <a:off x="7309691" y="1521721"/>
            <a:ext cx="371334" cy="66534"/>
            <a:chOff x="7366571" y="1640854"/>
            <a:chExt cx="371334" cy="6653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B640CF3-636F-BF45-98B4-C2D10DC96663}"/>
                </a:ext>
              </a:extLst>
            </p:cNvPr>
            <p:cNvSpPr/>
            <p:nvPr/>
          </p:nvSpPr>
          <p:spPr bwMode="auto">
            <a:xfrm>
              <a:off x="7366571" y="1640854"/>
              <a:ext cx="66534" cy="66534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7451E27-3304-234B-9013-71631B62CB29}"/>
                </a:ext>
              </a:extLst>
            </p:cNvPr>
            <p:cNvSpPr/>
            <p:nvPr/>
          </p:nvSpPr>
          <p:spPr bwMode="auto">
            <a:xfrm>
              <a:off x="7518971" y="1640854"/>
              <a:ext cx="66534" cy="66534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CEF2C6F-313C-4E48-8A08-9276DA51FCC9}"/>
                </a:ext>
              </a:extLst>
            </p:cNvPr>
            <p:cNvSpPr/>
            <p:nvPr/>
          </p:nvSpPr>
          <p:spPr bwMode="auto">
            <a:xfrm>
              <a:off x="7671371" y="1640854"/>
              <a:ext cx="66534" cy="66534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035800"/>
      </p:ext>
    </p:extLst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7556C59-F0C7-6645-B5AB-2707A1FED1F8}"/>
    </a:ext>
  </a:extLst>
</a:theme>
</file>

<file path=ppt/theme/theme2.xml><?xml version="1.0" encoding="utf-8"?>
<a:theme xmlns:a="http://schemas.openxmlformats.org/drawingml/2006/main" name="PPT_Temp_Corp_4x3_BLK_2007 - Copy">
  <a:themeElements>
    <a:clrScheme name="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098944D-4998-DA4A-B120-6A0C919751F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pmix-bof-template</Template>
  <TotalTime>11135</TotalTime>
  <Words>142</Words>
  <Application>Microsoft Macintosh PowerPoint</Application>
  <PresentationFormat>Ledger Paper (11x17 in)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Times</vt:lpstr>
      <vt:lpstr>Wingdings</vt:lpstr>
      <vt:lpstr>ompi-workshop-template</vt:lpstr>
      <vt:lpstr>PPT_Temp_Corp_4x3_BLK_2007 - Copy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PMIx</dc:title>
  <dc:creator>Ralph Castain</dc:creator>
  <cp:lastModifiedBy>Ralph Castain</cp:lastModifiedBy>
  <cp:revision>284</cp:revision>
  <cp:lastPrinted>2016-05-11T19:00:02Z</cp:lastPrinted>
  <dcterms:created xsi:type="dcterms:W3CDTF">2015-11-04T14:50:44Z</dcterms:created>
  <dcterms:modified xsi:type="dcterms:W3CDTF">2018-04-02T16:36:14Z</dcterms:modified>
</cp:coreProperties>
</file>