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65" r:id="rId5"/>
    <p:sldId id="258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Nuni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55" autoAdjust="0"/>
  </p:normalViewPr>
  <p:slideViewPr>
    <p:cSldViewPr snapToGrid="0">
      <p:cViewPr varScale="1">
        <p:scale>
          <a:sx n="104" d="100"/>
          <a:sy n="104" d="100"/>
        </p:scale>
        <p:origin x="-826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8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TRAFFIC SIMULATION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Group members</a:t>
            </a:r>
            <a:endParaRPr b="1" u="sng" dirty="0"/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Aktar, Dohlon                         </a:t>
            </a:r>
            <a:r>
              <a:rPr lang="en" sz="1100" b="1" dirty="0">
                <a:solidFill>
                  <a:srgbClr val="0070C0"/>
                </a:solidFill>
              </a:rPr>
              <a:t> </a:t>
            </a:r>
            <a:r>
              <a:rPr lang="en" sz="1100" dirty="0">
                <a:solidFill>
                  <a:srgbClr val="0070C0"/>
                </a:solidFill>
              </a:rPr>
              <a:t>      </a:t>
            </a:r>
            <a:r>
              <a:rPr lang="en" sz="1100" dirty="0" smtClean="0">
                <a:solidFill>
                  <a:srgbClr val="0070C0"/>
                </a:solidFill>
              </a:rPr>
              <a:t>               </a:t>
            </a:r>
            <a:r>
              <a:rPr lang="en" sz="1100" dirty="0">
                <a:solidFill>
                  <a:srgbClr val="0070C0"/>
                </a:solidFill>
              </a:rPr>
              <a:t>3047040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Gang Ferdinand Dinga     	3216861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Fahim                         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</a:t>
            </a:r>
            <a:r>
              <a:rPr lang="en" sz="1100" dirty="0">
                <a:solidFill>
                  <a:srgbClr val="0070C0"/>
                </a:solidFill>
              </a:rPr>
              <a:t>2936968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Alessandro </a:t>
            </a:r>
            <a:r>
              <a:rPr lang="en" sz="1100">
                <a:solidFill>
                  <a:srgbClr val="0070C0"/>
                </a:solidFill>
              </a:rPr>
              <a:t>Sandor                   </a:t>
            </a:r>
            <a:r>
              <a:rPr lang="en" sz="1100" smtClean="0">
                <a:solidFill>
                  <a:srgbClr val="0070C0"/>
                </a:solidFill>
              </a:rPr>
              <a:t>                   </a:t>
            </a:r>
            <a:r>
              <a:rPr lang="en" sz="1100" dirty="0">
                <a:solidFill>
                  <a:srgbClr val="0070C0"/>
                </a:solidFill>
              </a:rPr>
              <a:t>2879964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648" y="952325"/>
            <a:ext cx="5361300" cy="78137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117" y="1960474"/>
            <a:ext cx="7439558" cy="1975284"/>
          </a:xfrm>
        </p:spPr>
        <p:txBody>
          <a:bodyPr/>
          <a:lstStyle/>
          <a:p>
            <a:pPr marL="488950" indent="-342900" algn="just">
              <a:buFont typeface="+mj-lt"/>
              <a:buAutoNum type="alphaLcPeriod"/>
            </a:pPr>
            <a:r>
              <a:rPr lang="en" dirty="0" smtClean="0"/>
              <a:t>Problem statement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goal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</a:t>
            </a:r>
            <a:r>
              <a:rPr lang="en-US" dirty="0" smtClean="0"/>
              <a:t>deliverables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/>
              <a:t>Our processes so </a:t>
            </a:r>
            <a:r>
              <a:rPr lang="en-US" dirty="0" smtClean="0"/>
              <a:t>far</a:t>
            </a:r>
            <a:endParaRPr lang="en-US" dirty="0" smtClean="0"/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Proof of concepts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Our </a:t>
            </a:r>
            <a:r>
              <a:rPr lang="en-US" dirty="0" smtClean="0"/>
              <a:t>plans for the remaining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/>
            <a:r>
              <a:rPr lang="en" dirty="0"/>
              <a:t>Problem statement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000000"/>
                </a:solidFill>
              </a:rPr>
              <a:t>SIM </a:t>
            </a:r>
            <a:r>
              <a:rPr lang="en" sz="1100" dirty="0">
                <a:solidFill>
                  <a:srgbClr val="000000"/>
                </a:solidFill>
              </a:rPr>
              <a:t>Software Inc is one of the leading software companies in the Netherland with it headquarters In Eindhoven.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The  company director and his team asked us to develop  a city traffic simulation applications.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334" y="1062053"/>
            <a:ext cx="5361300" cy="730171"/>
          </a:xfrm>
        </p:spPr>
        <p:txBody>
          <a:bodyPr/>
          <a:lstStyle/>
          <a:p>
            <a:r>
              <a:rPr lang="en-US" sz="4000" dirty="0"/>
              <a:t>Project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" y="1894637"/>
            <a:ext cx="7615123" cy="2421331"/>
          </a:xfrm>
        </p:spPr>
        <p:txBody>
          <a:bodyPr/>
          <a:lstStyle/>
          <a:p>
            <a:pPr marL="0" lvl="0" indent="0" algn="l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</a:rPr>
              <a:t>Our goal is to develop / create a software solution for SIM Software Inc. This software package should be able to</a:t>
            </a:r>
          </a:p>
          <a:p>
            <a:pPr lvl="0" indent="-298450" algn="l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Configure the roads and crossings in a city to simulate traffic and pedestrian flow.</a:t>
            </a:r>
          </a:p>
          <a:p>
            <a:pPr lvl="0" indent="-298450" algn="l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simulation provides the means to optimize the configuration of roads, crossings and traffic lights via statistics related to how the traffic resolves.  </a:t>
            </a:r>
          </a:p>
          <a:p>
            <a:pPr lvl="0" indent="-298450" algn="l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It should be possible to store simulation models and results in a file or database, and -load previously stored models and results from that file or database.</a:t>
            </a:r>
          </a:p>
          <a:p>
            <a:pPr marL="0" lvl="0" indent="0" algn="l">
              <a:spcBef>
                <a:spcPts val="1000"/>
              </a:spcBef>
              <a:spcAft>
                <a:spcPts val="1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/>
            <a:r>
              <a:rPr lang="en-US" sz="1800" dirty="0"/>
              <a:t>Project deliverables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5675"/>
            <a:ext cx="7505700" cy="22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5B9BD5"/>
                </a:solidFill>
              </a:rPr>
              <a:t>At the end of this project we are expected to deliver</a:t>
            </a:r>
          </a:p>
          <a:p>
            <a:pPr marL="228600" lvl="0" indent="-298450"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A working application (simulation software) in accordance with the project goals</a:t>
            </a:r>
          </a:p>
          <a:p>
            <a:pPr marL="228600" lvl="0" indent="-29845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Documents that contains information about the requirements, the design of the system and the process.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process so far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1800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4554" y="355482"/>
            <a:ext cx="8288121" cy="4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Proof of concepts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29183" y="1053389"/>
            <a:ext cx="8295437" cy="381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4963" r="11578" b="18031"/>
          <a:stretch/>
        </p:blipFill>
        <p:spPr bwMode="auto">
          <a:xfrm>
            <a:off x="314554" y="899771"/>
            <a:ext cx="8288121" cy="393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 for the remaining weeks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many weeks are remaining?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-What is remaining so far for the application to be complete.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Thanks you for your kind attention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260</Words>
  <Application>Microsoft Office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Noto Sans Symbols</vt:lpstr>
      <vt:lpstr>Calibri</vt:lpstr>
      <vt:lpstr>Nunito</vt:lpstr>
      <vt:lpstr>Shift</vt:lpstr>
      <vt:lpstr>FONTYS UNIVERSITY OF APPLIED SCIENCE DEPARTMENT OF ICT &amp; SOFTWARE </vt:lpstr>
      <vt:lpstr>Overview</vt:lpstr>
      <vt:lpstr>Problem statement</vt:lpstr>
      <vt:lpstr>Project goal</vt:lpstr>
      <vt:lpstr>Project deliverables</vt:lpstr>
      <vt:lpstr>Our process so far  </vt:lpstr>
      <vt:lpstr>Proof of concepts</vt:lpstr>
      <vt:lpstr>Our plans for the remaining weeks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 </dc:title>
  <cp:lastModifiedBy>Eng Dinga</cp:lastModifiedBy>
  <cp:revision>11</cp:revision>
  <dcterms:modified xsi:type="dcterms:W3CDTF">2019-04-13T11:50:31Z</dcterms:modified>
</cp:coreProperties>
</file>