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2F18B-7D96-4DD2-9E9B-681010063E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C528-DA93-46F6-9912-E48C7DCE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1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FONTYS UNIVERSITY OF APPLIED SCIENCE DEPARTMENT OF ICT &amp; SOFTWARE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7239000" cy="3352800"/>
          </a:xfrm>
        </p:spPr>
        <p:txBody>
          <a:bodyPr/>
          <a:lstStyle/>
          <a:p>
            <a:r>
              <a:rPr lang="en-US" dirty="0" smtClean="0"/>
              <a:t>FINAL PRESENTATION </a:t>
            </a:r>
          </a:p>
          <a:p>
            <a:r>
              <a:rPr lang="en-US" dirty="0" smtClean="0"/>
              <a:t>CAR TRAFFIC SIMULATION</a:t>
            </a:r>
          </a:p>
          <a:p>
            <a:endParaRPr lang="en-US" dirty="0"/>
          </a:p>
          <a:p>
            <a:endParaRPr lang="en-US" sz="1100" dirty="0" smtClean="0"/>
          </a:p>
          <a:p>
            <a:pPr lvl="0" algn="l">
              <a:spcBef>
                <a:spcPts val="0"/>
              </a:spcBef>
            </a:pPr>
            <a:r>
              <a:rPr lang="en-US" sz="1100" b="1" u="sng" dirty="0" smtClean="0"/>
              <a:t>Group members</a:t>
            </a:r>
          </a:p>
          <a:p>
            <a:pPr marL="457200" marR="228600" lvl="0" indent="-298450" algn="l">
              <a:spcBef>
                <a:spcPts val="0"/>
              </a:spcBef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-US" sz="1100" dirty="0" err="1" smtClean="0">
                <a:solidFill>
                  <a:srgbClr val="0070C0"/>
                </a:solidFill>
              </a:rPr>
              <a:t>Aktar</a:t>
            </a:r>
            <a:r>
              <a:rPr lang="en-US" sz="1100" dirty="0" smtClean="0">
                <a:solidFill>
                  <a:srgbClr val="0070C0"/>
                </a:solidFill>
              </a:rPr>
              <a:t>, </a:t>
            </a:r>
            <a:r>
              <a:rPr lang="en-US" sz="1100" dirty="0" err="1" smtClean="0">
                <a:solidFill>
                  <a:srgbClr val="0070C0"/>
                </a:solidFill>
              </a:rPr>
              <a:t>Dohlon</a:t>
            </a:r>
            <a:r>
              <a:rPr lang="en-US" sz="1100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100" b="1" dirty="0" smtClean="0">
                <a:solidFill>
                  <a:srgbClr val="0070C0"/>
                </a:solidFill>
              </a:rPr>
              <a:t> </a:t>
            </a:r>
            <a:r>
              <a:rPr lang="en-US" sz="1100" dirty="0" smtClean="0">
                <a:solidFill>
                  <a:srgbClr val="0070C0"/>
                </a:solidFill>
              </a:rPr>
              <a:t>                     3047040                                   </a:t>
            </a:r>
          </a:p>
          <a:p>
            <a:pPr marL="457200" marR="228600" lvl="0" indent="-298450" algn="l">
              <a:spcBef>
                <a:spcPts val="0"/>
              </a:spcBef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-US" sz="1100" dirty="0" smtClean="0">
                <a:solidFill>
                  <a:srgbClr val="0070C0"/>
                </a:solidFill>
              </a:rPr>
              <a:t>Alex </a:t>
            </a:r>
            <a:r>
              <a:rPr lang="en-US" sz="1100" dirty="0" err="1" smtClean="0">
                <a:solidFill>
                  <a:srgbClr val="0070C0"/>
                </a:solidFill>
              </a:rPr>
              <a:t>Kersjes</a:t>
            </a:r>
            <a:r>
              <a:rPr lang="en-US" sz="1100" dirty="0" smtClean="0">
                <a:solidFill>
                  <a:srgbClr val="0070C0"/>
                </a:solidFill>
              </a:rPr>
              <a:t>                       	3361616                                                               </a:t>
            </a:r>
          </a:p>
          <a:p>
            <a:pPr marL="457200" marR="228600" lvl="0" indent="-298450" algn="l">
              <a:spcBef>
                <a:spcPts val="0"/>
              </a:spcBef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-US" sz="1100" dirty="0" smtClean="0">
                <a:solidFill>
                  <a:srgbClr val="0070C0"/>
                </a:solidFill>
              </a:rPr>
              <a:t>Gang Ferdinand </a:t>
            </a:r>
            <a:r>
              <a:rPr lang="en-US" sz="1100" dirty="0" err="1" smtClean="0">
                <a:solidFill>
                  <a:srgbClr val="0070C0"/>
                </a:solidFill>
              </a:rPr>
              <a:t>Dinga</a:t>
            </a:r>
            <a:r>
              <a:rPr lang="en-US" sz="1100" dirty="0" smtClean="0">
                <a:solidFill>
                  <a:srgbClr val="0070C0"/>
                </a:solidFill>
              </a:rPr>
              <a:t>     	3216861   </a:t>
            </a:r>
          </a:p>
          <a:p>
            <a:pPr marL="457200" marR="228600" lvl="0" indent="-298450" algn="l">
              <a:spcBef>
                <a:spcPts val="0"/>
              </a:spcBef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-US" sz="1100" dirty="0" err="1" smtClean="0">
                <a:solidFill>
                  <a:srgbClr val="0070C0"/>
                </a:solidFill>
              </a:rPr>
              <a:t>Fahim</a:t>
            </a:r>
            <a:r>
              <a:rPr lang="en-US" sz="1100" dirty="0" smtClean="0">
                <a:solidFill>
                  <a:srgbClr val="0070C0"/>
                </a:solidFill>
              </a:rPr>
              <a:t>                                                             2936968</a:t>
            </a:r>
          </a:p>
          <a:p>
            <a:pPr marL="457200" marR="228600" lvl="0" indent="-298450" algn="l">
              <a:spcBef>
                <a:spcPts val="0"/>
              </a:spcBef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-US" sz="1100" dirty="0" smtClean="0">
                <a:solidFill>
                  <a:srgbClr val="0070C0"/>
                </a:solidFill>
              </a:rPr>
              <a:t>Alessandro </a:t>
            </a:r>
            <a:r>
              <a:rPr lang="en-US" sz="1100" dirty="0" err="1" smtClean="0">
                <a:solidFill>
                  <a:srgbClr val="0070C0"/>
                </a:solidFill>
              </a:rPr>
              <a:t>Sandor</a:t>
            </a:r>
            <a:r>
              <a:rPr lang="en-US" sz="1100" dirty="0" smtClean="0">
                <a:solidFill>
                  <a:srgbClr val="0070C0"/>
                </a:solidFill>
              </a:rPr>
              <a:t>                                      2879964      </a:t>
            </a:r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515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3104" r="29497" b="29129"/>
          <a:stretch/>
        </p:blipFill>
        <p:spPr bwMode="auto">
          <a:xfrm>
            <a:off x="762000" y="1752600"/>
            <a:ext cx="7848600" cy="426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92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Reflection </a:t>
            </a:r>
            <a:br>
              <a:rPr lang="en-US" sz="3200" dirty="0" smtClean="0"/>
            </a:br>
            <a:r>
              <a:rPr lang="en-US" sz="3200" dirty="0" smtClean="0"/>
              <a:t>(Our opinion about our result)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Our opinion about the application</a:t>
            </a:r>
          </a:p>
          <a:p>
            <a:pPr marL="971550" lvl="1" indent="-571500">
              <a:buFont typeface="+mj-lt"/>
              <a:buAutoNum type="alphaLcPeriod"/>
            </a:pPr>
            <a:r>
              <a:rPr lang="en-US" dirty="0"/>
              <a:t> </a:t>
            </a:r>
            <a:r>
              <a:rPr lang="en-US" dirty="0" smtClean="0"/>
              <a:t> Usability,</a:t>
            </a:r>
          </a:p>
          <a:p>
            <a:pPr marL="971550" lvl="1" indent="-571500">
              <a:buFont typeface="+mj-lt"/>
              <a:buAutoNum type="alphaLcPeriod"/>
            </a:pPr>
            <a:r>
              <a:rPr lang="en-US" dirty="0"/>
              <a:t> </a:t>
            </a:r>
            <a:r>
              <a:rPr lang="en-US" dirty="0" smtClean="0"/>
              <a:t> Maintainable</a:t>
            </a:r>
          </a:p>
          <a:p>
            <a:pPr marL="971550" lvl="1" indent="-571500">
              <a:buFont typeface="+mj-lt"/>
              <a:buAutoNum type="alphaLcPeriod"/>
            </a:pPr>
            <a:r>
              <a:rPr lang="en-US" dirty="0" smtClean="0"/>
              <a:t>  Extendable</a:t>
            </a:r>
          </a:p>
          <a:p>
            <a:r>
              <a:rPr lang="en-US" dirty="0" smtClean="0"/>
              <a:t>Our ups for this project</a:t>
            </a:r>
          </a:p>
          <a:p>
            <a:pPr marL="400050" lvl="1" indent="0">
              <a:buNone/>
            </a:pPr>
            <a:r>
              <a:rPr lang="en-US" sz="800" dirty="0" smtClean="0"/>
              <a:t>Good team collaboration </a:t>
            </a:r>
          </a:p>
          <a:p>
            <a:pPr marL="400050" lvl="1" indent="0">
              <a:buNone/>
            </a:pPr>
            <a:r>
              <a:rPr lang="en-US" sz="800" dirty="0" smtClean="0"/>
              <a:t>Good coaching from our Mentor.</a:t>
            </a:r>
          </a:p>
          <a:p>
            <a:r>
              <a:rPr lang="en-US" dirty="0" smtClean="0"/>
              <a:t>Our downs for the projects</a:t>
            </a:r>
          </a:p>
          <a:p>
            <a:pPr marL="0" indent="0">
              <a:buNone/>
            </a:pPr>
            <a:r>
              <a:rPr lang="en-US" sz="1400" dirty="0" smtClean="0"/>
              <a:t>        Lack of time </a:t>
            </a:r>
          </a:p>
          <a:p>
            <a:pPr marL="0" indent="0">
              <a:buNone/>
            </a:pPr>
            <a:r>
              <a:rPr lang="en-US" sz="1400" dirty="0" smtClean="0"/>
              <a:t>        Long period of time to understand each other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247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See working version of the application.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2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8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88950" algn="just">
              <a:buFont typeface="+mj-lt"/>
              <a:buAutoNum type="alphaLcPeriod"/>
            </a:pPr>
            <a:r>
              <a:rPr lang="en" dirty="0" smtClean="0"/>
              <a:t>Problem statement</a:t>
            </a:r>
          </a:p>
          <a:p>
            <a:pPr marL="488950" algn="just">
              <a:buFont typeface="+mj-lt"/>
              <a:buAutoNum type="alphaLcPeriod"/>
            </a:pPr>
            <a:r>
              <a:rPr lang="en-US" dirty="0" smtClean="0"/>
              <a:t>Project goal</a:t>
            </a:r>
          </a:p>
          <a:p>
            <a:pPr marL="488950" algn="just">
              <a:buFont typeface="+mj-lt"/>
              <a:buAutoNum type="alphaLcPeriod"/>
            </a:pPr>
            <a:r>
              <a:rPr lang="en-US" dirty="0" smtClean="0"/>
              <a:t>Project deliverables</a:t>
            </a:r>
          </a:p>
          <a:p>
            <a:pPr marL="488950" algn="just">
              <a:buFont typeface="+mj-lt"/>
              <a:buAutoNum type="alphaLcPeriod"/>
            </a:pPr>
            <a:r>
              <a:rPr lang="en-US" dirty="0" smtClean="0"/>
              <a:t>Our results</a:t>
            </a:r>
          </a:p>
          <a:p>
            <a:pPr marL="488950" algn="just">
              <a:buFont typeface="+mj-lt"/>
              <a:buAutoNum type="alphaLcPeriod"/>
            </a:pPr>
            <a:r>
              <a:rPr lang="en-US" dirty="0" smtClean="0"/>
              <a:t>Reflection (Our opinion about our result)</a:t>
            </a:r>
          </a:p>
          <a:p>
            <a:pPr marL="488950" algn="just">
              <a:buFont typeface="+mj-lt"/>
              <a:buAutoNum type="alphaLcPeriod"/>
            </a:pPr>
            <a:r>
              <a:rPr lang="en-US" dirty="0" smtClean="0"/>
              <a:t>The ups and downs of our project</a:t>
            </a:r>
          </a:p>
          <a:p>
            <a:pPr marL="488950" algn="just">
              <a:buFont typeface="+mj-lt"/>
              <a:buAutoNum type="alphaLcPeriod"/>
            </a:pPr>
            <a:r>
              <a:rPr lang="en-US" dirty="0" smtClean="0"/>
              <a:t>Demo application</a:t>
            </a:r>
          </a:p>
          <a:p>
            <a:pPr marL="488950" algn="just">
              <a:buFont typeface="+mj-lt"/>
              <a:buAutoNum type="alphaLcPeriod"/>
            </a:pPr>
            <a:r>
              <a:rPr lang="en-US" dirty="0" smtClean="0"/>
              <a:t>Conclusion.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9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8950"/>
            <a:r>
              <a:rPr lang="en" dirty="0" smtClean="0"/>
              <a:t>Problem statement</a:t>
            </a:r>
            <a:endParaRPr lang="e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Eng Dinga\Desktop\gettyimages-508797452-2048x20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419600" cy="439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ng Dinga\Desktop\closeup-portrait-angry-young-sitting-600w-2394417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33800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25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goal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C:\Users\Eng Dinga\Desktop\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04" y="1379338"/>
            <a:ext cx="3850395" cy="486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1219200"/>
            <a:ext cx="4572000" cy="51891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</a:rPr>
              <a:t> Create a software solution package that should</a:t>
            </a: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Simulate traffic and pedestrian flow.</a:t>
            </a: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Optimize the configuration of roads, crossings and traffic lights via statistics related to how the traffic resolves.</a:t>
            </a: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simulation models and results in a file </a:t>
            </a: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Load previously stored models and results from that file .</a:t>
            </a: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115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0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deliverables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spcBef>
                <a:spcPts val="1000"/>
              </a:spcBef>
              <a:buNone/>
            </a:pPr>
            <a:r>
              <a:rPr lang="en-US" sz="4800" dirty="0" smtClean="0">
                <a:solidFill>
                  <a:srgbClr val="5B9BD5"/>
                </a:solidFill>
              </a:rPr>
              <a:t>At the end of this project we are expected to deliver</a:t>
            </a:r>
          </a:p>
          <a:p>
            <a:pPr marL="228600" lvl="0" indent="-298450"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 working application (simulation software) in accordance with the project goals</a:t>
            </a:r>
          </a:p>
          <a:p>
            <a:pPr marL="228600" lvl="0" indent="-29845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Documents that contains information about the  requirements, design of the system and the process.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0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results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" t="13327" r="23164" b="12188"/>
          <a:stretch/>
        </p:blipFill>
        <p:spPr bwMode="auto">
          <a:xfrm>
            <a:off x="749146" y="1600200"/>
            <a:ext cx="824245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72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" t="13331" r="24088" b="10178"/>
          <a:stretch/>
        </p:blipFill>
        <p:spPr bwMode="auto">
          <a:xfrm>
            <a:off x="685800" y="1143000"/>
            <a:ext cx="8001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4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simmulation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14278" r="23782" b="11483"/>
          <a:stretch/>
        </p:blipFill>
        <p:spPr bwMode="auto">
          <a:xfrm>
            <a:off x="731520" y="1447801"/>
            <a:ext cx="7802880" cy="423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31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8688" r="25906" b="22216"/>
          <a:stretch/>
        </p:blipFill>
        <p:spPr bwMode="auto">
          <a:xfrm>
            <a:off x="996696" y="1371600"/>
            <a:ext cx="776630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39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214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FONTYS UNIVERSITY OF APPLIED SCIENCE DEPARTMENT OF ICT &amp; SOFTWARE </vt:lpstr>
      <vt:lpstr>Overview</vt:lpstr>
      <vt:lpstr>Problem statement</vt:lpstr>
      <vt:lpstr>Project goal </vt:lpstr>
      <vt:lpstr>Project deliverables </vt:lpstr>
      <vt:lpstr>Our results </vt:lpstr>
      <vt:lpstr>The options</vt:lpstr>
      <vt:lpstr>Running simmulation</vt:lpstr>
      <vt:lpstr>Statistics</vt:lpstr>
      <vt:lpstr>Visualization of statistics</vt:lpstr>
      <vt:lpstr>Reflection  (Our opinion about our result) </vt:lpstr>
      <vt:lpstr>Demo Application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UNIVERSITY OF APPLIED SCIENCE DEPARTMENT OF ICT &amp; SOFTWARE</dc:title>
  <dc:creator>Eng Dinga</dc:creator>
  <cp:lastModifiedBy>Eng Dinga</cp:lastModifiedBy>
  <cp:revision>8</cp:revision>
  <dcterms:created xsi:type="dcterms:W3CDTF">2019-06-10T03:43:46Z</dcterms:created>
  <dcterms:modified xsi:type="dcterms:W3CDTF">2019-06-10T04:55:39Z</dcterms:modified>
</cp:coreProperties>
</file>