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Nunito" charset="0"/>
      <p:regular r:id="rId12"/>
      <p:bold r:id="rId13"/>
      <p:italic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88755" autoAdjust="0"/>
  </p:normalViewPr>
  <p:slideViewPr>
    <p:cSldViewPr snapToGrid="0">
      <p:cViewPr varScale="1">
        <p:scale>
          <a:sx n="104" d="100"/>
          <a:sy n="104" d="100"/>
        </p:scale>
        <p:origin x="-154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4808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ba0816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ba0816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ba081622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ba081622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ba081622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ba081622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ba0816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ba0816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ba081622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ba081622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ba08162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ba08162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ba08162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ba08162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ba0816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ba0816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0" y="565050"/>
            <a:ext cx="8520600" cy="15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FONTYS UNIVERSITY OF APPLIED SCIENCE DEPARTMENT OF ICT &amp; SOFTWARE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11700" y="2539000"/>
            <a:ext cx="8520600" cy="19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TRAFFIC SIMULATION APPLICATION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Group members</a:t>
            </a:r>
            <a:endParaRPr b="1" u="sng" dirty="0"/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Aktar, Dohlon                         </a:t>
            </a:r>
            <a:r>
              <a:rPr lang="en" sz="1100" b="1" dirty="0">
                <a:solidFill>
                  <a:srgbClr val="0070C0"/>
                </a:solidFill>
              </a:rPr>
              <a:t> </a:t>
            </a:r>
            <a:r>
              <a:rPr lang="en" sz="1100" dirty="0">
                <a:solidFill>
                  <a:srgbClr val="0070C0"/>
                </a:solidFill>
              </a:rPr>
              <a:t>      </a:t>
            </a:r>
            <a:r>
              <a:rPr lang="en" sz="1100" dirty="0" smtClean="0">
                <a:solidFill>
                  <a:srgbClr val="0070C0"/>
                </a:solidFill>
              </a:rPr>
              <a:t>               </a:t>
            </a:r>
            <a:r>
              <a:rPr lang="en" sz="1100" dirty="0">
                <a:solidFill>
                  <a:srgbClr val="0070C0"/>
                </a:solidFill>
              </a:rPr>
              <a:t>3047040                                   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Alex Kersjes                       	3361616                                                               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Gang Ferdinand Dinga     	3216861   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Fahim                                            </a:t>
            </a:r>
            <a:r>
              <a:rPr lang="en" sz="1100" dirty="0" smtClean="0">
                <a:solidFill>
                  <a:srgbClr val="0070C0"/>
                </a:solidFill>
              </a:rPr>
              <a:t>                 </a:t>
            </a:r>
            <a:r>
              <a:rPr lang="en" sz="1100" dirty="0">
                <a:solidFill>
                  <a:srgbClr val="0070C0"/>
                </a:solidFill>
              </a:rPr>
              <a:t>2936968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Alessandro </a:t>
            </a:r>
            <a:r>
              <a:rPr lang="en" sz="1100">
                <a:solidFill>
                  <a:srgbClr val="0070C0"/>
                </a:solidFill>
              </a:rPr>
              <a:t>Sandor                   </a:t>
            </a:r>
            <a:r>
              <a:rPr lang="en" sz="1100" smtClean="0">
                <a:solidFill>
                  <a:srgbClr val="0070C0"/>
                </a:solidFill>
              </a:rPr>
              <a:t>                   </a:t>
            </a:r>
            <a:r>
              <a:rPr lang="en" sz="1100" dirty="0">
                <a:solidFill>
                  <a:srgbClr val="0070C0"/>
                </a:solidFill>
              </a:rPr>
              <a:t>2879964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proof of concept 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 sz="1600" b="1">
              <a:solidFill>
                <a:srgbClr val="1F4E7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SIM Software Inc is one of the leading software companies in the Netherland with it headquarters In Eindhoven.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The  company director and his team asked us to develop  a city traffic simulation applications.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Project goal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goal </a:t>
            </a:r>
            <a:endParaRPr sz="1800" b="1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505675"/>
            <a:ext cx="7505700" cy="22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Our goal is to develop / create a software solution for SIM Software Inc. This software package should be able to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Configure the roads and crossings in a city to simulate traffic and pedestrian flow.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The simulation provides the means to optimize the configuration of roads, crossings and traffic lights via statistics related to how the traffic resolves.  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It should be possible to store simulation models and results in a file or database, and -load previously stored models and results from that file or database.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666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 Deliverables </a:t>
            </a:r>
            <a:endParaRPr sz="2400" b="1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747500"/>
            <a:ext cx="7505700" cy="1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B9BD5"/>
                </a:solidFill>
              </a:rPr>
              <a:t>At the end of this project we are expected to deliver</a:t>
            </a:r>
            <a:endParaRPr sz="1800">
              <a:solidFill>
                <a:srgbClr val="5B9BD5"/>
              </a:solidFill>
            </a:endParaRPr>
          </a:p>
          <a:p>
            <a:pPr marL="2286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lang="en" sz="1100">
                <a:solidFill>
                  <a:srgbClr val="000000"/>
                </a:solidFill>
              </a:rPr>
              <a:t>A working application (simulation software) in accordance with the project goals</a:t>
            </a:r>
            <a:endParaRPr sz="1100">
              <a:solidFill>
                <a:srgbClr val="000000"/>
              </a:solidFill>
            </a:endParaRPr>
          </a:p>
          <a:p>
            <a:pPr marL="2286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lang="en" sz="1100">
                <a:solidFill>
                  <a:srgbClr val="000000"/>
                </a:solidFill>
              </a:rPr>
              <a:t>Documents that contains information about the requirements, the design of the system and the process.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57175" y="402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process so far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397275" y="1010075"/>
            <a:ext cx="8520600" cy="3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 cases description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25" y="1318000"/>
            <a:ext cx="7865726" cy="34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description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their description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314554" y="355482"/>
            <a:ext cx="8288121" cy="478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prototype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329183" y="1053389"/>
            <a:ext cx="8295437" cy="3811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" t="4963" r="11578" b="18031"/>
          <a:stretch/>
        </p:blipFill>
        <p:spPr bwMode="auto">
          <a:xfrm>
            <a:off x="314554" y="899771"/>
            <a:ext cx="8288121" cy="393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 for the remaining weeks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-How many weeks are remaining?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-What is remaining so far for the application to be complete.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851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60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855950" y="20152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246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Nunito</vt:lpstr>
      <vt:lpstr>Calibri</vt:lpstr>
      <vt:lpstr>Noto Sans Symbols</vt:lpstr>
      <vt:lpstr>Shift</vt:lpstr>
      <vt:lpstr>FONTYS UNIVERSITY OF APPLIED SCIENCE DEPARTMENT OF ICT &amp; SOFTWARE </vt:lpstr>
      <vt:lpstr>Our proof of concept </vt:lpstr>
      <vt:lpstr>Our goal </vt:lpstr>
      <vt:lpstr> Deliverables </vt:lpstr>
      <vt:lpstr>Our process so far  </vt:lpstr>
      <vt:lpstr>Class description</vt:lpstr>
      <vt:lpstr>First prototype</vt:lpstr>
      <vt:lpstr>Our plans for the remaining weeks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FONTYS UNIVERSITY OF APPLIED SCIENCE DEPARTMENT OF ICT &amp; SOFTWARE </dc:title>
  <cp:lastModifiedBy>Eng Dinga</cp:lastModifiedBy>
  <cp:revision>4</cp:revision>
  <dcterms:modified xsi:type="dcterms:W3CDTF">2019-04-13T10:32:11Z</dcterms:modified>
</cp:coreProperties>
</file>