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ba0816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ba081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ba081622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ba081622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7ba081622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7ba081622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ba0816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7ba0816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ba081622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7ba081622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7ba081622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7ba081622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7ba0816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7ba0816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7ba08162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7ba0816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565050"/>
            <a:ext cx="8520600" cy="15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FONTYS UNIVERSITY OF APPLIED SCIENCE DEPARTMENT OF ICT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&amp; SOFTWARE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2539000"/>
            <a:ext cx="8520600" cy="19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TRAFFIC SIMULATION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Group members</a:t>
            </a:r>
            <a:endParaRPr b="1" u="sng"/>
          </a:p>
          <a:p>
            <a:pPr indent="-298450" lvl="0" marL="457200" marR="2286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" sz="1100">
                <a:solidFill>
                  <a:srgbClr val="0070C0"/>
                </a:solidFill>
              </a:rPr>
              <a:t>Aktar, Dohlon                         </a:t>
            </a:r>
            <a:r>
              <a:rPr b="1" lang="en" sz="1100">
                <a:solidFill>
                  <a:srgbClr val="0070C0"/>
                </a:solidFill>
              </a:rPr>
              <a:t> </a:t>
            </a:r>
            <a:r>
              <a:rPr lang="en" sz="1100">
                <a:solidFill>
                  <a:srgbClr val="0070C0"/>
                </a:solidFill>
              </a:rPr>
              <a:t>        3047040                                   </a:t>
            </a:r>
            <a:endParaRPr sz="1100">
              <a:solidFill>
                <a:srgbClr val="0070C0"/>
              </a:solidFill>
            </a:endParaRPr>
          </a:p>
          <a:p>
            <a:pPr indent="-298450" lvl="0" marL="457200" marR="2286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" sz="1100">
                <a:solidFill>
                  <a:srgbClr val="0070C0"/>
                </a:solidFill>
              </a:rPr>
              <a:t>Alex Kersjes                       	3361616                                                               </a:t>
            </a:r>
            <a:endParaRPr sz="1100">
              <a:solidFill>
                <a:srgbClr val="0070C0"/>
              </a:solidFill>
            </a:endParaRPr>
          </a:p>
          <a:p>
            <a:pPr indent="-298450" lvl="0" marL="457200" marR="2286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" sz="1100">
                <a:solidFill>
                  <a:srgbClr val="0070C0"/>
                </a:solidFill>
              </a:rPr>
              <a:t>Gang Ferdinand Dinga</a:t>
            </a:r>
            <a:r>
              <a:rPr lang="en" sz="1100">
                <a:solidFill>
                  <a:srgbClr val="0070C0"/>
                </a:solidFill>
              </a:rPr>
              <a:t>     	3216861   </a:t>
            </a:r>
            <a:endParaRPr sz="1100">
              <a:solidFill>
                <a:srgbClr val="0070C0"/>
              </a:solidFill>
            </a:endParaRPr>
          </a:p>
          <a:p>
            <a:pPr indent="-298450" lvl="0" marL="457200" marR="2286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" sz="1100">
                <a:solidFill>
                  <a:srgbClr val="0070C0"/>
                </a:solidFill>
              </a:rPr>
              <a:t>Fahim                                               2936968</a:t>
            </a:r>
            <a:endParaRPr sz="1100">
              <a:solidFill>
                <a:srgbClr val="0070C0"/>
              </a:solidFill>
            </a:endParaRPr>
          </a:p>
          <a:p>
            <a:pPr indent="-298450" lvl="0" marL="457200" marR="2286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" sz="1100">
                <a:solidFill>
                  <a:srgbClr val="0070C0"/>
                </a:solidFill>
              </a:rPr>
              <a:t>Alessandro Sandor                        2879964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/>
              <a:t>proof of concept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ntroduction:</a:t>
            </a:r>
            <a:endParaRPr b="1" sz="1600">
              <a:solidFill>
                <a:srgbClr val="1F4E7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SIM Software Inc is one of the leading software companies in the Netherland with it headquarters In Eindhoven.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The  company director and his team asked us to </a:t>
            </a:r>
            <a:r>
              <a:rPr lang="en" sz="1100">
                <a:solidFill>
                  <a:srgbClr val="000000"/>
                </a:solidFill>
              </a:rPr>
              <a:t>develop</a:t>
            </a:r>
            <a:r>
              <a:rPr lang="en" sz="1100">
                <a:solidFill>
                  <a:srgbClr val="000000"/>
                </a:solidFill>
              </a:rPr>
              <a:t>  a city traffic simulation applications.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Project goal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goal </a:t>
            </a:r>
            <a:endParaRPr b="1" sz="1800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05675"/>
            <a:ext cx="7505700" cy="22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Our goal is to develop / create a software solution for SIM Software Inc. This software package should be able to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>
                <a:solidFill>
                  <a:srgbClr val="000000"/>
                </a:solidFill>
              </a:rPr>
              <a:t>Configure the roads and crossings in a city to simulate traffic and pedestrian flow.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>
                <a:solidFill>
                  <a:srgbClr val="000000"/>
                </a:solidFill>
              </a:rPr>
              <a:t>The simulation provides the means to optimize the configuration of roads, crossings and traffic lights via statistics related to how the traffic resolves. 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>
                <a:solidFill>
                  <a:srgbClr val="000000"/>
                </a:solidFill>
              </a:rPr>
              <a:t>It should be possible to store simulation models and results in a file or database, and -load previously stored models and results from that file or database.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66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 Deliverables </a:t>
            </a:r>
            <a:endParaRPr b="1" sz="2400"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747500"/>
            <a:ext cx="7505700" cy="16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B9BD5"/>
                </a:solidFill>
              </a:rPr>
              <a:t>At the end of this project we are expected to deliver</a:t>
            </a:r>
            <a:endParaRPr sz="1800">
              <a:solidFill>
                <a:srgbClr val="5B9BD5"/>
              </a:solidFill>
            </a:endParaRPr>
          </a:p>
          <a:p>
            <a:pPr indent="-2984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</a:pPr>
            <a:r>
              <a:rPr lang="en" sz="1100">
                <a:solidFill>
                  <a:srgbClr val="000000"/>
                </a:solidFill>
              </a:rPr>
              <a:t>A working application (simulation software) in accordance with the project goals</a:t>
            </a:r>
            <a:endParaRPr sz="1100">
              <a:solidFill>
                <a:srgbClr val="000000"/>
              </a:solidFill>
            </a:endParaRPr>
          </a:p>
          <a:p>
            <a:pPr indent="-2984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Noto Sans Symbols"/>
              <a:buChar char="●"/>
            </a:pPr>
            <a:r>
              <a:rPr lang="en" sz="1100">
                <a:solidFill>
                  <a:srgbClr val="000000"/>
                </a:solidFill>
              </a:rPr>
              <a:t>Documents that contains information about the requirements, the design of the system and the process.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657175" y="402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</a:t>
            </a:r>
            <a:r>
              <a:rPr lang="en"/>
              <a:t> process so far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397275" y="1010075"/>
            <a:ext cx="8520600" cy="3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 cases description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25" y="1318000"/>
            <a:ext cx="7865726" cy="34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description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their description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prototype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509700"/>
            <a:ext cx="75057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100" y="1519852"/>
            <a:ext cx="7243125" cy="3290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</a:t>
            </a:r>
            <a:r>
              <a:rPr lang="en"/>
              <a:t> plans for the remaining weeks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-How many weeks are remaining?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-What is remaining so far for the </a:t>
            </a:r>
            <a:r>
              <a:rPr lang="en"/>
              <a:t>application</a:t>
            </a:r>
            <a:r>
              <a:rPr lang="en"/>
              <a:t> to be complete.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51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600"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55950" y="20152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