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6" r:id="rId3"/>
    <p:sldId id="257" r:id="rId4"/>
    <p:sldId id="265" r:id="rId5"/>
    <p:sldId id="258" r:id="rId6"/>
    <p:sldId id="260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Nunito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8755" autoAdjust="0"/>
  </p:normalViewPr>
  <p:slideViewPr>
    <p:cSldViewPr snapToGrid="0">
      <p:cViewPr varScale="1">
        <p:scale>
          <a:sx n="104" d="100"/>
          <a:sy n="104" d="100"/>
        </p:scale>
        <p:origin x="-826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48081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6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ba0816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ba0816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ba081622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ba081622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ba08162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7ba08162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7ba081622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7ba081622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7ba08162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7ba08162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7ba08162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7ba08162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311700" y="565050"/>
            <a:ext cx="8520600" cy="15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FONTYS UNIVERSITY OF APPLIED SCIENCE DEPARTMENT OF ICT &amp; SOFTWARE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11700" y="2539000"/>
            <a:ext cx="8520600" cy="19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 TRAFFIC SIMULATION APPLICATION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Group members</a:t>
            </a:r>
            <a:endParaRPr b="1" u="sng" dirty="0"/>
          </a:p>
          <a:p>
            <a:pPr marL="457200" marR="228600" lvl="0" indent="-2984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" sz="1100" dirty="0">
                <a:solidFill>
                  <a:srgbClr val="0070C0"/>
                </a:solidFill>
              </a:rPr>
              <a:t>Aktar, Dohlon                         </a:t>
            </a:r>
            <a:r>
              <a:rPr lang="en" sz="1100" b="1" dirty="0">
                <a:solidFill>
                  <a:srgbClr val="0070C0"/>
                </a:solidFill>
              </a:rPr>
              <a:t> </a:t>
            </a:r>
            <a:r>
              <a:rPr lang="en" sz="1100" dirty="0">
                <a:solidFill>
                  <a:srgbClr val="0070C0"/>
                </a:solidFill>
              </a:rPr>
              <a:t>      </a:t>
            </a:r>
            <a:r>
              <a:rPr lang="en" sz="1100" dirty="0" smtClean="0">
                <a:solidFill>
                  <a:srgbClr val="0070C0"/>
                </a:solidFill>
              </a:rPr>
              <a:t>               </a:t>
            </a:r>
            <a:r>
              <a:rPr lang="en" sz="1100" dirty="0">
                <a:solidFill>
                  <a:srgbClr val="0070C0"/>
                </a:solidFill>
              </a:rPr>
              <a:t>3047040                                   </a:t>
            </a:r>
            <a:endParaRPr sz="1100" dirty="0">
              <a:solidFill>
                <a:srgbClr val="0070C0"/>
              </a:solidFill>
            </a:endParaRPr>
          </a:p>
          <a:p>
            <a:pPr marL="457200" marR="228600" lvl="0" indent="-2984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" sz="1100" dirty="0">
                <a:solidFill>
                  <a:srgbClr val="0070C0"/>
                </a:solidFill>
              </a:rPr>
              <a:t>Alex Kersjes                       	3361616                                                               </a:t>
            </a:r>
            <a:endParaRPr sz="1100" dirty="0">
              <a:solidFill>
                <a:srgbClr val="0070C0"/>
              </a:solidFill>
            </a:endParaRPr>
          </a:p>
          <a:p>
            <a:pPr marL="457200" marR="228600" lvl="0" indent="-2984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" sz="1100" dirty="0">
                <a:solidFill>
                  <a:srgbClr val="0070C0"/>
                </a:solidFill>
              </a:rPr>
              <a:t>Gang Ferdinand Dinga     	3216861   </a:t>
            </a:r>
            <a:endParaRPr sz="1100" dirty="0">
              <a:solidFill>
                <a:srgbClr val="0070C0"/>
              </a:solidFill>
            </a:endParaRPr>
          </a:p>
          <a:p>
            <a:pPr marL="457200" marR="228600" lvl="0" indent="-2984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" sz="1100" dirty="0">
                <a:solidFill>
                  <a:srgbClr val="0070C0"/>
                </a:solidFill>
              </a:rPr>
              <a:t>Fahim                                            </a:t>
            </a:r>
            <a:r>
              <a:rPr lang="en" sz="1100" dirty="0" smtClean="0">
                <a:solidFill>
                  <a:srgbClr val="0070C0"/>
                </a:solidFill>
              </a:rPr>
              <a:t>                 </a:t>
            </a:r>
            <a:r>
              <a:rPr lang="en" sz="1100" dirty="0">
                <a:solidFill>
                  <a:srgbClr val="0070C0"/>
                </a:solidFill>
              </a:rPr>
              <a:t>2936968</a:t>
            </a:r>
            <a:endParaRPr sz="1100" dirty="0">
              <a:solidFill>
                <a:srgbClr val="0070C0"/>
              </a:solidFill>
            </a:endParaRPr>
          </a:p>
          <a:p>
            <a:pPr marL="457200" marR="228600" lvl="0" indent="-2984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" sz="1100" dirty="0">
                <a:solidFill>
                  <a:srgbClr val="0070C0"/>
                </a:solidFill>
              </a:rPr>
              <a:t>Alessandro </a:t>
            </a:r>
            <a:r>
              <a:rPr lang="en" sz="1100">
                <a:solidFill>
                  <a:srgbClr val="0070C0"/>
                </a:solidFill>
              </a:rPr>
              <a:t>Sandor                   </a:t>
            </a:r>
            <a:r>
              <a:rPr lang="en" sz="1100" smtClean="0">
                <a:solidFill>
                  <a:srgbClr val="0070C0"/>
                </a:solidFill>
              </a:rPr>
              <a:t>                   </a:t>
            </a:r>
            <a:r>
              <a:rPr lang="en" sz="1100" dirty="0">
                <a:solidFill>
                  <a:srgbClr val="0070C0"/>
                </a:solidFill>
              </a:rPr>
              <a:t>2879964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648" y="952325"/>
            <a:ext cx="5361300" cy="781378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3117" y="1960474"/>
            <a:ext cx="7439558" cy="1975284"/>
          </a:xfrm>
        </p:spPr>
        <p:txBody>
          <a:bodyPr/>
          <a:lstStyle/>
          <a:p>
            <a:pPr marL="488950" indent="-342900" algn="just">
              <a:buFont typeface="+mj-lt"/>
              <a:buAutoNum type="alphaLcPeriod"/>
            </a:pPr>
            <a:r>
              <a:rPr lang="en" dirty="0" smtClean="0"/>
              <a:t>Problem statement</a:t>
            </a:r>
          </a:p>
          <a:p>
            <a:pPr marL="488950" indent="-342900" algn="just">
              <a:buFont typeface="+mj-lt"/>
              <a:buAutoNum type="alphaLcPeriod"/>
            </a:pPr>
            <a:r>
              <a:rPr lang="en-US" dirty="0" smtClean="0"/>
              <a:t>Project goal</a:t>
            </a:r>
          </a:p>
          <a:p>
            <a:pPr marL="488950" indent="-342900" algn="just">
              <a:buFont typeface="+mj-lt"/>
              <a:buAutoNum type="alphaLcPeriod"/>
            </a:pPr>
            <a:r>
              <a:rPr lang="en-US" dirty="0" smtClean="0"/>
              <a:t>Project deliverables</a:t>
            </a:r>
          </a:p>
          <a:p>
            <a:pPr marL="488950" indent="-342900" algn="just">
              <a:buFont typeface="+mj-lt"/>
              <a:buAutoNum type="alphaLcPeriod"/>
            </a:pPr>
            <a:r>
              <a:rPr lang="en-US" dirty="0"/>
              <a:t>Our processes so </a:t>
            </a:r>
            <a:r>
              <a:rPr lang="en-US" dirty="0" smtClean="0"/>
              <a:t>far</a:t>
            </a:r>
          </a:p>
          <a:p>
            <a:pPr marL="488950" indent="-342900" algn="just">
              <a:buFont typeface="+mj-lt"/>
              <a:buAutoNum type="alphaLcPeriod"/>
            </a:pPr>
            <a:r>
              <a:rPr lang="en-US" dirty="0" smtClean="0"/>
              <a:t>Proof of concepts</a:t>
            </a:r>
          </a:p>
          <a:p>
            <a:pPr marL="488950" indent="-342900" algn="just">
              <a:buFont typeface="+mj-lt"/>
              <a:buAutoNum type="alphaLcPeriod"/>
            </a:pPr>
            <a:r>
              <a:rPr lang="en-US" dirty="0" smtClean="0"/>
              <a:t>Our plans for the remaining weeks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5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8950" indent="-342900"/>
            <a:r>
              <a:rPr lang="en" dirty="0"/>
              <a:t>Problem statement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26" name="Picture 2" descr="C:\Users\Eng Dinga\Desktop\car traff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799" y="1653235"/>
            <a:ext cx="5530292" cy="287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80237" y="1865376"/>
            <a:ext cx="17117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 traffic</a:t>
            </a:r>
          </a:p>
          <a:p>
            <a:r>
              <a:rPr lang="en-US" dirty="0" smtClean="0"/>
              <a:t>problems in cities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7497" y="725553"/>
            <a:ext cx="5361300" cy="730171"/>
          </a:xfrm>
        </p:spPr>
        <p:txBody>
          <a:bodyPr/>
          <a:lstStyle/>
          <a:p>
            <a:r>
              <a:rPr lang="en-US" sz="4000" dirty="0"/>
              <a:t>Project goal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987" y="1455724"/>
            <a:ext cx="3760013" cy="3394253"/>
          </a:xfrm>
        </p:spPr>
        <p:txBody>
          <a:bodyPr/>
          <a:lstStyle/>
          <a:p>
            <a:pPr marL="0" lvl="0" indent="0" algn="l"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</a:rPr>
              <a:t>   C</a:t>
            </a:r>
            <a:r>
              <a:rPr lang="en-US" dirty="0" smtClean="0">
                <a:solidFill>
                  <a:srgbClr val="000000"/>
                </a:solidFill>
              </a:rPr>
              <a:t>reate </a:t>
            </a:r>
            <a:r>
              <a:rPr lang="en-US" dirty="0">
                <a:solidFill>
                  <a:srgbClr val="000000"/>
                </a:solidFill>
              </a:rPr>
              <a:t>a software solution 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0" lvl="0" indent="0" algn="l"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</a:rPr>
              <a:t>This </a:t>
            </a:r>
            <a:r>
              <a:rPr lang="en-US" dirty="0">
                <a:solidFill>
                  <a:srgbClr val="000000"/>
                </a:solidFill>
              </a:rPr>
              <a:t>software package </a:t>
            </a:r>
            <a:r>
              <a:rPr lang="en-US" dirty="0" smtClean="0">
                <a:solidFill>
                  <a:srgbClr val="000000"/>
                </a:solidFill>
              </a:rPr>
              <a:t>should</a:t>
            </a:r>
            <a:endParaRPr lang="en-US" dirty="0" smtClean="0">
              <a:solidFill>
                <a:srgbClr val="000000"/>
              </a:solidFill>
            </a:endParaRPr>
          </a:p>
          <a:p>
            <a:pPr marL="285750" lvl="0" indent="-285750" algn="l">
              <a:lnSpc>
                <a:spcPct val="115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simulate </a:t>
            </a:r>
            <a:r>
              <a:rPr lang="en-US" dirty="0">
                <a:solidFill>
                  <a:srgbClr val="000000"/>
                </a:solidFill>
              </a:rPr>
              <a:t>traffic and pedestrian </a:t>
            </a:r>
            <a:r>
              <a:rPr lang="en-US" dirty="0" smtClean="0">
                <a:solidFill>
                  <a:srgbClr val="000000"/>
                </a:solidFill>
              </a:rPr>
              <a:t>flow.</a:t>
            </a:r>
          </a:p>
          <a:p>
            <a:pPr marL="285750" lvl="0" indent="-285750" algn="l">
              <a:lnSpc>
                <a:spcPct val="115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optimize </a:t>
            </a:r>
            <a:r>
              <a:rPr lang="en-US" dirty="0">
                <a:solidFill>
                  <a:srgbClr val="000000"/>
                </a:solidFill>
              </a:rPr>
              <a:t>the configuration of roads, crossings and traffic lights via statistics related to how the traffic </a:t>
            </a:r>
            <a:r>
              <a:rPr lang="en-US" dirty="0" smtClean="0">
                <a:solidFill>
                  <a:srgbClr val="000000"/>
                </a:solidFill>
              </a:rPr>
              <a:t>resolves.</a:t>
            </a:r>
          </a:p>
          <a:p>
            <a:pPr marL="285750" lvl="0" indent="-285750" algn="l">
              <a:lnSpc>
                <a:spcPct val="115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store </a:t>
            </a:r>
            <a:r>
              <a:rPr lang="en-US" dirty="0">
                <a:solidFill>
                  <a:srgbClr val="000000"/>
                </a:solidFill>
              </a:rPr>
              <a:t>simulation models and results in a </a:t>
            </a:r>
            <a:r>
              <a:rPr lang="en-US" dirty="0" smtClean="0">
                <a:solidFill>
                  <a:srgbClr val="000000"/>
                </a:solidFill>
              </a:rPr>
              <a:t>file </a:t>
            </a:r>
          </a:p>
          <a:p>
            <a:pPr marL="285750" lvl="0" indent="-285750" algn="l">
              <a:lnSpc>
                <a:spcPct val="115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load previously stored </a:t>
            </a:r>
            <a:r>
              <a:rPr lang="en-US" dirty="0">
                <a:solidFill>
                  <a:srgbClr val="000000"/>
                </a:solidFill>
              </a:rPr>
              <a:t>models and results from that file 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  <a:p>
            <a:pPr marL="0" lvl="0" indent="0" algn="l">
              <a:spcBef>
                <a:spcPts val="1000"/>
              </a:spcBef>
              <a:spcAft>
                <a:spcPts val="1600"/>
              </a:spcAft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0" y="1543508"/>
            <a:ext cx="3818534" cy="261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lang="en-US" dirty="0"/>
          </a:p>
        </p:txBody>
      </p:sp>
      <p:pic>
        <p:nvPicPr>
          <p:cNvPr id="2050" name="Picture 2" descr="C:\Users\Eng Dinga\Desktop\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071" y="1543508"/>
            <a:ext cx="3606392" cy="318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71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8950" indent="-342900"/>
            <a:r>
              <a:rPr lang="en-US" sz="1800" dirty="0"/>
              <a:t>Project deliverables</a:t>
            </a: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505674"/>
            <a:ext cx="7505700" cy="2642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1000"/>
              </a:spcBef>
              <a:buNone/>
            </a:pPr>
            <a:r>
              <a:rPr lang="en-US" sz="2400" dirty="0">
                <a:solidFill>
                  <a:srgbClr val="5B9BD5"/>
                </a:solidFill>
              </a:rPr>
              <a:t>At the end of this project we are expected to deliver</a:t>
            </a:r>
          </a:p>
          <a:p>
            <a:pPr marL="228600" lvl="0" indent="-298450">
              <a:buClr>
                <a:srgbClr val="000000"/>
              </a:buClr>
              <a:buSzPts val="1100"/>
              <a:buFont typeface="Noto Sans Symbols"/>
              <a:buChar char="●"/>
            </a:pPr>
            <a:r>
              <a:rPr lang="en-US" sz="1400" dirty="0">
                <a:solidFill>
                  <a:srgbClr val="000000"/>
                </a:solidFill>
              </a:rPr>
              <a:t>A working application (simulation software) in accordance with the project goals</a:t>
            </a:r>
          </a:p>
          <a:p>
            <a:pPr marL="228600" lvl="0" indent="-29845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Noto Sans Symbols"/>
              <a:buChar char="●"/>
            </a:pPr>
            <a:r>
              <a:rPr lang="en-US" sz="1400" dirty="0">
                <a:solidFill>
                  <a:srgbClr val="000000"/>
                </a:solidFill>
              </a:rPr>
              <a:t>Documents that contains information about the 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requirements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smtClean="0">
                <a:solidFill>
                  <a:srgbClr val="000000"/>
                </a:solidFill>
              </a:rPr>
              <a:t>design </a:t>
            </a:r>
            <a:r>
              <a:rPr lang="en-US" sz="1400" dirty="0">
                <a:solidFill>
                  <a:srgbClr val="000000"/>
                </a:solidFill>
              </a:rPr>
              <a:t>of the system and the process.</a:t>
            </a: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657175" y="402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Our process so far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397275" y="1010075"/>
            <a:ext cx="8520600" cy="3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-Use cases description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25" y="1347260"/>
            <a:ext cx="7865726" cy="34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314554" y="355482"/>
            <a:ext cx="8288121" cy="478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Proof of concepts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329183" y="1053389"/>
            <a:ext cx="8295437" cy="3811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" t="4963" r="11578" b="18031"/>
          <a:stretch/>
        </p:blipFill>
        <p:spPr bwMode="auto">
          <a:xfrm>
            <a:off x="314554" y="899771"/>
            <a:ext cx="8288121" cy="393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plans for the remaining weeks</a:t>
            </a:r>
            <a:endParaRPr dirty="0"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313938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Implement the remaining functionalities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</a:t>
            </a:r>
            <a:r>
              <a:rPr lang="en" dirty="0" smtClean="0"/>
              <a:t>nd get a full application  that have the all the features that are discribed on our use case</a:t>
            </a:r>
            <a:endParaRPr dirty="0"/>
          </a:p>
        </p:txBody>
      </p:sp>
      <p:pic>
        <p:nvPicPr>
          <p:cNvPr id="3074" name="Picture 2" descr="C:\Users\Eng Dinga\Desktop\imag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"/>
          <a:stretch/>
        </p:blipFill>
        <p:spPr bwMode="auto">
          <a:xfrm>
            <a:off x="4308653" y="1719072"/>
            <a:ext cx="3957523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819150" y="8517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600" dirty="0"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855950" y="20152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 smtClean="0"/>
              <a:t>Thanks you for your kind attention</a:t>
            </a: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193</Words>
  <Application>Microsoft Office PowerPoint</Application>
  <PresentationFormat>On-screen Show (16:9)</PresentationFormat>
  <Paragraphs>42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Nunito</vt:lpstr>
      <vt:lpstr>Times New Roman</vt:lpstr>
      <vt:lpstr>Noto Sans Symbols</vt:lpstr>
      <vt:lpstr>Shift</vt:lpstr>
      <vt:lpstr>FONTYS UNIVERSITY OF APPLIED SCIENCE DEPARTMENT OF ICT &amp; SOFTWARE </vt:lpstr>
      <vt:lpstr>Overview</vt:lpstr>
      <vt:lpstr>Problem statement</vt:lpstr>
      <vt:lpstr>Project goal</vt:lpstr>
      <vt:lpstr>Project deliverables</vt:lpstr>
      <vt:lpstr>Our process so far  </vt:lpstr>
      <vt:lpstr>Proof of concepts</vt:lpstr>
      <vt:lpstr>Our plans for the remaining weeks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FONTYS UNIVERSITY OF APPLIED SCIENCE DEPARTMENT OF ICT &amp; SOFTWARE </dc:title>
  <cp:lastModifiedBy>Eng Dinga</cp:lastModifiedBy>
  <cp:revision>20</cp:revision>
  <dcterms:modified xsi:type="dcterms:W3CDTF">2019-04-15T11:32:31Z</dcterms:modified>
</cp:coreProperties>
</file>