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71" r:id="rId14"/>
    <p:sldId id="265" r:id="rId15"/>
    <p:sldId id="272" r:id="rId16"/>
    <p:sldId id="273" r:id="rId17"/>
    <p:sldId id="270" r:id="rId18"/>
    <p:sldId id="264" r:id="rId19"/>
    <p:sldId id="274" r:id="rId20"/>
    <p:sldId id="275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528392"/>
          </a:xfrm>
        </p:spPr>
        <p:txBody>
          <a:bodyPr>
            <a:normAutofit/>
          </a:bodyPr>
          <a:lstStyle/>
          <a:p>
            <a:r>
              <a:rPr lang="en-IN" sz="4800" b="1" dirty="0" err="1" smtClean="0"/>
              <a:t>Internshipstudio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Ethical Hacking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2949"/>
          <a:stretch>
            <a:fillRect/>
          </a:stretch>
        </p:blipFill>
        <p:spPr bwMode="auto">
          <a:xfrm>
            <a:off x="467544" y="980728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2597"/>
          <a:stretch>
            <a:fillRect/>
          </a:stretch>
        </p:blipFill>
        <p:spPr bwMode="auto">
          <a:xfrm>
            <a:off x="251520" y="548680"/>
            <a:ext cx="86409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395536" y="980728"/>
            <a:ext cx="849694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467544" y="476672"/>
            <a:ext cx="835292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Report: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0000" lnSpcReduction="20000"/>
          </a:bodyPr>
          <a:lstStyle/>
          <a:p>
            <a:r>
              <a:rPr lang="en-IN" sz="3400" b="1" dirty="0" smtClean="0"/>
              <a:t>Title</a:t>
            </a:r>
            <a:r>
              <a:rPr lang="en-IN" sz="3400" smtClean="0"/>
              <a:t>: </a:t>
            </a:r>
            <a:r>
              <a:rPr lang="en-IN" sz="3400" smtClean="0"/>
              <a:t>Blind</a:t>
            </a:r>
            <a:r>
              <a:rPr lang="en-IN" sz="3400" smtClean="0"/>
              <a:t> </a:t>
            </a:r>
            <a:r>
              <a:rPr lang="en-IN" sz="3400" dirty="0" smtClean="0"/>
              <a:t>SQL Injection</a:t>
            </a:r>
          </a:p>
          <a:p>
            <a:r>
              <a:rPr lang="en-IN" sz="3400" b="1" dirty="0" err="1" smtClean="0"/>
              <a:t>Domian</a:t>
            </a:r>
            <a:r>
              <a:rPr lang="en-IN" sz="3400" dirty="0" smtClean="0"/>
              <a:t>: http</a:t>
            </a:r>
            <a:r>
              <a:rPr lang="en-IN" sz="3400" dirty="0"/>
              <a:t>://zero.webappsecurity.com</a:t>
            </a:r>
            <a:r>
              <a:rPr lang="en-IN" sz="3400" dirty="0" smtClean="0"/>
              <a:t>/</a:t>
            </a:r>
          </a:p>
          <a:p>
            <a:endParaRPr lang="en-IN" sz="3400" dirty="0"/>
          </a:p>
          <a:p>
            <a:r>
              <a:rPr lang="en-IN" sz="3400" b="1" dirty="0" smtClean="0"/>
              <a:t>Steps to reproduce:</a:t>
            </a:r>
          </a:p>
          <a:p>
            <a:endParaRPr lang="en-IN" sz="3400" dirty="0"/>
          </a:p>
          <a:p>
            <a:r>
              <a:rPr lang="en-IN" sz="3400" dirty="0" smtClean="0"/>
              <a:t>Step 1:Open </a:t>
            </a:r>
            <a:r>
              <a:rPr lang="en-IN" sz="3400" dirty="0" err="1" smtClean="0"/>
              <a:t>netsparker</a:t>
            </a:r>
            <a:r>
              <a:rPr lang="en-IN" sz="3400" dirty="0" smtClean="0"/>
              <a:t>.</a:t>
            </a:r>
            <a:endParaRPr lang="en-IN" sz="3400" dirty="0"/>
          </a:p>
          <a:p>
            <a:r>
              <a:rPr lang="en-IN" sz="3400" dirty="0" smtClean="0"/>
              <a:t>Step 2: </a:t>
            </a:r>
            <a:r>
              <a:rPr lang="en-IN" sz="3400" dirty="0"/>
              <a:t>Add Website you want to </a:t>
            </a:r>
            <a:r>
              <a:rPr lang="en-IN" sz="3400" dirty="0" smtClean="0"/>
              <a:t>search </a:t>
            </a:r>
            <a:r>
              <a:rPr lang="en-IN" sz="3400" dirty="0"/>
              <a:t>to the dialogue </a:t>
            </a:r>
            <a:r>
              <a:rPr lang="en-IN" sz="3400" dirty="0" smtClean="0"/>
              <a:t>box.</a:t>
            </a:r>
          </a:p>
          <a:p>
            <a:r>
              <a:rPr lang="en-IN" sz="3400" dirty="0" smtClean="0"/>
              <a:t>Step 3:Define the customization option to scan as per your need</a:t>
            </a:r>
            <a:endParaRPr lang="en-IN" sz="3400" dirty="0"/>
          </a:p>
          <a:p>
            <a:r>
              <a:rPr lang="en-IN" sz="3400" dirty="0"/>
              <a:t>Step 4</a:t>
            </a:r>
            <a:r>
              <a:rPr lang="en-IN" sz="3400" dirty="0" smtClean="0"/>
              <a:t>: It will start scanning it automatically</a:t>
            </a:r>
            <a:endParaRPr lang="en-IN" sz="3400" dirty="0"/>
          </a:p>
          <a:p>
            <a:r>
              <a:rPr lang="en-IN" sz="3400" dirty="0"/>
              <a:t>Step </a:t>
            </a:r>
            <a:r>
              <a:rPr lang="en-IN" sz="3400" dirty="0" smtClean="0"/>
              <a:t>5: Choose any one of the Critical Vulnerabilities.</a:t>
            </a:r>
            <a:r>
              <a:rPr lang="en-IN" sz="3400" dirty="0"/>
              <a:t> </a:t>
            </a:r>
          </a:p>
          <a:p>
            <a:r>
              <a:rPr lang="en-IN" sz="3400" dirty="0"/>
              <a:t>Step 6</a:t>
            </a:r>
            <a:r>
              <a:rPr lang="en-IN" sz="3400" dirty="0" smtClean="0"/>
              <a:t>: Write Reports for the vulnerability you wanted to write.</a:t>
            </a:r>
            <a:endParaRPr lang="en-IN" sz="3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Impact:</a:t>
            </a:r>
            <a:r>
              <a:rPr lang="en-IN" dirty="0" smtClean="0"/>
              <a:t> Blind </a:t>
            </a:r>
            <a:r>
              <a:rPr lang="en-IN" dirty="0"/>
              <a:t>SQL injections (blind </a:t>
            </a:r>
            <a:r>
              <a:rPr lang="en-IN" dirty="0" err="1"/>
              <a:t>SQLi</a:t>
            </a:r>
            <a:r>
              <a:rPr lang="en-IN" dirty="0"/>
              <a:t>) occur when a web application is exposed to </a:t>
            </a:r>
            <a:r>
              <a:rPr lang="en-IN" u="sng" dirty="0"/>
              <a:t>SQL injection</a:t>
            </a:r>
            <a:r>
              <a:rPr lang="en-IN" dirty="0"/>
              <a:t>, but its HTTP responses don’t contain the results of the SQL query or any details of database errors. This unlike a regular SQL injection, in which the database error or output of the malicious SQL query is shown in the web application and visible to the attacker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Summary:</a:t>
            </a:r>
            <a:r>
              <a:rPr lang="en-IN" dirty="0" smtClean="0"/>
              <a:t> This occurs when input by user is interpreted as an SQL command. This vulnerability  is confirmed by executing a test SQL query at the backend.</a:t>
            </a:r>
          </a:p>
          <a:p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b="1" dirty="0" smtClean="0"/>
              <a:t>Attacks:</a:t>
            </a:r>
            <a:r>
              <a:rPr lang="en-IN" dirty="0"/>
              <a:t> </a:t>
            </a:r>
            <a:r>
              <a:rPr lang="en-IN" dirty="0" smtClean="0"/>
              <a:t>An attacker can read, update and delete data from the database. Attacker can execute commands on that specifying OS.</a:t>
            </a:r>
          </a:p>
          <a:p>
            <a:endParaRPr lang="en-IN" dirty="0"/>
          </a:p>
          <a:p>
            <a:r>
              <a:rPr lang="en-IN" b="1" dirty="0" smtClean="0"/>
              <a:t>Remedies: </a:t>
            </a:r>
            <a:r>
              <a:rPr lang="en-IN" dirty="0" smtClean="0"/>
              <a:t>We can use Object Rational Mapping. We can also use </a:t>
            </a:r>
            <a:r>
              <a:rPr lang="en-IN" dirty="0"/>
              <a:t>weblogs and application logs to see if there were any previous but undetected attacks to this resource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Below are the screenshots of the vulnerability.</a:t>
            </a:r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2317"/>
          <a:stretch>
            <a:fillRect/>
          </a:stretch>
        </p:blipFill>
        <p:spPr bwMode="auto">
          <a:xfrm>
            <a:off x="323528" y="980728"/>
            <a:ext cx="835292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323528" y="692696"/>
            <a:ext cx="85689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IN" sz="4200" dirty="0" smtClean="0"/>
              <a:t>Report</a:t>
            </a:r>
          </a:p>
          <a:p>
            <a:r>
              <a:rPr lang="en-IN" b="1" dirty="0" smtClean="0"/>
              <a:t>Title: </a:t>
            </a:r>
            <a:r>
              <a:rPr lang="en-IN" dirty="0" smtClean="0"/>
              <a:t>Cross Site Scripting</a:t>
            </a:r>
          </a:p>
          <a:p>
            <a:endParaRPr lang="en-IN" dirty="0"/>
          </a:p>
          <a:p>
            <a:r>
              <a:rPr lang="en-IN" b="1" dirty="0" err="1" smtClean="0"/>
              <a:t>Domain:</a:t>
            </a:r>
            <a:r>
              <a:rPr lang="en-IN" dirty="0" err="1" smtClean="0"/>
              <a:t>vulnweb.com</a:t>
            </a:r>
            <a:endParaRPr lang="en-IN" dirty="0" smtClean="0"/>
          </a:p>
          <a:p>
            <a:endParaRPr lang="en-IN" dirty="0"/>
          </a:p>
          <a:p>
            <a:r>
              <a:rPr lang="en-IN" b="1" dirty="0" err="1" smtClean="0"/>
              <a:t>Subdomain</a:t>
            </a:r>
            <a:r>
              <a:rPr lang="en-IN" b="1" dirty="0" smtClean="0"/>
              <a:t>:</a:t>
            </a:r>
            <a:r>
              <a:rPr lang="en-IN" dirty="0" smtClean="0"/>
              <a:t> testasp.vulnweb.com</a:t>
            </a:r>
          </a:p>
          <a:p>
            <a:endParaRPr lang="en-IN" dirty="0"/>
          </a:p>
          <a:p>
            <a:r>
              <a:rPr lang="en-IN" b="1" dirty="0" smtClean="0"/>
              <a:t>Steps to reproduce:</a:t>
            </a:r>
          </a:p>
          <a:p>
            <a:r>
              <a:rPr lang="en-IN" dirty="0" smtClean="0"/>
              <a:t>Step </a:t>
            </a:r>
            <a:r>
              <a:rPr lang="en-IN" dirty="0"/>
              <a:t>1: Visit </a:t>
            </a:r>
            <a:r>
              <a:rPr lang="en-IN" dirty="0">
                <a:hlinkClick r:id="rId2"/>
              </a:rPr>
              <a:t>http://testasp.vulnweb.com/</a:t>
            </a:r>
            <a:endParaRPr lang="en-IN" dirty="0"/>
          </a:p>
          <a:p>
            <a:r>
              <a:rPr lang="en-IN" dirty="0"/>
              <a:t>Step 2: On the top menu you will find a search option.</a:t>
            </a:r>
          </a:p>
          <a:p>
            <a:r>
              <a:rPr lang="en-IN" dirty="0"/>
              <a:t>Step 3: Click on it and you will be prompted with the Search box.</a:t>
            </a:r>
          </a:p>
          <a:p>
            <a:r>
              <a:rPr lang="en-IN" dirty="0"/>
              <a:t>Step 4: You can intercept the request in Burp Suite</a:t>
            </a:r>
          </a:p>
          <a:p>
            <a:r>
              <a:rPr lang="en-IN" dirty="0"/>
              <a:t>Step 5: Now you can find different payloads for XSS. </a:t>
            </a:r>
          </a:p>
          <a:p>
            <a:r>
              <a:rPr lang="en-IN" dirty="0"/>
              <a:t>Step 6: Send the request to the intruder and paste all the payloads.</a:t>
            </a:r>
          </a:p>
          <a:p>
            <a:r>
              <a:rPr lang="en-IN" dirty="0"/>
              <a:t>Step 7: Try to find a successful payload for XSS.</a:t>
            </a:r>
          </a:p>
          <a:p>
            <a:r>
              <a:rPr lang="en-IN" dirty="0"/>
              <a:t>Step 8: Prepare a report for it.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4540"/>
          <a:stretch>
            <a:fillRect/>
          </a:stretch>
        </p:blipFill>
        <p:spPr bwMode="auto">
          <a:xfrm>
            <a:off x="467544" y="1484784"/>
            <a:ext cx="805008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b="1" dirty="0" smtClean="0"/>
              <a:t>Impact: </a:t>
            </a:r>
            <a:r>
              <a:rPr lang="en-IN" dirty="0" smtClean="0"/>
              <a:t>Cross Site Scripting can be harmful for the website. It can lead to leakage of the data.</a:t>
            </a:r>
          </a:p>
          <a:p>
            <a:endParaRPr lang="en-IN" dirty="0"/>
          </a:p>
          <a:p>
            <a:r>
              <a:rPr lang="en-IN" b="1" dirty="0" smtClean="0"/>
              <a:t>Remedy:</a:t>
            </a:r>
            <a:r>
              <a:rPr lang="en-IN" dirty="0" smtClean="0"/>
              <a:t> If you want to prevent the vulnerable of cross site scripting then we need to enable </a:t>
            </a:r>
            <a:r>
              <a:rPr lang="en-IN" dirty="0" err="1" smtClean="0"/>
              <a:t>noscript</a:t>
            </a:r>
            <a:r>
              <a:rPr lang="en-IN" dirty="0" smtClean="0"/>
              <a:t> in the browser.</a:t>
            </a:r>
          </a:p>
          <a:p>
            <a:endParaRPr lang="en-IN" dirty="0"/>
          </a:p>
          <a:p>
            <a:r>
              <a:rPr lang="en-IN" dirty="0" smtClean="0"/>
              <a:t>Below images are the screenshot of the website which found to be vulnerable.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47"/>
          <a:stretch>
            <a:fillRect/>
          </a:stretch>
        </p:blipFill>
        <p:spPr bwMode="auto">
          <a:xfrm>
            <a:off x="467544" y="620688"/>
            <a:ext cx="82089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683568" y="1196752"/>
            <a:ext cx="8050085" cy="43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539552" y="836712"/>
            <a:ext cx="820891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3947"/>
          <a:stretch>
            <a:fillRect/>
          </a:stretch>
        </p:blipFill>
        <p:spPr bwMode="auto">
          <a:xfrm>
            <a:off x="611560" y="620688"/>
            <a:ext cx="792088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405"/>
          <a:stretch>
            <a:fillRect/>
          </a:stretch>
        </p:blipFill>
        <p:spPr bwMode="auto">
          <a:xfrm>
            <a:off x="323528" y="764704"/>
            <a:ext cx="84249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4478"/>
          <a:stretch>
            <a:fillRect/>
          </a:stretch>
        </p:blipFill>
        <p:spPr bwMode="auto">
          <a:xfrm>
            <a:off x="323528" y="1196752"/>
            <a:ext cx="842493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 bwMode="auto">
          <a:xfrm>
            <a:off x="251520" y="980728"/>
            <a:ext cx="856895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4540"/>
          <a:stretch>
            <a:fillRect/>
          </a:stretch>
        </p:blipFill>
        <p:spPr bwMode="auto">
          <a:xfrm>
            <a:off x="539552" y="1412776"/>
            <a:ext cx="805008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556"/>
          <a:stretch>
            <a:fillRect/>
          </a:stretch>
        </p:blipFill>
        <p:spPr bwMode="auto">
          <a:xfrm>
            <a:off x="467544" y="620688"/>
            <a:ext cx="84249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 bwMode="auto">
          <a:xfrm>
            <a:off x="467544" y="836712"/>
            <a:ext cx="835292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229</Words>
  <Application>Microsoft Office PowerPoint</Application>
  <PresentationFormat>On-screen Show (4:3)</PresentationFormat>
  <Paragraphs>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Internshipstudio Ethical Hacking</vt:lpstr>
      <vt:lpstr>Task 1</vt:lpstr>
      <vt:lpstr>Slide 3</vt:lpstr>
      <vt:lpstr>Slide 4</vt:lpstr>
      <vt:lpstr>Slide 5</vt:lpstr>
      <vt:lpstr>Slide 6</vt:lpstr>
      <vt:lpstr>Task 2</vt:lpstr>
      <vt:lpstr>Slide 8</vt:lpstr>
      <vt:lpstr>Slide 9</vt:lpstr>
      <vt:lpstr>Slide 10</vt:lpstr>
      <vt:lpstr>Slide 11</vt:lpstr>
      <vt:lpstr>Slide 12</vt:lpstr>
      <vt:lpstr>Slide 13</vt:lpstr>
      <vt:lpstr>Report:</vt:lpstr>
      <vt:lpstr>Slide 15</vt:lpstr>
      <vt:lpstr>Slide 16</vt:lpstr>
      <vt:lpstr>Slide 17</vt:lpstr>
      <vt:lpstr>Slide 18</vt:lpstr>
      <vt:lpstr>Task 3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Internshipstudio Ethical Hacking</dc:title>
  <dc:creator>dileep katari</dc:creator>
  <cp:lastModifiedBy>dileep katari</cp:lastModifiedBy>
  <cp:revision>15</cp:revision>
  <dcterms:created xsi:type="dcterms:W3CDTF">2021-07-17T09:49:09Z</dcterms:created>
  <dcterms:modified xsi:type="dcterms:W3CDTF">2021-07-18T13:51:47Z</dcterms:modified>
</cp:coreProperties>
</file>