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oni Hanif" userId="9179ee4278778621" providerId="LiveId" clId="{1BF6ABD5-A503-4048-BA45-907DC8EFE61F}"/>
    <pc:docChg chg="modSld">
      <pc:chgData name="Dhoni Hanif" userId="9179ee4278778621" providerId="LiveId" clId="{1BF6ABD5-A503-4048-BA45-907DC8EFE61F}" dt="2022-04-05T04:19:22.022" v="36"/>
      <pc:docMkLst>
        <pc:docMk/>
      </pc:docMkLst>
      <pc:sldChg chg="modTransition">
        <pc:chgData name="Dhoni Hanif" userId="9179ee4278778621" providerId="LiveId" clId="{1BF6ABD5-A503-4048-BA45-907DC8EFE61F}" dt="2022-04-05T04:16:56.441" v="2"/>
        <pc:sldMkLst>
          <pc:docMk/>
          <pc:sldMk cId="1543897912" sldId="256"/>
        </pc:sldMkLst>
      </pc:sldChg>
      <pc:sldChg chg="modTransition">
        <pc:chgData name="Dhoni Hanif" userId="9179ee4278778621" providerId="LiveId" clId="{1BF6ABD5-A503-4048-BA45-907DC8EFE61F}" dt="2022-04-05T04:17:37.407" v="11"/>
        <pc:sldMkLst>
          <pc:docMk/>
          <pc:sldMk cId="1319854286" sldId="257"/>
        </pc:sldMkLst>
      </pc:sldChg>
      <pc:sldChg chg="modTransition">
        <pc:chgData name="Dhoni Hanif" userId="9179ee4278778621" providerId="LiveId" clId="{1BF6ABD5-A503-4048-BA45-907DC8EFE61F}" dt="2022-04-05T04:18:12.934" v="18"/>
        <pc:sldMkLst>
          <pc:docMk/>
          <pc:sldMk cId="221469570" sldId="258"/>
        </pc:sldMkLst>
      </pc:sldChg>
      <pc:sldChg chg="modTransition">
        <pc:chgData name="Dhoni Hanif" userId="9179ee4278778621" providerId="LiveId" clId="{1BF6ABD5-A503-4048-BA45-907DC8EFE61F}" dt="2022-04-05T04:18:20.944" v="20"/>
        <pc:sldMkLst>
          <pc:docMk/>
          <pc:sldMk cId="2610805435" sldId="259"/>
        </pc:sldMkLst>
      </pc:sldChg>
      <pc:sldChg chg="modTransition">
        <pc:chgData name="Dhoni Hanif" userId="9179ee4278778621" providerId="LiveId" clId="{1BF6ABD5-A503-4048-BA45-907DC8EFE61F}" dt="2022-04-05T04:18:27.718" v="22"/>
        <pc:sldMkLst>
          <pc:docMk/>
          <pc:sldMk cId="3225966671" sldId="260"/>
        </pc:sldMkLst>
      </pc:sldChg>
      <pc:sldChg chg="modTransition">
        <pc:chgData name="Dhoni Hanif" userId="9179ee4278778621" providerId="LiveId" clId="{1BF6ABD5-A503-4048-BA45-907DC8EFE61F}" dt="2022-04-05T04:18:31.780" v="23"/>
        <pc:sldMkLst>
          <pc:docMk/>
          <pc:sldMk cId="3952846768" sldId="261"/>
        </pc:sldMkLst>
      </pc:sldChg>
      <pc:sldChg chg="modTransition">
        <pc:chgData name="Dhoni Hanif" userId="9179ee4278778621" providerId="LiveId" clId="{1BF6ABD5-A503-4048-BA45-907DC8EFE61F}" dt="2022-04-05T04:19:22.022" v="36"/>
        <pc:sldMkLst>
          <pc:docMk/>
          <pc:sldMk cId="2936119634" sldId="262"/>
        </pc:sldMkLst>
      </pc:sldChg>
      <pc:sldChg chg="modTransition">
        <pc:chgData name="Dhoni Hanif" userId="9179ee4278778621" providerId="LiveId" clId="{1BF6ABD5-A503-4048-BA45-907DC8EFE61F}" dt="2022-04-05T04:18:44.719" v="26"/>
        <pc:sldMkLst>
          <pc:docMk/>
          <pc:sldMk cId="127035746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DBED-2426-4C38-B746-5AB579076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Stress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B4E2-D8C6-48E3-B50B-6AC7FF729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Try to predict stress level from someone</a:t>
            </a:r>
          </a:p>
        </p:txBody>
      </p:sp>
    </p:spTree>
    <p:extLst>
      <p:ext uri="{BB962C8B-B14F-4D97-AF65-F5344CB8AC3E}">
        <p14:creationId xmlns:p14="http://schemas.microsoft.com/office/powerpoint/2010/main" val="1543897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BE6-012E-4F48-9EC3-FE677C3B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First make a 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64978-E578-432A-B376-20E7B7DD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Library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r>
              <a:rPr lang="en-ID" dirty="0"/>
              <a:t>1. </a:t>
            </a:r>
            <a:r>
              <a:rPr lang="en-ID" dirty="0" err="1"/>
              <a:t>Numpy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linear algebra</a:t>
            </a:r>
          </a:p>
          <a:p>
            <a:r>
              <a:rPr lang="en-ID" dirty="0"/>
              <a:t>2. Pandas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</a:t>
            </a:r>
          </a:p>
          <a:p>
            <a:r>
              <a:rPr lang="en-ID" dirty="0"/>
              <a:t>3. Matplotlib </a:t>
            </a:r>
            <a:r>
              <a:rPr lang="en-ID" dirty="0" err="1"/>
              <a:t>untuk</a:t>
            </a:r>
            <a:r>
              <a:rPr lang="en-ID" dirty="0"/>
              <a:t> plotting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grafik</a:t>
            </a:r>
            <a:endParaRPr lang="en-ID" dirty="0"/>
          </a:p>
          <a:p>
            <a:r>
              <a:rPr lang="en-ID" dirty="0"/>
              <a:t>4. Seaborn </a:t>
            </a:r>
            <a:r>
              <a:rPr lang="en-ID" dirty="0" err="1"/>
              <a:t>untuk</a:t>
            </a:r>
            <a:r>
              <a:rPr lang="en-ID" dirty="0"/>
              <a:t> plotting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  <a:p>
            <a:r>
              <a:rPr lang="en-ID" dirty="0"/>
              <a:t>5. Scikit – learn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model</a:t>
            </a:r>
          </a:p>
          <a:p>
            <a:r>
              <a:rPr lang="en-ID" dirty="0"/>
              <a:t>6. Flask </a:t>
            </a:r>
            <a:r>
              <a:rPr lang="en-ID" dirty="0" err="1"/>
              <a:t>untuk</a:t>
            </a:r>
            <a:r>
              <a:rPr lang="en-ID" dirty="0"/>
              <a:t> connect to html</a:t>
            </a:r>
          </a:p>
        </p:txBody>
      </p:sp>
    </p:spTree>
    <p:extLst>
      <p:ext uri="{BB962C8B-B14F-4D97-AF65-F5344CB8AC3E}">
        <p14:creationId xmlns:p14="http://schemas.microsoft.com/office/powerpoint/2010/main" val="131985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767B-D6CC-441A-8CEB-A00EA9E9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data and compare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F98E3-3A41-41C5-BE48-9F0AB527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297630" cy="1946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E0DCA-4642-4570-8A2C-1431DF03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55" y="2097088"/>
            <a:ext cx="517207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3F318-DEF2-4BAF-B791-19AA978F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" y="4158333"/>
            <a:ext cx="5705475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1C67-6B3D-44D7-BFE1-C0E0EC2BA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337" y="4082133"/>
            <a:ext cx="4895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91B3-90CC-43A6-A568-E16507E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Scale data and compare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6DBE-EB8A-4CE7-B8E6-9B0948F6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23218-2C7D-4465-8EC5-E88B2D7E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376487"/>
            <a:ext cx="5257800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018F2-8368-4850-A577-639E6F74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57437"/>
            <a:ext cx="5514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0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D40-B198-4D82-A2F9-7AC7F08F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Build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DC0B-7236-478E-AED8-D6A4FC40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9" cy="3541714"/>
          </a:xfrm>
        </p:spPr>
        <p:txBody>
          <a:bodyPr/>
          <a:lstStyle/>
          <a:p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9ED24-B3BA-4406-A81B-CE7BB234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7" y="2097088"/>
            <a:ext cx="5381459" cy="34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8984-8754-4217-81C5-E7566FE7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ED2C-206D-4BEC-A39A-32275A61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6BD98-8986-498E-B952-FBF4DFF1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39" y="1996694"/>
            <a:ext cx="6035429" cy="3200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92774-EFB9-4159-9215-A638055F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39" y="5197479"/>
            <a:ext cx="5148833" cy="10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67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8EE7-8FDF-474B-A2AE-63E26EC7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Build flask app and connect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69BF-48C4-441A-96F4-6AB331BE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flask app</a:t>
            </a:r>
          </a:p>
          <a:p>
            <a:r>
              <a:rPr lang="en-ID" dirty="0" err="1"/>
              <a:t>Membuat</a:t>
            </a:r>
            <a:r>
              <a:rPr lang="en-ID" dirty="0"/>
              <a:t> template html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7F65C-07C3-4E8E-B6AA-B40FF0D6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59" y="3429000"/>
            <a:ext cx="5571012" cy="12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CAD-12BD-4F1D-8CDE-082B4FE2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4161D-EC05-460C-9334-6675301BD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823" y="2249488"/>
            <a:ext cx="7237180" cy="3541712"/>
          </a:xfrm>
        </p:spPr>
      </p:pic>
    </p:spTree>
    <p:extLst>
      <p:ext uri="{BB962C8B-B14F-4D97-AF65-F5344CB8AC3E}">
        <p14:creationId xmlns:p14="http://schemas.microsoft.com/office/powerpoint/2010/main" val="127035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402</TotalTime>
  <Words>95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Stress prediction</vt:lpstr>
      <vt:lpstr>First make a coding</vt:lpstr>
      <vt:lpstr>Check data and compare feature</vt:lpstr>
      <vt:lpstr>Scale data and compare it</vt:lpstr>
      <vt:lpstr>Build machine learning model</vt:lpstr>
      <vt:lpstr>Compare model</vt:lpstr>
      <vt:lpstr>Build flask app and connect to html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prediction</dc:title>
  <dc:creator>Dhoni Hanif</dc:creator>
  <cp:lastModifiedBy>Dhoni Hanif</cp:lastModifiedBy>
  <cp:revision>2</cp:revision>
  <dcterms:created xsi:type="dcterms:W3CDTF">2022-04-05T02:42:20Z</dcterms:created>
  <dcterms:modified xsi:type="dcterms:W3CDTF">2022-04-05T09:24:58Z</dcterms:modified>
</cp:coreProperties>
</file>