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4/24/12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4/24/12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Wall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145244"/>
            <a:ext cx="7406640" cy="1457420"/>
          </a:xfrm>
        </p:spPr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endParaRPr lang="en-US" dirty="0"/>
          </a:p>
          <a:p>
            <a:r>
              <a:rPr lang="en-US" dirty="0" smtClean="0"/>
              <a:t>Tyler </a:t>
            </a:r>
            <a:r>
              <a:rPr lang="en-US" dirty="0" err="1" smtClean="0"/>
              <a:t>Liden</a:t>
            </a:r>
            <a:r>
              <a:rPr lang="en-US" dirty="0" smtClean="0"/>
              <a:t>, Philip Sanders, Mark Fisher,  Adam Darrah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8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 was a challenge!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gitk_ video_w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0" y="2801641"/>
            <a:ext cx="7780508" cy="286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(with Java bindings)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VideoClip</a:t>
            </a:r>
            <a:r>
              <a:rPr lang="en-US" dirty="0" smtClean="0"/>
              <a:t> and </a:t>
            </a:r>
            <a:r>
              <a:rPr lang="en-US" dirty="0" err="1" smtClean="0"/>
              <a:t>VideoClipCollection</a:t>
            </a:r>
            <a:endParaRPr lang="en-US" dirty="0" smtClean="0"/>
          </a:p>
          <a:p>
            <a:r>
              <a:rPr lang="en-US" dirty="0" smtClean="0"/>
              <a:t>Wall</a:t>
            </a:r>
          </a:p>
          <a:p>
            <a:r>
              <a:rPr lang="en-US" dirty="0" err="1" smtClean="0"/>
              <a:t>VideoFrameViewer</a:t>
            </a:r>
            <a:endParaRPr lang="en-US" dirty="0" smtClean="0"/>
          </a:p>
          <a:p>
            <a:r>
              <a:rPr lang="en-US" dirty="0" err="1" smtClean="0"/>
              <a:t>AviLoader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53</TotalTime>
  <Words>40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Video Wall</vt:lpstr>
      <vt:lpstr>Background Goal</vt:lpstr>
      <vt:lpstr>Software</vt:lpstr>
      <vt:lpstr>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Wall</dc:title>
  <dc:creator>Adam Darrah</dc:creator>
  <cp:lastModifiedBy>Adam Darrah</cp:lastModifiedBy>
  <cp:revision>5</cp:revision>
  <dcterms:created xsi:type="dcterms:W3CDTF">2012-04-24T18:11:20Z</dcterms:created>
  <dcterms:modified xsi:type="dcterms:W3CDTF">2012-04-24T19:04:56Z</dcterms:modified>
</cp:coreProperties>
</file>