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19bb3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19bb3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19bb32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19bb32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19bb3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19bb3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19bb32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19bb32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a19bb32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a19bb32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6155af5e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6155af5e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6155af5e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6155af5e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a19bb32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a19bb32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Dungeon Master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Hoover, Hayden Komasz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Our Project?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dynamically generate text-based RPG inspired by D&amp;D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acts as the Dungeon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input a story prompt and choose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generation of quests, environments, enemies and dialogue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 was: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fix the problem with traditional games: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away from fixed scripts and pre programmed choices.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player </a:t>
            </a:r>
            <a:r>
              <a:rPr lang="en"/>
              <a:t>involvement</a:t>
            </a:r>
            <a:r>
              <a:rPr lang="en"/>
              <a:t> and world </a:t>
            </a:r>
            <a:r>
              <a:rPr lang="en"/>
              <a:t>interaction.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as a storyteller: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dynamic story creation and telling,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</a:t>
            </a:r>
            <a:r>
              <a:rPr lang="en"/>
              <a:t> the player to shape the world and game envoirmnemnt to there choosing.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without a Dungeon Master: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Promotes to new or inexperince players to enjoy without feeling overwhelmed.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Built in Python.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OpenAI and DeepSeek API for language generation.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Game runs in the terminal interface.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Character &amp; Combat system: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 </a:t>
            </a:r>
            <a:r>
              <a:rPr lang="en"/>
              <a:t>characters</a:t>
            </a:r>
            <a:r>
              <a:rPr lang="en"/>
              <a:t> and </a:t>
            </a:r>
            <a:r>
              <a:rPr lang="en"/>
              <a:t>enemies</a:t>
            </a:r>
            <a:r>
              <a:rPr lang="en"/>
              <a:t> related to the prompt: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Includes: Health, skills, inventory, damage, and healing.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Skills and items are processed by the API calls and returns a JSON of the effects.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World design: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Story consists of 4-5 locations each tied to: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Unique quests.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Enemy encounters.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explore function triggers dynamic environment generation.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Quest tracking: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global flags and variables to track: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Quest completion.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Storyline branches.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Unlocks the final boss/location.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85600" y="1228075"/>
            <a:ext cx="79728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Compared DeepSeek and Gemini</a:t>
            </a:r>
            <a:endParaRPr b="1"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85600" y="2120625"/>
            <a:ext cx="34752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Story Prompts: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Surprise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Fantasy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Western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Space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49600" y="2120625"/>
            <a:ext cx="41145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Story :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Timing(API Speed)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Grammar(Grammarly)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Creativity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Consistency(With Story Theme)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825"/>
            <a:ext cx="3862350" cy="2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29975" y="1181950"/>
            <a:ext cx="37212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76225" y="3749850"/>
            <a:ext cx="4113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Gemini is often multiple times quicker than Deepseek.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969950" y="3749850"/>
            <a:ext cx="4113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DeepSeek has slightly better grammar on average.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50" y="1135825"/>
            <a:ext cx="3846354" cy="23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Continued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29975" y="1181950"/>
            <a:ext cx="37212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75" y="1058227"/>
            <a:ext cx="3721200" cy="223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25" y="1058225"/>
            <a:ext cx="3721239" cy="2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33925" y="3626850"/>
            <a:ext cx="3363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Gemini generated more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varied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imaginative responses overall.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09275" y="3626850"/>
            <a:ext cx="4113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Deepseek is better a sticking with the genre/story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Continued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29975" y="1181950"/>
            <a:ext cx="37212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400" y="1166575"/>
            <a:ext cx="4854200" cy="29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06975" y="1166575"/>
            <a:ext cx="37980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Small difference in grammar, creativity and consistency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Gemini is significantly quicker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models struggle generating unique enemy names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Creativity and consistency could be improved with better prompts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Takeaways: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can be used to dynamically </a:t>
            </a:r>
            <a:r>
              <a:rPr lang="en"/>
              <a:t>create</a:t>
            </a:r>
            <a:r>
              <a:rPr lang="en"/>
              <a:t> narratives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Gemini is faster and slightly more creative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DeepSeek is more consistent with story and has better grammar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Heavy dependance on model responses causes many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error handling and prompts for the models could improve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</a:t>
            </a:r>
            <a:r>
              <a:rPr lang="en"/>
              <a:t> it can be a fun experience, the lack of reliability of an dynamically generated game often can ruin the player’s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