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umfragesystem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Entwicklung und Bereitstellung eines Online-Umfragesystems</a:t>
            </a:r>
          </a:p>
          <a:p>
            <a:endParaRPr lang="de-DE" dirty="0"/>
          </a:p>
          <a:p>
            <a:r>
              <a:rPr lang="de-DE" dirty="0" smtClean="0"/>
              <a:t>Autoren: Dominik </a:t>
            </a:r>
            <a:r>
              <a:rPr lang="de-DE" dirty="0" err="1" smtClean="0"/>
              <a:t>Hoppenkamps</a:t>
            </a:r>
            <a:r>
              <a:rPr lang="de-DE" dirty="0" smtClean="0"/>
              <a:t> / Simon </a:t>
            </a:r>
            <a:r>
              <a:rPr lang="de-DE" dirty="0" err="1" smtClean="0"/>
              <a:t>Steppan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Ist-Zustand / Soll-Zustand / Projektumfeld</a:t>
            </a:r>
          </a:p>
          <a:p>
            <a:endParaRPr lang="de-DE" dirty="0" smtClean="0"/>
          </a:p>
          <a:p>
            <a:r>
              <a:rPr lang="de-DE" dirty="0" smtClean="0"/>
              <a:t>Zeitplanung und Projektphasen</a:t>
            </a:r>
          </a:p>
          <a:p>
            <a:endParaRPr lang="de-DE" dirty="0"/>
          </a:p>
          <a:p>
            <a:r>
              <a:rPr lang="de-DE" dirty="0" smtClean="0"/>
              <a:t>Planung und Konzept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beider Betriebe</a:t>
            </a:r>
          </a:p>
          <a:p>
            <a:r>
              <a:rPr lang="de-DE" dirty="0" smtClean="0"/>
              <a:t>Situation vorstellen</a:t>
            </a:r>
          </a:p>
          <a:p>
            <a:r>
              <a:rPr lang="de-DE" dirty="0" smtClean="0"/>
              <a:t>Ziele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7280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Projektphasen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 Phasen erklären</a:t>
            </a:r>
          </a:p>
          <a:p>
            <a:r>
              <a:rPr lang="de-DE" dirty="0" smtClean="0"/>
              <a:t>Gantt reinnehmen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Diagramme übernehmen kurz erklären</a:t>
            </a:r>
          </a:p>
          <a:p>
            <a:r>
              <a:rPr lang="de-DE" dirty="0"/>
              <a:t>Klassendiagramm</a:t>
            </a:r>
          </a:p>
          <a:p>
            <a:r>
              <a:rPr lang="de-DE" dirty="0" smtClean="0"/>
              <a:t>ER-Diagramm</a:t>
            </a:r>
          </a:p>
          <a:p>
            <a:r>
              <a:rPr lang="de-DE" dirty="0" smtClean="0"/>
              <a:t>Anforderungen an das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9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Technologie kurz vorstellen</a:t>
            </a:r>
          </a:p>
          <a:p>
            <a:r>
              <a:rPr lang="de-DE" dirty="0" smtClean="0"/>
              <a:t>Java backend -&gt; läuft auf </a:t>
            </a:r>
            <a:r>
              <a:rPr lang="de-DE" dirty="0" err="1" smtClean="0"/>
              <a:t>Tomcat</a:t>
            </a:r>
            <a:r>
              <a:rPr lang="de-DE" dirty="0" smtClean="0"/>
              <a:t> -&gt; verschickt über Mail-Server -&gt; HTML Frontend mit JSF</a:t>
            </a:r>
          </a:p>
          <a:p>
            <a:r>
              <a:rPr lang="de-DE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von Soll- und Ist-Vergleich</a:t>
            </a:r>
          </a:p>
          <a:p>
            <a:r>
              <a:rPr lang="de-DE" dirty="0" smtClean="0"/>
              <a:t>Ausblick / Weitere Projektplanung</a:t>
            </a:r>
          </a:p>
          <a:p>
            <a:r>
              <a:rPr lang="de-DE" dirty="0" smtClean="0"/>
              <a:t>Zielerreichung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63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96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Klarheit</vt:lpstr>
      <vt:lpstr>Online-umfragesystem</vt:lpstr>
      <vt:lpstr>Inhalt – Online-Umfragesystem</vt:lpstr>
      <vt:lpstr>Projektumfeld – Online-Umfragesystem</vt:lpstr>
      <vt:lpstr>Projektphasen – Online-Umfragesystem</vt:lpstr>
      <vt:lpstr>Planung – Online-Umfragesystem</vt:lpstr>
      <vt:lpstr>Umsetzung – Online-Umfragesystem</vt:lpstr>
      <vt:lpstr>Fazit – Online-Umfragesystem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Online-umfragesystem</dc:title>
  <dc:creator>Steppan, Simon Martin</dc:creator>
  <cp:lastModifiedBy>Steppan, Simon Martin</cp:lastModifiedBy>
  <cp:revision>3</cp:revision>
  <dcterms:created xsi:type="dcterms:W3CDTF">2014-06-10T12:54:53Z</dcterms:created>
  <dcterms:modified xsi:type="dcterms:W3CDTF">2014-06-10T13:24:44Z</dcterms:modified>
</cp:coreProperties>
</file>