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4BD73-C35A-4161-8D5B-30C963F164EE}" v="90" dt="2019-10-23T18:22:5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organ" userId="9362723567df9518" providerId="LiveId" clId="{1414BD73-C35A-4161-8D5B-30C963F164EE}"/>
    <pc:docChg chg="undo redo custSel mod addSld modSld sldOrd modMainMaster">
      <pc:chgData name="Dan Horgan" userId="9362723567df9518" providerId="LiveId" clId="{1414BD73-C35A-4161-8D5B-30C963F164EE}" dt="2019-10-23T18:23:01.250" v="260" actId="1076"/>
      <pc:docMkLst>
        <pc:docMk/>
      </pc:docMkLst>
      <pc:sldChg chg="addSp delSp modSp mod setBg setClrOvrMap delDesignElem">
        <pc:chgData name="Dan Horgan" userId="9362723567df9518" providerId="LiveId" clId="{1414BD73-C35A-4161-8D5B-30C963F164EE}" dt="2019-10-23T01:15:01.015" v="90"/>
        <pc:sldMkLst>
          <pc:docMk/>
          <pc:sldMk cId="1526543131" sldId="256"/>
        </pc:sldMkLst>
        <pc:spChg chg="mod">
          <ac:chgData name="Dan Horgan" userId="9362723567df9518" providerId="LiveId" clId="{1414BD73-C35A-4161-8D5B-30C963F164EE}" dt="2019-10-23T01:14:42.519" v="80" actId="26606"/>
          <ac:spMkLst>
            <pc:docMk/>
            <pc:sldMk cId="1526543131" sldId="256"/>
            <ac:spMk id="2" creationId="{9506D552-6325-4105-A3CA-C674CB2010B9}"/>
          </ac:spMkLst>
        </pc:spChg>
        <pc:spChg chg="mod">
          <ac:chgData name="Dan Horgan" userId="9362723567df9518" providerId="LiveId" clId="{1414BD73-C35A-4161-8D5B-30C963F164EE}" dt="2019-10-23T01:14:47.358" v="88"/>
          <ac:spMkLst>
            <pc:docMk/>
            <pc:sldMk cId="1526543131" sldId="256"/>
            <ac:spMk id="3" creationId="{9020151E-449E-4E78-B337-F56B19BFB13D}"/>
          </ac:spMkLst>
        </pc:spChg>
        <pc:spChg chg="add del">
          <ac:chgData name="Dan Horgan" userId="9362723567df9518" providerId="LiveId" clId="{1414BD73-C35A-4161-8D5B-30C963F164EE}" dt="2019-10-23T01:11:35.178" v="8" actId="26606"/>
          <ac:spMkLst>
            <pc:docMk/>
            <pc:sldMk cId="1526543131" sldId="256"/>
            <ac:spMk id="5" creationId="{FBDCECDC-EEE3-4128-AA5E-82A8C08796E8}"/>
          </ac:spMkLst>
        </pc:spChg>
        <pc:spChg chg="add del">
          <ac:chgData name="Dan Horgan" userId="9362723567df9518" providerId="LiveId" clId="{1414BD73-C35A-4161-8D5B-30C963F164EE}" dt="2019-10-23T01:11:35.178" v="8" actId="26606"/>
          <ac:spMkLst>
            <pc:docMk/>
            <pc:sldMk cId="1526543131" sldId="256"/>
            <ac:spMk id="6" creationId="{4260EDE0-989C-4E16-AF94-F652294D828E}"/>
          </ac:spMkLst>
        </pc:spChg>
        <pc:spChg chg="add del">
          <ac:chgData name="Dan Horgan" userId="9362723567df9518" providerId="LiveId" clId="{1414BD73-C35A-4161-8D5B-30C963F164EE}" dt="2019-10-23T01:11:35.178" v="8" actId="26606"/>
          <ac:spMkLst>
            <pc:docMk/>
            <pc:sldMk cId="1526543131" sldId="256"/>
            <ac:spMk id="7" creationId="{1F3985C0-E548-44D2-B30E-F3E42DADE133}"/>
          </ac:spMkLst>
        </pc:spChg>
        <pc:spChg chg="add del">
          <ac:chgData name="Dan Horgan" userId="9362723567df9518" providerId="LiveId" clId="{1414BD73-C35A-4161-8D5B-30C963F164EE}" dt="2019-10-23T01:14:42.519" v="80" actId="26606"/>
          <ac:spMkLst>
            <pc:docMk/>
            <pc:sldMk cId="1526543131" sldId="256"/>
            <ac:spMk id="8" creationId="{C28D0172-F2E0-4763-9C35-F022664959D8}"/>
          </ac:spMkLst>
        </pc:spChg>
        <pc:spChg chg="add del">
          <ac:chgData name="Dan Horgan" userId="9362723567df9518" providerId="LiveId" clId="{1414BD73-C35A-4161-8D5B-30C963F164EE}" dt="2019-10-23T01:11:36.681" v="10" actId="26606"/>
          <ac:spMkLst>
            <pc:docMk/>
            <pc:sldMk cId="1526543131" sldId="256"/>
            <ac:spMk id="9" creationId="{8C6E698C-8155-4B8B-BDC9-B7299772B509}"/>
          </ac:spMkLst>
        </pc:spChg>
        <pc:spChg chg="add del">
          <ac:chgData name="Dan Horgan" userId="9362723567df9518" providerId="LiveId" clId="{1414BD73-C35A-4161-8D5B-30C963F164EE}" dt="2019-10-23T01:14:42.519" v="80" actId="26606"/>
          <ac:spMkLst>
            <pc:docMk/>
            <pc:sldMk cId="1526543131" sldId="256"/>
            <ac:spMk id="10" creationId="{9F2851FB-E841-4509-8A6D-A416376EA380}"/>
          </ac:spMkLst>
        </pc:spChg>
        <pc:spChg chg="add del">
          <ac:chgData name="Dan Horgan" userId="9362723567df9518" providerId="LiveId" clId="{1414BD73-C35A-4161-8D5B-30C963F164EE}" dt="2019-10-23T01:14:42.519" v="80" actId="26606"/>
          <ac:spMkLst>
            <pc:docMk/>
            <pc:sldMk cId="1526543131" sldId="256"/>
            <ac:spMk id="12" creationId="{DF6FB2B2-CE21-407F-B22E-302DADC2C3D3}"/>
          </ac:spMkLst>
        </pc:spChg>
        <pc:spChg chg="add del">
          <ac:chgData name="Dan Horgan" userId="9362723567df9518" providerId="LiveId" clId="{1414BD73-C35A-4161-8D5B-30C963F164EE}" dt="2019-10-23T01:11:36.681" v="10" actId="26606"/>
          <ac:spMkLst>
            <pc:docMk/>
            <pc:sldMk cId="1526543131" sldId="256"/>
            <ac:spMk id="13" creationId="{C22D9B36-9BE7-472B-8808-7E0D6810738F}"/>
          </ac:spMkLst>
        </pc:spChg>
        <pc:spChg chg="add del">
          <ac:chgData name="Dan Horgan" userId="9362723567df9518" providerId="LiveId" clId="{1414BD73-C35A-4161-8D5B-30C963F164EE}" dt="2019-10-23T01:11:36.681" v="10" actId="26606"/>
          <ac:spMkLst>
            <pc:docMk/>
            <pc:sldMk cId="1526543131" sldId="256"/>
            <ac:spMk id="14" creationId="{8A549DE7-671D-4575-AF43-858FD99981CF}"/>
          </ac:spMkLst>
        </pc:spChg>
        <pc:spChg chg="add del">
          <ac:chgData name="Dan Horgan" userId="9362723567df9518" providerId="LiveId" clId="{1414BD73-C35A-4161-8D5B-30C963F164EE}" dt="2019-10-23T01:11:38.887" v="12" actId="26606"/>
          <ac:spMkLst>
            <pc:docMk/>
            <pc:sldMk cId="1526543131" sldId="256"/>
            <ac:spMk id="16" creationId="{17D48500-E19A-4BAD-9A4A-6ED83BB73F2D}"/>
          </ac:spMkLst>
        </pc:spChg>
        <pc:spChg chg="add del">
          <ac:chgData name="Dan Horgan" userId="9362723567df9518" providerId="LiveId" clId="{1414BD73-C35A-4161-8D5B-30C963F164EE}" dt="2019-10-23T01:14:41.898" v="79" actId="26606"/>
          <ac:spMkLst>
            <pc:docMk/>
            <pc:sldMk cId="1526543131" sldId="256"/>
            <ac:spMk id="17" creationId="{C28D0172-F2E0-4763-9C35-F022664959D8}"/>
          </ac:spMkLst>
        </pc:spChg>
        <pc:spChg chg="add del">
          <ac:chgData name="Dan Horgan" userId="9362723567df9518" providerId="LiveId" clId="{1414BD73-C35A-4161-8D5B-30C963F164EE}" dt="2019-10-23T01:11:38.887" v="12" actId="26606"/>
          <ac:spMkLst>
            <pc:docMk/>
            <pc:sldMk cId="1526543131" sldId="256"/>
            <ac:spMk id="18" creationId="{E879263E-7781-443B-B383-34A6A6BD508E}"/>
          </ac:spMkLst>
        </pc:spChg>
        <pc:spChg chg="add del">
          <ac:chgData name="Dan Horgan" userId="9362723567df9518" providerId="LiveId" clId="{1414BD73-C35A-4161-8D5B-30C963F164EE}" dt="2019-10-23T01:14:41.898" v="79" actId="26606"/>
          <ac:spMkLst>
            <pc:docMk/>
            <pc:sldMk cId="1526543131" sldId="256"/>
            <ac:spMk id="19" creationId="{9F2851FB-E841-4509-8A6D-A416376EA380}"/>
          </ac:spMkLst>
        </pc:spChg>
        <pc:spChg chg="add del">
          <ac:chgData name="Dan Horgan" userId="9362723567df9518" providerId="LiveId" clId="{1414BD73-C35A-4161-8D5B-30C963F164EE}" dt="2019-10-23T01:11:38.887" v="12" actId="26606"/>
          <ac:spMkLst>
            <pc:docMk/>
            <pc:sldMk cId="1526543131" sldId="256"/>
            <ac:spMk id="20" creationId="{C30DE1BD-C9C5-48F0-960E-9E9EB2CE6D49}"/>
          </ac:spMkLst>
        </pc:spChg>
        <pc:spChg chg="add del">
          <ac:chgData name="Dan Horgan" userId="9362723567df9518" providerId="LiveId" clId="{1414BD73-C35A-4161-8D5B-30C963F164EE}" dt="2019-10-23T01:14:41.898" v="79" actId="26606"/>
          <ac:spMkLst>
            <pc:docMk/>
            <pc:sldMk cId="1526543131" sldId="256"/>
            <ac:spMk id="21" creationId="{DF6FB2B2-CE21-407F-B22E-302DADC2C3D3}"/>
          </ac:spMkLst>
        </pc:spChg>
        <pc:spChg chg="add del">
          <ac:chgData name="Dan Horgan" userId="9362723567df9518" providerId="LiveId" clId="{1414BD73-C35A-4161-8D5B-30C963F164EE}" dt="2019-10-23T01:11:39.819" v="14" actId="26606"/>
          <ac:spMkLst>
            <pc:docMk/>
            <pc:sldMk cId="1526543131" sldId="256"/>
            <ac:spMk id="22" creationId="{F3B3B6C5-748F-437C-AE76-DB11FEA99E16}"/>
          </ac:spMkLst>
        </pc:spChg>
        <pc:spChg chg="add del">
          <ac:chgData name="Dan Horgan" userId="9362723567df9518" providerId="LiveId" clId="{1414BD73-C35A-4161-8D5B-30C963F164EE}" dt="2019-10-23T01:11:39.819" v="14" actId="26606"/>
          <ac:spMkLst>
            <pc:docMk/>
            <pc:sldMk cId="1526543131" sldId="256"/>
            <ac:spMk id="23" creationId="{197CEB5D-9BB2-475C-BA8D-AC88BB8C976E}"/>
          </ac:spMkLst>
        </pc:spChg>
        <pc:spChg chg="add del">
          <ac:chgData name="Dan Horgan" userId="9362723567df9518" providerId="LiveId" clId="{1414BD73-C35A-4161-8D5B-30C963F164EE}" dt="2019-10-23T01:11:40.704" v="16" actId="26606"/>
          <ac:spMkLst>
            <pc:docMk/>
            <pc:sldMk cId="1526543131" sldId="256"/>
            <ac:spMk id="26" creationId="{8C6E698C-8155-4B8B-BDC9-B7299772B509}"/>
          </ac:spMkLst>
        </pc:spChg>
        <pc:spChg chg="add del">
          <ac:chgData name="Dan Horgan" userId="9362723567df9518" providerId="LiveId" clId="{1414BD73-C35A-4161-8D5B-30C963F164EE}" dt="2019-10-23T01:11:40.704" v="16" actId="26606"/>
          <ac:spMkLst>
            <pc:docMk/>
            <pc:sldMk cId="1526543131" sldId="256"/>
            <ac:spMk id="28" creationId="{A05250E5-90D0-4E41-B9BD-FF661DE54040}"/>
          </ac:spMkLst>
        </pc:spChg>
        <pc:spChg chg="add del">
          <ac:chgData name="Dan Horgan" userId="9362723567df9518" providerId="LiveId" clId="{1414BD73-C35A-4161-8D5B-30C963F164EE}" dt="2019-10-23T01:11:41.531" v="18" actId="26606"/>
          <ac:spMkLst>
            <pc:docMk/>
            <pc:sldMk cId="1526543131" sldId="256"/>
            <ac:spMk id="30" creationId="{88C4CF77-7AF8-4122-A7B0-041ABDF16B2B}"/>
          </ac:spMkLst>
        </pc:spChg>
        <pc:spChg chg="add del">
          <ac:chgData name="Dan Horgan" userId="9362723567df9518" providerId="LiveId" clId="{1414BD73-C35A-4161-8D5B-30C963F164EE}" dt="2019-10-23T01:11:41.531" v="18" actId="26606"/>
          <ac:spMkLst>
            <pc:docMk/>
            <pc:sldMk cId="1526543131" sldId="256"/>
            <ac:spMk id="31" creationId="{D509D458-5758-41CE-89DE-485C1BBCD86D}"/>
          </ac:spMkLst>
        </pc:spChg>
        <pc:spChg chg="add del">
          <ac:chgData name="Dan Horgan" userId="9362723567df9518" providerId="LiveId" clId="{1414BD73-C35A-4161-8D5B-30C963F164EE}" dt="2019-10-23T01:11:41.531" v="18" actId="26606"/>
          <ac:spMkLst>
            <pc:docMk/>
            <pc:sldMk cId="1526543131" sldId="256"/>
            <ac:spMk id="32" creationId="{1D38966F-378A-47DC-83CC-D5A783224D48}"/>
          </ac:spMkLst>
        </pc:spChg>
        <pc:spChg chg="add del">
          <ac:chgData name="Dan Horgan" userId="9362723567df9518" providerId="LiveId" clId="{1414BD73-C35A-4161-8D5B-30C963F164EE}" dt="2019-10-23T01:12:39.537" v="38" actId="26606"/>
          <ac:spMkLst>
            <pc:docMk/>
            <pc:sldMk cId="1526543131" sldId="256"/>
            <ac:spMk id="34" creationId="{8C6E698C-8155-4B8B-BDC9-B7299772B509}"/>
          </ac:spMkLst>
        </pc:spChg>
        <pc:spChg chg="add del">
          <ac:chgData name="Dan Horgan" userId="9362723567df9518" providerId="LiveId" clId="{1414BD73-C35A-4161-8D5B-30C963F164EE}" dt="2019-10-23T01:12:39.537" v="38" actId="26606"/>
          <ac:spMkLst>
            <pc:docMk/>
            <pc:sldMk cId="1526543131" sldId="256"/>
            <ac:spMk id="35" creationId="{0EEF5601-A8BC-411D-AA64-3E79320BA122}"/>
          </ac:spMkLst>
        </pc:spChg>
        <pc:spChg chg="add del">
          <ac:chgData name="Dan Horgan" userId="9362723567df9518" providerId="LiveId" clId="{1414BD73-C35A-4161-8D5B-30C963F164EE}" dt="2019-10-23T01:12:39.537" v="38" actId="26606"/>
          <ac:spMkLst>
            <pc:docMk/>
            <pc:sldMk cId="1526543131" sldId="256"/>
            <ac:spMk id="36" creationId="{33209156-242F-4B26-8D07-CEB2B68A9F9A}"/>
          </ac:spMkLst>
        </pc:spChg>
        <pc:cxnChg chg="add del">
          <ac:chgData name="Dan Horgan" userId="9362723567df9518" providerId="LiveId" clId="{1414BD73-C35A-4161-8D5B-30C963F164EE}" dt="2019-10-23T01:11:36.681" v="10" actId="26606"/>
          <ac:cxnSpMkLst>
            <pc:docMk/>
            <pc:sldMk cId="1526543131" sldId="256"/>
            <ac:cxnSpMk id="11" creationId="{09525C9A-1972-4836-BA7A-706C946EF4DA}"/>
          </ac:cxnSpMkLst>
        </pc:cxnChg>
        <pc:cxnChg chg="add del">
          <ac:chgData name="Dan Horgan" userId="9362723567df9518" providerId="LiveId" clId="{1414BD73-C35A-4161-8D5B-30C963F164EE}" dt="2019-10-23T01:11:39.819" v="14" actId="26606"/>
          <ac:cxnSpMkLst>
            <pc:docMk/>
            <pc:sldMk cId="1526543131" sldId="256"/>
            <ac:cxnSpMk id="24" creationId="{BB14AD1F-ADD5-46E7-966F-4C0290232FF9}"/>
          </ac:cxnSpMkLst>
        </pc:cxnChg>
        <pc:cxnChg chg="add del">
          <ac:chgData name="Dan Horgan" userId="9362723567df9518" providerId="LiveId" clId="{1414BD73-C35A-4161-8D5B-30C963F164EE}" dt="2019-10-23T01:11:40.704" v="16" actId="26606"/>
          <ac:cxnSpMkLst>
            <pc:docMk/>
            <pc:sldMk cId="1526543131" sldId="256"/>
            <ac:cxnSpMk id="27" creationId="{09525C9A-1972-4836-BA7A-706C946EF4DA}"/>
          </ac:cxnSpMkLst>
        </pc:cxnChg>
      </pc:sldChg>
      <pc:sldChg chg="addSp delSp modSp mod setBg">
        <pc:chgData name="Dan Horgan" userId="9362723567df9518" providerId="LiveId" clId="{1414BD73-C35A-4161-8D5B-30C963F164EE}" dt="2019-10-23T17:42:06.574" v="242" actId="20577"/>
        <pc:sldMkLst>
          <pc:docMk/>
          <pc:sldMk cId="1469409944" sldId="257"/>
        </pc:sldMkLst>
        <pc:spChg chg="mod">
          <ac:chgData name="Dan Horgan" userId="9362723567df9518" providerId="LiveId" clId="{1414BD73-C35A-4161-8D5B-30C963F164EE}" dt="2019-10-23T17:42:06.574" v="242" actId="20577"/>
          <ac:spMkLst>
            <pc:docMk/>
            <pc:sldMk cId="1469409944" sldId="257"/>
            <ac:spMk id="2" creationId="{C36BDE1D-6965-410A-877C-BE88210701DE}"/>
          </ac:spMkLst>
        </pc:spChg>
        <pc:spChg chg="add del">
          <ac:chgData name="Dan Horgan" userId="9362723567df9518" providerId="LiveId" clId="{1414BD73-C35A-4161-8D5B-30C963F164EE}" dt="2019-10-23T01:12:38.731" v="37" actId="26606"/>
          <ac:spMkLst>
            <pc:docMk/>
            <pc:sldMk cId="1469409944" sldId="257"/>
            <ac:spMk id="14" creationId="{D533AC37-4938-445D-83C6-4291C3001F91}"/>
          </ac:spMkLst>
        </pc:spChg>
        <pc:spChg chg="add del">
          <ac:chgData name="Dan Horgan" userId="9362723567df9518" providerId="LiveId" clId="{1414BD73-C35A-4161-8D5B-30C963F164EE}" dt="2019-10-23T01:12:38.731" v="37" actId="26606"/>
          <ac:spMkLst>
            <pc:docMk/>
            <pc:sldMk cId="1469409944" sldId="257"/>
            <ac:spMk id="17" creationId="{85C29435-9792-45F0-A075-2B4C351B9E83}"/>
          </ac:spMkLst>
        </pc:spChg>
        <pc:spChg chg="add del">
          <ac:chgData name="Dan Horgan" userId="9362723567df9518" providerId="LiveId" clId="{1414BD73-C35A-4161-8D5B-30C963F164EE}" dt="2019-10-23T01:12:38.731" v="37" actId="26606"/>
          <ac:spMkLst>
            <pc:docMk/>
            <pc:sldMk cId="1469409944" sldId="257"/>
            <ac:spMk id="21" creationId="{ADF03EDA-D3D9-4DFF-9AC8-0D47F349E2B1}"/>
          </ac:spMkLst>
        </pc:spChg>
        <pc:spChg chg="add del">
          <ac:chgData name="Dan Horgan" userId="9362723567df9518" providerId="LiveId" clId="{1414BD73-C35A-4161-8D5B-30C963F164EE}" dt="2019-10-23T01:12:38.731" v="37" actId="26606"/>
          <ac:spMkLst>
            <pc:docMk/>
            <pc:sldMk cId="1469409944" sldId="257"/>
            <ac:spMk id="23" creationId="{F20499E1-77D1-46FE-9976-5632BE52F8F3}"/>
          </ac:spMkLst>
        </pc:spChg>
        <pc:picChg chg="mod">
          <ac:chgData name="Dan Horgan" userId="9362723567df9518" providerId="LiveId" clId="{1414BD73-C35A-4161-8D5B-30C963F164EE}" dt="2019-10-23T01:12:38.731" v="37" actId="26606"/>
          <ac:picMkLst>
            <pc:docMk/>
            <pc:sldMk cId="1469409944" sldId="257"/>
            <ac:picMk id="10" creationId="{801D750E-F189-4929-A192-C53EE62526C2}"/>
          </ac:picMkLst>
        </pc:picChg>
        <pc:picChg chg="add del mod">
          <ac:chgData name="Dan Horgan" userId="9362723567df9518" providerId="LiveId" clId="{1414BD73-C35A-4161-8D5B-30C963F164EE}" dt="2019-10-23T01:12:36.948" v="33"/>
          <ac:picMkLst>
            <pc:docMk/>
            <pc:sldMk cId="1469409944" sldId="257"/>
            <ac:picMk id="16" creationId="{D391974C-897B-4743-97BC-49AAA35B0FB3}"/>
          </ac:picMkLst>
        </pc:picChg>
        <pc:cxnChg chg="add del">
          <ac:chgData name="Dan Horgan" userId="9362723567df9518" providerId="LiveId" clId="{1414BD73-C35A-4161-8D5B-30C963F164EE}" dt="2019-10-23T01:12:38.731" v="37" actId="26606"/>
          <ac:cxnSpMkLst>
            <pc:docMk/>
            <pc:sldMk cId="1469409944" sldId="257"/>
            <ac:cxnSpMk id="19" creationId="{C121C1A0-5C13-471E-AD18-BF95767F542B}"/>
          </ac:cxnSpMkLst>
        </pc:cxnChg>
      </pc:sldChg>
      <pc:sldChg chg="addSp delSp modSp">
        <pc:chgData name="Dan Horgan" userId="9362723567df9518" providerId="LiveId" clId="{1414BD73-C35A-4161-8D5B-30C963F164EE}" dt="2019-10-23T01:12:37.272" v="34"/>
        <pc:sldMkLst>
          <pc:docMk/>
          <pc:sldMk cId="4029628131" sldId="258"/>
        </pc:sldMkLst>
        <pc:spChg chg="add del mod">
          <ac:chgData name="Dan Horgan" userId="9362723567df9518" providerId="LiveId" clId="{1414BD73-C35A-4161-8D5B-30C963F164EE}" dt="2019-10-23T01:12:37.272" v="34"/>
          <ac:spMkLst>
            <pc:docMk/>
            <pc:sldMk cId="4029628131" sldId="258"/>
            <ac:spMk id="5" creationId="{5819BCBF-6352-4EA8-A792-DDA6E1B4E0E3}"/>
          </ac:spMkLst>
        </pc:spChg>
        <pc:picChg chg="add del">
          <ac:chgData name="Dan Horgan" userId="9362723567df9518" providerId="LiveId" clId="{1414BD73-C35A-4161-8D5B-30C963F164EE}" dt="2019-10-23T01:12:37.272" v="34"/>
          <ac:picMkLst>
            <pc:docMk/>
            <pc:sldMk cId="4029628131" sldId="258"/>
            <ac:picMk id="4" creationId="{7DEF35A8-73DC-465D-9F3D-F9F0BF206D8F}"/>
          </ac:picMkLst>
        </pc:picChg>
      </pc:sldChg>
      <pc:sldChg chg="addSp delSp modSp setBg">
        <pc:chgData name="Dan Horgan" userId="9362723567df9518" providerId="LiveId" clId="{1414BD73-C35A-4161-8D5B-30C963F164EE}" dt="2019-10-23T01:15:39.455" v="102"/>
        <pc:sldMkLst>
          <pc:docMk/>
          <pc:sldMk cId="1314199958" sldId="259"/>
        </pc:sldMkLst>
        <pc:spChg chg="add del mod">
          <ac:chgData name="Dan Horgan" userId="9362723567df9518" providerId="LiveId" clId="{1414BD73-C35A-4161-8D5B-30C963F164EE}" dt="2019-10-23T01:12:37.705" v="36"/>
          <ac:spMkLst>
            <pc:docMk/>
            <pc:sldMk cId="1314199958" sldId="259"/>
            <ac:spMk id="5" creationId="{88645CCC-CD08-4934-BDC3-941788CC8DB6}"/>
          </ac:spMkLst>
        </pc:spChg>
        <pc:picChg chg="add del">
          <ac:chgData name="Dan Horgan" userId="9362723567df9518" providerId="LiveId" clId="{1414BD73-C35A-4161-8D5B-30C963F164EE}" dt="2019-10-23T01:12:37.705" v="36"/>
          <ac:picMkLst>
            <pc:docMk/>
            <pc:sldMk cId="1314199958" sldId="259"/>
            <ac:picMk id="4" creationId="{6168136B-C2C5-436C-AF93-73D76E950734}"/>
          </ac:picMkLst>
        </pc:picChg>
        <pc:picChg chg="add del">
          <ac:chgData name="Dan Horgan" userId="9362723567df9518" providerId="LiveId" clId="{1414BD73-C35A-4161-8D5B-30C963F164EE}" dt="2019-10-23T01:12:37.311" v="35"/>
          <ac:picMkLst>
            <pc:docMk/>
            <pc:sldMk cId="1314199958" sldId="259"/>
            <ac:picMk id="6" creationId="{5BAA4C00-D246-4682-A25E-C1640A7E57EB}"/>
          </ac:picMkLst>
        </pc:picChg>
      </pc:sldChg>
      <pc:sldChg chg="addSp delSp modSp mod ord setBg">
        <pc:chgData name="Dan Horgan" userId="9362723567df9518" providerId="LiveId" clId="{1414BD73-C35A-4161-8D5B-30C963F164EE}" dt="2019-10-23T17:42:22.356" v="243"/>
        <pc:sldMkLst>
          <pc:docMk/>
          <pc:sldMk cId="2167397139" sldId="262"/>
        </pc:sldMkLst>
        <pc:spChg chg="mod ord">
          <ac:chgData name="Dan Horgan" userId="9362723567df9518" providerId="LiveId" clId="{1414BD73-C35A-4161-8D5B-30C963F164EE}" dt="2019-10-23T01:14:22.227" v="71" actId="26606"/>
          <ac:spMkLst>
            <pc:docMk/>
            <pc:sldMk cId="2167397139" sldId="262"/>
            <ac:spMk id="2" creationId="{7E56B40A-89EA-4420-B13B-B660ED756C7F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8" creationId="{82022152-6B08-4FDB-94BD-B09C43BA1156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15" creationId="{3F088236-D655-4F88-B238-E16762358025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17" creationId="{3DAC0C92-199E-475C-9390-119A9B027276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19" creationId="{C4CFB339-0ED8-4FE2-9EF1-6D1375B8499B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21" creationId="{31896C80-2069-4431-9C19-83B913734490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23" creationId="{BF120A21-0841-4823-B0C4-28AEBCEF9B78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25" creationId="{DBB05BAE-BBD3-4289-899F-A6851503C6B0}"/>
          </ac:spMkLst>
        </pc:spChg>
        <pc:spChg chg="add del">
          <ac:chgData name="Dan Horgan" userId="9362723567df9518" providerId="LiveId" clId="{1414BD73-C35A-4161-8D5B-30C963F164EE}" dt="2019-10-23T01:13:35.375" v="61" actId="26606"/>
          <ac:spMkLst>
            <pc:docMk/>
            <pc:sldMk cId="2167397139" sldId="262"/>
            <ac:spMk id="27" creationId="{9874D11C-36F5-4BBE-A490-019A54E953B0}"/>
          </ac:spMkLst>
        </pc:spChg>
        <pc:grpChg chg="add del">
          <ac:chgData name="Dan Horgan" userId="9362723567df9518" providerId="LiveId" clId="{1414BD73-C35A-4161-8D5B-30C963F164EE}" dt="2019-10-23T01:13:34.106" v="59" actId="26606"/>
          <ac:grpSpMkLst>
            <pc:docMk/>
            <pc:sldMk cId="2167397139" sldId="262"/>
            <ac:grpSpMk id="9" creationId="{B4DE830A-B531-4A3B-96F6-0ECE88B08555}"/>
          </ac:grpSpMkLst>
        </pc:grpChg>
        <pc:grpChg chg="add del">
          <ac:chgData name="Dan Horgan" userId="9362723567df9518" providerId="LiveId" clId="{1414BD73-C35A-4161-8D5B-30C963F164EE}" dt="2019-10-23T01:13:35.695" v="63" actId="26606"/>
          <ac:grpSpMkLst>
            <pc:docMk/>
            <pc:sldMk cId="2167397139" sldId="262"/>
            <ac:grpSpMk id="29" creationId="{B4DE830A-B531-4A3B-96F6-0ECE88B08555}"/>
          </ac:grpSpMkLst>
        </pc:grpChg>
        <pc:grpChg chg="add del">
          <ac:chgData name="Dan Horgan" userId="9362723567df9518" providerId="LiveId" clId="{1414BD73-C35A-4161-8D5B-30C963F164EE}" dt="2019-10-23T01:14:22.227" v="71" actId="26606"/>
          <ac:grpSpMkLst>
            <pc:docMk/>
            <pc:sldMk cId="2167397139" sldId="262"/>
            <ac:grpSpMk id="36" creationId="{B4DE830A-B531-4A3B-96F6-0ECE88B08555}"/>
          </ac:grpSpMkLst>
        </pc:grpChg>
        <pc:picChg chg="mod">
          <ac:chgData name="Dan Horgan" userId="9362723567df9518" providerId="LiveId" clId="{1414BD73-C35A-4161-8D5B-30C963F164EE}" dt="2019-10-23T01:14:22.227" v="71" actId="26606"/>
          <ac:picMkLst>
            <pc:docMk/>
            <pc:sldMk cId="2167397139" sldId="262"/>
            <ac:picMk id="4" creationId="{C2FFBC4A-F8A6-424A-A346-E32AD4B68397}"/>
          </ac:picMkLst>
        </pc:picChg>
        <pc:cxnChg chg="add del">
          <ac:chgData name="Dan Horgan" userId="9362723567df9518" providerId="LiveId" clId="{1414BD73-C35A-4161-8D5B-30C963F164EE}" dt="2019-10-23T01:13:35.375" v="61" actId="26606"/>
          <ac:cxnSpMkLst>
            <pc:docMk/>
            <pc:sldMk cId="2167397139" sldId="262"/>
            <ac:cxnSpMk id="11" creationId="{64FA5DFF-7FE6-4855-84E6-DFA78EE978BD}"/>
          </ac:cxnSpMkLst>
        </pc:cxnChg>
        <pc:cxnChg chg="add del">
          <ac:chgData name="Dan Horgan" userId="9362723567df9518" providerId="LiveId" clId="{1414BD73-C35A-4161-8D5B-30C963F164EE}" dt="2019-10-23T01:13:35.375" v="61" actId="26606"/>
          <ac:cxnSpMkLst>
            <pc:docMk/>
            <pc:sldMk cId="2167397139" sldId="262"/>
            <ac:cxnSpMk id="13" creationId="{2AFD8CBA-54A3-4363-991B-B9C631BBFA74}"/>
          </ac:cxnSpMkLst>
        </pc:cxnChg>
      </pc:sldChg>
      <pc:sldChg chg="addSp delSp modSp add">
        <pc:chgData name="Dan Horgan" userId="9362723567df9518" providerId="LiveId" clId="{1414BD73-C35A-4161-8D5B-30C963F164EE}" dt="2019-10-23T01:30:06.385" v="129" actId="122"/>
        <pc:sldMkLst>
          <pc:docMk/>
          <pc:sldMk cId="1866260896" sldId="263"/>
        </pc:sldMkLst>
        <pc:spChg chg="mod">
          <ac:chgData name="Dan Horgan" userId="9362723567df9518" providerId="LiveId" clId="{1414BD73-C35A-4161-8D5B-30C963F164EE}" dt="2019-10-23T01:30:06.385" v="129" actId="122"/>
          <ac:spMkLst>
            <pc:docMk/>
            <pc:sldMk cId="1866260896" sldId="263"/>
            <ac:spMk id="2" creationId="{259076EE-EBB3-4AF9-8175-F37410AB3E20}"/>
          </ac:spMkLst>
        </pc:spChg>
        <pc:spChg chg="del">
          <ac:chgData name="Dan Horgan" userId="9362723567df9518" providerId="LiveId" clId="{1414BD73-C35A-4161-8D5B-30C963F164EE}" dt="2019-10-23T01:29:54.190" v="104"/>
          <ac:spMkLst>
            <pc:docMk/>
            <pc:sldMk cId="1866260896" sldId="263"/>
            <ac:spMk id="3" creationId="{F1DE6094-8AE1-49C7-8A41-61A960FA0F2F}"/>
          </ac:spMkLst>
        </pc:spChg>
        <pc:picChg chg="add mod">
          <ac:chgData name="Dan Horgan" userId="9362723567df9518" providerId="LiveId" clId="{1414BD73-C35A-4161-8D5B-30C963F164EE}" dt="2019-10-23T01:29:54.190" v="104"/>
          <ac:picMkLst>
            <pc:docMk/>
            <pc:sldMk cId="1866260896" sldId="263"/>
            <ac:picMk id="4" creationId="{5F5534DE-8870-43E1-84E1-741BC1C7E270}"/>
          </ac:picMkLst>
        </pc:picChg>
      </pc:sldChg>
      <pc:sldChg chg="addSp delSp modSp add">
        <pc:chgData name="Dan Horgan" userId="9362723567df9518" providerId="LiveId" clId="{1414BD73-C35A-4161-8D5B-30C963F164EE}" dt="2019-10-23T01:30:41.793" v="131"/>
        <pc:sldMkLst>
          <pc:docMk/>
          <pc:sldMk cId="2858472317" sldId="264"/>
        </pc:sldMkLst>
        <pc:spChg chg="del">
          <ac:chgData name="Dan Horgan" userId="9362723567df9518" providerId="LiveId" clId="{1414BD73-C35A-4161-8D5B-30C963F164EE}" dt="2019-10-23T01:30:41.793" v="131"/>
          <ac:spMkLst>
            <pc:docMk/>
            <pc:sldMk cId="2858472317" sldId="264"/>
            <ac:spMk id="3" creationId="{6DEA8529-1117-438F-AC48-1C19EB7919D8}"/>
          </ac:spMkLst>
        </pc:spChg>
        <pc:picChg chg="add mod">
          <ac:chgData name="Dan Horgan" userId="9362723567df9518" providerId="LiveId" clId="{1414BD73-C35A-4161-8D5B-30C963F164EE}" dt="2019-10-23T01:30:41.793" v="131"/>
          <ac:picMkLst>
            <pc:docMk/>
            <pc:sldMk cId="2858472317" sldId="264"/>
            <ac:picMk id="4" creationId="{60F7DE8E-BE22-4324-81B1-20B88A450F7A}"/>
          </ac:picMkLst>
        </pc:picChg>
      </pc:sldChg>
      <pc:sldChg chg="addSp delSp modSp add">
        <pc:chgData name="Dan Horgan" userId="9362723567df9518" providerId="LiveId" clId="{1414BD73-C35A-4161-8D5B-30C963F164EE}" dt="2019-10-23T17:33:32.810" v="160" actId="122"/>
        <pc:sldMkLst>
          <pc:docMk/>
          <pc:sldMk cId="1530292493" sldId="265"/>
        </pc:sldMkLst>
        <pc:spChg chg="mod">
          <ac:chgData name="Dan Horgan" userId="9362723567df9518" providerId="LiveId" clId="{1414BD73-C35A-4161-8D5B-30C963F164EE}" dt="2019-10-23T17:33:32.810" v="160" actId="122"/>
          <ac:spMkLst>
            <pc:docMk/>
            <pc:sldMk cId="1530292493" sldId="265"/>
            <ac:spMk id="2" creationId="{5A8DD808-840E-4563-AA53-3B230AE287F3}"/>
          </ac:spMkLst>
        </pc:spChg>
        <pc:spChg chg="del">
          <ac:chgData name="Dan Horgan" userId="9362723567df9518" providerId="LiveId" clId="{1414BD73-C35A-4161-8D5B-30C963F164EE}" dt="2019-10-23T17:33:06.628" v="133"/>
          <ac:spMkLst>
            <pc:docMk/>
            <pc:sldMk cId="1530292493" sldId="265"/>
            <ac:spMk id="3" creationId="{64E96D8B-A73A-495E-A785-120E1A40FE9E}"/>
          </ac:spMkLst>
        </pc:spChg>
        <pc:picChg chg="add mod">
          <ac:chgData name="Dan Horgan" userId="9362723567df9518" providerId="LiveId" clId="{1414BD73-C35A-4161-8D5B-30C963F164EE}" dt="2019-10-23T17:33:06.628" v="133"/>
          <ac:picMkLst>
            <pc:docMk/>
            <pc:sldMk cId="1530292493" sldId="265"/>
            <ac:picMk id="4" creationId="{7C4095C7-9E20-4CEB-BE79-51C339878788}"/>
          </ac:picMkLst>
        </pc:picChg>
        <pc:picChg chg="del">
          <ac:chgData name="Dan Horgan" userId="9362723567df9518" providerId="LiveId" clId="{1414BD73-C35A-4161-8D5B-30C963F164EE}" dt="2019-10-23T17:33:29.194" v="156"/>
          <ac:picMkLst>
            <pc:docMk/>
            <pc:sldMk cId="1530292493" sldId="265"/>
            <ac:picMk id="5" creationId="{0BD05086-FAF2-4299-9C57-C420C4EA866A}"/>
          </ac:picMkLst>
        </pc:picChg>
      </pc:sldChg>
      <pc:sldChg chg="addSp delSp modSp add">
        <pc:chgData name="Dan Horgan" userId="9362723567df9518" providerId="LiveId" clId="{1414BD73-C35A-4161-8D5B-30C963F164EE}" dt="2019-10-23T17:34:45.547" v="190" actId="122"/>
        <pc:sldMkLst>
          <pc:docMk/>
          <pc:sldMk cId="1895224769" sldId="266"/>
        </pc:sldMkLst>
        <pc:spChg chg="mod">
          <ac:chgData name="Dan Horgan" userId="9362723567df9518" providerId="LiveId" clId="{1414BD73-C35A-4161-8D5B-30C963F164EE}" dt="2019-10-23T17:34:45.547" v="190" actId="122"/>
          <ac:spMkLst>
            <pc:docMk/>
            <pc:sldMk cId="1895224769" sldId="266"/>
            <ac:spMk id="2" creationId="{8AF7BF6A-B91B-4B3C-9C0F-CDD07857E3D8}"/>
          </ac:spMkLst>
        </pc:spChg>
        <pc:spChg chg="del">
          <ac:chgData name="Dan Horgan" userId="9362723567df9518" providerId="LiveId" clId="{1414BD73-C35A-4161-8D5B-30C963F164EE}" dt="2019-10-23T17:34:29.904" v="162"/>
          <ac:spMkLst>
            <pc:docMk/>
            <pc:sldMk cId="1895224769" sldId="266"/>
            <ac:spMk id="3" creationId="{541B5161-3B91-4CBE-B75A-6744E8B79AD3}"/>
          </ac:spMkLst>
        </pc:spChg>
        <pc:picChg chg="add mod">
          <ac:chgData name="Dan Horgan" userId="9362723567df9518" providerId="LiveId" clId="{1414BD73-C35A-4161-8D5B-30C963F164EE}" dt="2019-10-23T17:34:29.904" v="162"/>
          <ac:picMkLst>
            <pc:docMk/>
            <pc:sldMk cId="1895224769" sldId="266"/>
            <ac:picMk id="4" creationId="{50FFE2C1-F131-4B8A-A090-9C386C155F0A}"/>
          </ac:picMkLst>
        </pc:picChg>
      </pc:sldChg>
      <pc:sldChg chg="addSp delSp modSp add">
        <pc:chgData name="Dan Horgan" userId="9362723567df9518" providerId="LiveId" clId="{1414BD73-C35A-4161-8D5B-30C963F164EE}" dt="2019-10-23T17:37:34.904" v="212" actId="1076"/>
        <pc:sldMkLst>
          <pc:docMk/>
          <pc:sldMk cId="2281805036" sldId="267"/>
        </pc:sldMkLst>
        <pc:spChg chg="mod">
          <ac:chgData name="Dan Horgan" userId="9362723567df9518" providerId="LiveId" clId="{1414BD73-C35A-4161-8D5B-30C963F164EE}" dt="2019-10-23T17:36:33.431" v="208" actId="20577"/>
          <ac:spMkLst>
            <pc:docMk/>
            <pc:sldMk cId="2281805036" sldId="267"/>
            <ac:spMk id="2" creationId="{36F51BD6-D9B6-42E6-8F7E-3A88AF7C6A78}"/>
          </ac:spMkLst>
        </pc:spChg>
        <pc:spChg chg="del">
          <ac:chgData name="Dan Horgan" userId="9362723567df9518" providerId="LiveId" clId="{1414BD73-C35A-4161-8D5B-30C963F164EE}" dt="2019-10-23T17:36:23.589" v="192"/>
          <ac:spMkLst>
            <pc:docMk/>
            <pc:sldMk cId="2281805036" sldId="267"/>
            <ac:spMk id="3" creationId="{4FEAB0D1-ED4E-4C87-931C-A1EE72616C74}"/>
          </ac:spMkLst>
        </pc:spChg>
        <pc:picChg chg="add mod">
          <ac:chgData name="Dan Horgan" userId="9362723567df9518" providerId="LiveId" clId="{1414BD73-C35A-4161-8D5B-30C963F164EE}" dt="2019-10-23T17:36:25.393" v="193" actId="1076"/>
          <ac:picMkLst>
            <pc:docMk/>
            <pc:sldMk cId="2281805036" sldId="267"/>
            <ac:picMk id="4" creationId="{53162C78-AE10-486B-8B6F-67C19D89366B}"/>
          </ac:picMkLst>
        </pc:picChg>
        <pc:picChg chg="add mod">
          <ac:chgData name="Dan Horgan" userId="9362723567df9518" providerId="LiveId" clId="{1414BD73-C35A-4161-8D5B-30C963F164EE}" dt="2019-10-23T17:37:34.904" v="212" actId="1076"/>
          <ac:picMkLst>
            <pc:docMk/>
            <pc:sldMk cId="2281805036" sldId="267"/>
            <ac:picMk id="5" creationId="{1D9B394B-178C-4841-931F-093C550C65A9}"/>
          </ac:picMkLst>
        </pc:picChg>
      </pc:sldChg>
      <pc:sldChg chg="addSp delSp modSp add">
        <pc:chgData name="Dan Horgan" userId="9362723567df9518" providerId="LiveId" clId="{1414BD73-C35A-4161-8D5B-30C963F164EE}" dt="2019-10-23T17:41:41.658" v="233" actId="122"/>
        <pc:sldMkLst>
          <pc:docMk/>
          <pc:sldMk cId="2564245796" sldId="268"/>
        </pc:sldMkLst>
        <pc:spChg chg="mod">
          <ac:chgData name="Dan Horgan" userId="9362723567df9518" providerId="LiveId" clId="{1414BD73-C35A-4161-8D5B-30C963F164EE}" dt="2019-10-23T17:41:41.658" v="233" actId="122"/>
          <ac:spMkLst>
            <pc:docMk/>
            <pc:sldMk cId="2564245796" sldId="268"/>
            <ac:spMk id="2" creationId="{D5CC61BD-3C20-4C76-A894-9469F94FDF7E}"/>
          </ac:spMkLst>
        </pc:spChg>
        <pc:spChg chg="del">
          <ac:chgData name="Dan Horgan" userId="9362723567df9518" providerId="LiveId" clId="{1414BD73-C35A-4161-8D5B-30C963F164EE}" dt="2019-10-23T17:41:32.109" v="214"/>
          <ac:spMkLst>
            <pc:docMk/>
            <pc:sldMk cId="2564245796" sldId="268"/>
            <ac:spMk id="3" creationId="{C90DDADB-B41C-4C91-A5D9-58591DE89415}"/>
          </ac:spMkLst>
        </pc:spChg>
        <pc:picChg chg="add mod">
          <ac:chgData name="Dan Horgan" userId="9362723567df9518" providerId="LiveId" clId="{1414BD73-C35A-4161-8D5B-30C963F164EE}" dt="2019-10-23T17:41:32.109" v="214"/>
          <ac:picMkLst>
            <pc:docMk/>
            <pc:sldMk cId="2564245796" sldId="268"/>
            <ac:picMk id="4" creationId="{681E37E4-378A-41DB-BAFA-15089529DFF7}"/>
          </ac:picMkLst>
        </pc:picChg>
      </pc:sldChg>
      <pc:sldChg chg="addSp delSp modSp add">
        <pc:chgData name="Dan Horgan" userId="9362723567df9518" providerId="LiveId" clId="{1414BD73-C35A-4161-8D5B-30C963F164EE}" dt="2019-10-23T18:23:01.250" v="260" actId="1076"/>
        <pc:sldMkLst>
          <pc:docMk/>
          <pc:sldMk cId="1744202975" sldId="269"/>
        </pc:sldMkLst>
        <pc:spChg chg="mod">
          <ac:chgData name="Dan Horgan" userId="9362723567df9518" providerId="LiveId" clId="{1414BD73-C35A-4161-8D5B-30C963F164EE}" dt="2019-10-23T18:22:39.229" v="256"/>
          <ac:spMkLst>
            <pc:docMk/>
            <pc:sldMk cId="1744202975" sldId="269"/>
            <ac:spMk id="2" creationId="{409FE62A-D7F7-43C9-8AA4-B487191F7A5A}"/>
          </ac:spMkLst>
        </pc:spChg>
        <pc:spChg chg="del">
          <ac:chgData name="Dan Horgan" userId="9362723567df9518" providerId="LiveId" clId="{1414BD73-C35A-4161-8D5B-30C963F164EE}" dt="2019-10-23T17:44:44.636" v="255"/>
          <ac:spMkLst>
            <pc:docMk/>
            <pc:sldMk cId="1744202975" sldId="269"/>
            <ac:spMk id="3" creationId="{A82B49C5-7E6E-49CA-AA70-27D73E4D28D3}"/>
          </ac:spMkLst>
        </pc:spChg>
        <pc:spChg chg="add mod">
          <ac:chgData name="Dan Horgan" userId="9362723567df9518" providerId="LiveId" clId="{1414BD73-C35A-4161-8D5B-30C963F164EE}" dt="2019-10-23T18:23:01.250" v="260" actId="1076"/>
          <ac:spMkLst>
            <pc:docMk/>
            <pc:sldMk cId="1744202975" sldId="269"/>
            <ac:spMk id="3" creationId="{B846BC6D-027A-4AAA-9DB2-0F54933B0EED}"/>
          </ac:spMkLst>
        </pc:spChg>
        <pc:picChg chg="add mod">
          <ac:chgData name="Dan Horgan" userId="9362723567df9518" providerId="LiveId" clId="{1414BD73-C35A-4161-8D5B-30C963F164EE}" dt="2019-10-23T18:22:44.093" v="257" actId="1076"/>
          <ac:picMkLst>
            <pc:docMk/>
            <pc:sldMk cId="1744202975" sldId="269"/>
            <ac:picMk id="4" creationId="{F37AC954-547D-4F6B-AEC8-C0D68E2BA529}"/>
          </ac:picMkLst>
        </pc:picChg>
      </pc:sldChg>
      <pc:sldMasterChg chg="setBg modSldLayout">
        <pc:chgData name="Dan Horgan" userId="9362723567df9518" providerId="LiveId" clId="{1414BD73-C35A-4161-8D5B-30C963F164EE}" dt="2019-10-23T01:15:39.455" v="102"/>
        <pc:sldMasterMkLst>
          <pc:docMk/>
          <pc:sldMasterMk cId="1504296674" sldId="2147483684"/>
        </pc:sldMasterMkLst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2233765598" sldId="2147483685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3934979117" sldId="2147483686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418866576" sldId="2147483687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2585217933" sldId="2147483688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273396728" sldId="2147483689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3507545060" sldId="2147483690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4112783593" sldId="2147483691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1375656658" sldId="2147483692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2048452313" sldId="2147483693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342769303" sldId="2147483694"/>
          </pc:sldLayoutMkLst>
        </pc:sldLayoutChg>
        <pc:sldLayoutChg chg="setBg">
          <pc:chgData name="Dan Horgan" userId="9362723567df9518" providerId="LiveId" clId="{1414BD73-C35A-4161-8D5B-30C963F164EE}" dt="2019-10-23T01:15:39.455" v="102"/>
          <pc:sldLayoutMkLst>
            <pc:docMk/>
            <pc:sldMasterMk cId="1504296674" sldId="2147483684"/>
            <pc:sldLayoutMk cId="2462072567" sldId="2147483695"/>
          </pc:sldLayoutMkLst>
        </pc:sldLayoutChg>
      </pc:sldMasterChg>
      <pc:sldMasterChg chg="setBg modSldLayout">
        <pc:chgData name="Dan Horgan" userId="9362723567df9518" providerId="LiveId" clId="{1414BD73-C35A-4161-8D5B-30C963F164EE}" dt="2019-10-23T01:14:21.528" v="68"/>
        <pc:sldMasterMkLst>
          <pc:docMk/>
          <pc:sldMasterMk cId="469981562" sldId="2147483834"/>
        </pc:sldMasterMkLst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606852146" sldId="2147483835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1365650307" sldId="2147483836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2091844663" sldId="2147483837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616473383" sldId="2147483838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2186257387" sldId="2147483839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3638809113" sldId="2147483840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857546399" sldId="2147483841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2269507264" sldId="2147483842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3608407434" sldId="2147483843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2201373804" sldId="2147483844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2232499141" sldId="2147483845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1923450796" sldId="2147483846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1475862680" sldId="2147483847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2877924023" sldId="2147483848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3175630559" sldId="2147483849"/>
          </pc:sldLayoutMkLst>
        </pc:sldLayoutChg>
        <pc:sldLayoutChg chg="setBg">
          <pc:chgData name="Dan Horgan" userId="9362723567df9518" providerId="LiveId" clId="{1414BD73-C35A-4161-8D5B-30C963F164EE}" dt="2019-10-23T01:14:21.528" v="68"/>
          <pc:sldLayoutMkLst>
            <pc:docMk/>
            <pc:sldMasterMk cId="469981562" sldId="2147483834"/>
            <pc:sldLayoutMk cId="3599079982" sldId="21474838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8232-4490-4EF0-9C3B-06F1F20B00BA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852-FC2E-4603-89AC-7ECBACD4D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552-6325-4105-A3CA-C674CB20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Midterm Portfolio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151E-449E-4E78-B337-F56B19BFB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Daniel Horgan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BD6-D9B6-42E6-8F7E-3A88AF7C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Userdel</a:t>
            </a:r>
            <a:r>
              <a:rPr lang="en-US" dirty="0"/>
              <a:t>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62C78-AE10-486B-8B6F-67C19D893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1862931"/>
            <a:ext cx="426720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9B394B-178C-4841-931F-093C550C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3674692"/>
            <a:ext cx="2524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1BD-3C20-4C76-A894-9469F94F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Script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E37E4-378A-41DB-BAFA-15089529D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182" y="1825625"/>
            <a:ext cx="60216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4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76EE-EBB3-4AF9-8175-F37410AB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Weekly Accomplishments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534DE-8870-43E1-84E1-741BC1C7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230" y="1825625"/>
            <a:ext cx="5937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6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EF8-43C5-40D1-9513-CD4A271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7DE8E-BE22-4324-81B1-20B88A45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14" y="1825625"/>
            <a:ext cx="9914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E62A-D7F7-43C9-8AA4-B487191F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7AC954-547D-4F6B-AEC8-C0D68E2BA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921" y="2506662"/>
            <a:ext cx="9828158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46BC6D-027A-4AAA-9DB2-0F54933B0EED}"/>
              </a:ext>
            </a:extLst>
          </p:cNvPr>
          <p:cNvSpPr/>
          <p:nvPr/>
        </p:nvSpPr>
        <p:spPr>
          <a:xfrm>
            <a:off x="4560483" y="1612758"/>
            <a:ext cx="3071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https://github.com/dhorgan21</a:t>
            </a:r>
          </a:p>
        </p:txBody>
      </p:sp>
    </p:spTree>
    <p:extLst>
      <p:ext uri="{BB962C8B-B14F-4D97-AF65-F5344CB8AC3E}">
        <p14:creationId xmlns:p14="http://schemas.microsoft.com/office/powerpoint/2010/main" val="17442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E1D-6965-410A-877C-BE88210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1D750E-F189-4929-A192-C53EE6252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548" y="1512474"/>
            <a:ext cx="8947362" cy="41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24B-519D-47AF-8D4B-BC16F72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F35A8-73DC-465D-9F3D-F9F0BF206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01" y="1825625"/>
            <a:ext cx="7704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2E45-03F8-473F-9655-7314B8E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Alias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8136B-C2C5-436C-AF93-73D76E950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62" y="2505869"/>
            <a:ext cx="7000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13B4-3E43-44C4-A564-44FA539B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hgfs</a:t>
            </a:r>
            <a:r>
              <a:rPr lang="en-US" dirty="0"/>
              <a:t> Directory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0B937A-300B-4A51-BAE1-6FBC130CD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2258219"/>
            <a:ext cx="4314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D485-3A40-4AC5-B820-913C5C20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Folder in CentOS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C3FE92-D998-4256-849C-7463A7DD9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987" y="2191544"/>
            <a:ext cx="85820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B40A-89EA-4420-B13B-B660ED75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Shared Folder in Windows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FBC4A-F8A6-424A-A346-E32AD4B6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619" y="1825625"/>
            <a:ext cx="7274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9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D808-840E-4563-AA53-3B230AE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Add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4095C7-9E20-4CEB-BE79-51C33987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086769"/>
            <a:ext cx="7991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9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BF6A-B91B-4B3C-9C0F-CDD07857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 Post </a:t>
            </a:r>
            <a:r>
              <a:rPr lang="en-US" dirty="0" err="1"/>
              <a:t>Useradd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FFE2C1-F131-4B8A-A090-9C386C155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178" y="1825625"/>
            <a:ext cx="6297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2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1017</TotalTime>
  <Words>47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Midterm Portfolio Presentation</vt:lpstr>
      <vt:lpstr>Servers</vt:lpstr>
      <vt:lpstr>PowerPoint Presentation</vt:lpstr>
      <vt:lpstr>Custom Alias Folder</vt:lpstr>
      <vt:lpstr>/mnt/hgfs Directory</vt:lpstr>
      <vt:lpstr>Shared Folder in CentOS</vt:lpstr>
      <vt:lpstr>Shared Folder in Windows</vt:lpstr>
      <vt:lpstr>User Add Script</vt:lpstr>
      <vt:lpstr>/etc/group Post Useradd</vt:lpstr>
      <vt:lpstr>Userdel Script</vt:lpstr>
      <vt:lpstr>Sed Script Output</vt:lpstr>
      <vt:lpstr>Weekly Accomplishments</vt:lpstr>
      <vt:lpstr>PowerPoint Presentation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Portfolio Presentation</dc:title>
  <dc:creator>Dan Horgan</dc:creator>
  <cp:lastModifiedBy>Dan Horgan</cp:lastModifiedBy>
  <cp:revision>3</cp:revision>
  <dcterms:created xsi:type="dcterms:W3CDTF">2019-10-23T00:45:08Z</dcterms:created>
  <dcterms:modified xsi:type="dcterms:W3CDTF">2019-10-23T18:24:37Z</dcterms:modified>
</cp:coreProperties>
</file>