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Agenda Subtitle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act information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7" name="Body Level One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ea against sky at sunset 2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Sea against sky at sunset 1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each and sea at sunset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each and sea at sunset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each and sea at sunset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Sea against sky at sunset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ea against sky at sunset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lide Subtitle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2" name="Slide Subtitle"/>
          <p:cNvSpPr txBox="1"/>
          <p:nvPr>
            <p:ph type="body" sz="quarter" idx="2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Slide Subtitle"/>
          <p:cNvSpPr txBox="1"/>
          <p:nvPr>
            <p:ph type="body" sz="quarter" idx="2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"/>
          <p:cNvSpPr/>
          <p:nvPr/>
        </p:nvSpPr>
        <p:spPr>
          <a:xfrm>
            <a:off x="-660869" y="13456507"/>
            <a:ext cx="25322514" cy="50874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72" name="Ek-Kaan"/>
          <p:cNvSpPr txBox="1"/>
          <p:nvPr>
            <p:ph type="ctrTitle"/>
          </p:nvPr>
        </p:nvSpPr>
        <p:spPr>
          <a:xfrm>
            <a:off x="16411643" y="9955494"/>
            <a:ext cx="8592269" cy="2589511"/>
          </a:xfrm>
          <a:prstGeom prst="rect">
            <a:avLst/>
          </a:prstGeom>
        </p:spPr>
        <p:txBody>
          <a:bodyPr/>
          <a:lstStyle/>
          <a:p>
            <a:pPr/>
            <a:r>
              <a:t>Ek-</a:t>
            </a:r>
            <a:r>
              <a:rPr>
                <a:solidFill>
                  <a:srgbClr val="3D82F2"/>
                </a:solidFill>
              </a:rPr>
              <a:t>Kaan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Rectangle"/>
          <p:cNvSpPr/>
          <p:nvPr/>
        </p:nvSpPr>
        <p:spPr>
          <a:xfrm>
            <a:off x="-747971" y="-153220"/>
            <a:ext cx="25322514" cy="1444623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grpSp>
        <p:nvGrpSpPr>
          <p:cNvPr id="726" name="Group"/>
          <p:cNvGrpSpPr/>
          <p:nvPr/>
        </p:nvGrpSpPr>
        <p:grpSpPr>
          <a:xfrm>
            <a:off x="-4622801" y="6650441"/>
            <a:ext cx="33068355" cy="7859255"/>
            <a:chOff x="0" y="325841"/>
            <a:chExt cx="33068352" cy="7859253"/>
          </a:xfrm>
        </p:grpSpPr>
        <p:sp>
          <p:nvSpPr>
            <p:cNvPr id="667" name="Line"/>
            <p:cNvSpPr/>
            <p:nvPr/>
          </p:nvSpPr>
          <p:spPr>
            <a:xfrm flipV="1">
              <a:off x="2001656" y="612082"/>
              <a:ext cx="3744279" cy="719138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8" name="Line"/>
            <p:cNvSpPr/>
            <p:nvPr/>
          </p:nvSpPr>
          <p:spPr>
            <a:xfrm flipH="1" flipV="1">
              <a:off x="22355911" y="509606"/>
              <a:ext cx="1858639" cy="753942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9" name="Line"/>
            <p:cNvSpPr/>
            <p:nvPr/>
          </p:nvSpPr>
          <p:spPr>
            <a:xfrm flipH="1" flipV="1">
              <a:off x="21515589" y="448237"/>
              <a:ext cx="1690573" cy="765534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70" name="Line"/>
            <p:cNvSpPr/>
            <p:nvPr/>
          </p:nvSpPr>
          <p:spPr>
            <a:xfrm flipH="1" flipV="1">
              <a:off x="20789100" y="747339"/>
              <a:ext cx="1294840" cy="7050327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71" name="Line"/>
            <p:cNvSpPr/>
            <p:nvPr/>
          </p:nvSpPr>
          <p:spPr>
            <a:xfrm flipH="1" flipV="1">
              <a:off x="19943257" y="699034"/>
              <a:ext cx="1137822" cy="714012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72" name="Line"/>
            <p:cNvSpPr/>
            <p:nvPr/>
          </p:nvSpPr>
          <p:spPr>
            <a:xfrm flipH="1" flipV="1">
              <a:off x="19177472" y="705252"/>
              <a:ext cx="820685" cy="712087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73" name="Line"/>
            <p:cNvSpPr/>
            <p:nvPr/>
          </p:nvSpPr>
          <p:spPr>
            <a:xfrm flipH="1" flipV="1">
              <a:off x="18363082" y="731623"/>
              <a:ext cx="600756" cy="7061319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74" name="Line"/>
            <p:cNvSpPr/>
            <p:nvPr/>
          </p:nvSpPr>
          <p:spPr>
            <a:xfrm flipH="1" flipV="1">
              <a:off x="17588622" y="836062"/>
              <a:ext cx="300968" cy="684562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75" name="Line"/>
            <p:cNvSpPr/>
            <p:nvPr/>
          </p:nvSpPr>
          <p:spPr>
            <a:xfrm flipH="1" flipV="1">
              <a:off x="23083368" y="512680"/>
              <a:ext cx="2252430" cy="7540088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76" name="Line"/>
            <p:cNvSpPr/>
            <p:nvPr/>
          </p:nvSpPr>
          <p:spPr>
            <a:xfrm flipV="1">
              <a:off x="16814751" y="810728"/>
              <a:ext cx="1" cy="688948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77" name="Line"/>
            <p:cNvSpPr/>
            <p:nvPr/>
          </p:nvSpPr>
          <p:spPr>
            <a:xfrm flipH="1" flipV="1">
              <a:off x="23863823" y="549476"/>
              <a:ext cx="2540229" cy="7473308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78" name="Line"/>
            <p:cNvSpPr/>
            <p:nvPr/>
          </p:nvSpPr>
          <p:spPr>
            <a:xfrm flipH="1" flipV="1">
              <a:off x="24679422" y="466570"/>
              <a:ext cx="2757737" cy="7645935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79" name="Line"/>
            <p:cNvSpPr/>
            <p:nvPr/>
          </p:nvSpPr>
          <p:spPr>
            <a:xfrm flipH="1" flipV="1">
              <a:off x="25381753" y="400793"/>
              <a:ext cx="3201785" cy="778430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80" name="Line"/>
            <p:cNvSpPr/>
            <p:nvPr/>
          </p:nvSpPr>
          <p:spPr>
            <a:xfrm flipH="1" flipV="1">
              <a:off x="26193428" y="447371"/>
              <a:ext cx="3427135" cy="769796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81" name="Line"/>
            <p:cNvSpPr/>
            <p:nvPr/>
          </p:nvSpPr>
          <p:spPr>
            <a:xfrm flipH="1" flipV="1">
              <a:off x="27035212" y="490467"/>
              <a:ext cx="3592277" cy="761858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82" name="Line"/>
            <p:cNvSpPr/>
            <p:nvPr/>
          </p:nvSpPr>
          <p:spPr>
            <a:xfrm flipH="1" flipV="1">
              <a:off x="27883568" y="707474"/>
              <a:ext cx="3744278" cy="719138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83" name="Line"/>
            <p:cNvSpPr/>
            <p:nvPr/>
          </p:nvSpPr>
          <p:spPr>
            <a:xfrm flipV="1">
              <a:off x="9414954" y="461910"/>
              <a:ext cx="1858639" cy="753942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84" name="Line"/>
            <p:cNvSpPr/>
            <p:nvPr/>
          </p:nvSpPr>
          <p:spPr>
            <a:xfrm flipV="1">
              <a:off x="10423341" y="407354"/>
              <a:ext cx="1690574" cy="765534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85" name="Line"/>
            <p:cNvSpPr/>
            <p:nvPr/>
          </p:nvSpPr>
          <p:spPr>
            <a:xfrm flipV="1">
              <a:off x="11545561" y="713271"/>
              <a:ext cx="1294840" cy="705032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86" name="Line"/>
            <p:cNvSpPr/>
            <p:nvPr/>
          </p:nvSpPr>
          <p:spPr>
            <a:xfrm flipV="1">
              <a:off x="12548424" y="671780"/>
              <a:ext cx="1137823" cy="714012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87" name="Line"/>
            <p:cNvSpPr/>
            <p:nvPr/>
          </p:nvSpPr>
          <p:spPr>
            <a:xfrm flipV="1">
              <a:off x="13631347" y="684810"/>
              <a:ext cx="820685" cy="712087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88" name="Line"/>
            <p:cNvSpPr/>
            <p:nvPr/>
          </p:nvSpPr>
          <p:spPr>
            <a:xfrm flipV="1">
              <a:off x="14665664" y="717996"/>
              <a:ext cx="600757" cy="7061319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89" name="Line"/>
            <p:cNvSpPr/>
            <p:nvPr/>
          </p:nvSpPr>
          <p:spPr>
            <a:xfrm flipV="1">
              <a:off x="15739914" y="829249"/>
              <a:ext cx="300968" cy="6845625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90" name="Line"/>
            <p:cNvSpPr/>
            <p:nvPr/>
          </p:nvSpPr>
          <p:spPr>
            <a:xfrm flipV="1">
              <a:off x="8293705" y="458170"/>
              <a:ext cx="2252430" cy="7540088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91" name="Line"/>
            <p:cNvSpPr/>
            <p:nvPr/>
          </p:nvSpPr>
          <p:spPr>
            <a:xfrm flipV="1">
              <a:off x="7225451" y="488152"/>
              <a:ext cx="2540229" cy="7473308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92" name="Line"/>
            <p:cNvSpPr/>
            <p:nvPr/>
          </p:nvSpPr>
          <p:spPr>
            <a:xfrm flipV="1">
              <a:off x="6192344" y="398433"/>
              <a:ext cx="2757736" cy="764593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93" name="Line"/>
            <p:cNvSpPr/>
            <p:nvPr/>
          </p:nvSpPr>
          <p:spPr>
            <a:xfrm flipV="1">
              <a:off x="5045965" y="325841"/>
              <a:ext cx="3201785" cy="778430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94" name="Line"/>
            <p:cNvSpPr/>
            <p:nvPr/>
          </p:nvSpPr>
          <p:spPr>
            <a:xfrm flipV="1">
              <a:off x="4008936" y="365606"/>
              <a:ext cx="3427135" cy="7697959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95" name="Line"/>
            <p:cNvSpPr/>
            <p:nvPr/>
          </p:nvSpPr>
          <p:spPr>
            <a:xfrm flipV="1">
              <a:off x="3002012" y="401888"/>
              <a:ext cx="3592276" cy="761858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96" name="Line"/>
            <p:cNvSpPr/>
            <p:nvPr/>
          </p:nvSpPr>
          <p:spPr>
            <a:xfrm flipV="1">
              <a:off x="2001656" y="612082"/>
              <a:ext cx="3744279" cy="719138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97" name="Line"/>
            <p:cNvSpPr/>
            <p:nvPr/>
          </p:nvSpPr>
          <p:spPr>
            <a:xfrm flipV="1">
              <a:off x="857470" y="637754"/>
              <a:ext cx="4183943" cy="713322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98" name="Line"/>
            <p:cNvSpPr/>
            <p:nvPr/>
          </p:nvSpPr>
          <p:spPr>
            <a:xfrm>
              <a:off x="1114851" y="2915422"/>
              <a:ext cx="29723802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99" name="Line"/>
            <p:cNvSpPr/>
            <p:nvPr/>
          </p:nvSpPr>
          <p:spPr>
            <a:xfrm>
              <a:off x="836138" y="2443214"/>
              <a:ext cx="3028122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00" name="Line"/>
            <p:cNvSpPr/>
            <p:nvPr/>
          </p:nvSpPr>
          <p:spPr>
            <a:xfrm>
              <a:off x="1672277" y="3859841"/>
              <a:ext cx="2972379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01" name="Line"/>
            <p:cNvSpPr/>
            <p:nvPr/>
          </p:nvSpPr>
          <p:spPr>
            <a:xfrm>
              <a:off x="1950990" y="4332050"/>
              <a:ext cx="2860894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02" name="Line"/>
            <p:cNvSpPr/>
            <p:nvPr/>
          </p:nvSpPr>
          <p:spPr>
            <a:xfrm>
              <a:off x="2229703" y="4804260"/>
              <a:ext cx="2749409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03" name="Line"/>
            <p:cNvSpPr/>
            <p:nvPr/>
          </p:nvSpPr>
          <p:spPr>
            <a:xfrm>
              <a:off x="2508415" y="5276469"/>
              <a:ext cx="28051523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04" name="Line"/>
            <p:cNvSpPr/>
            <p:nvPr/>
          </p:nvSpPr>
          <p:spPr>
            <a:xfrm>
              <a:off x="2787128" y="5748678"/>
              <a:ext cx="27494100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05" name="Line"/>
            <p:cNvSpPr/>
            <p:nvPr/>
          </p:nvSpPr>
          <p:spPr>
            <a:xfrm>
              <a:off x="3065841" y="6220888"/>
              <a:ext cx="26379247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06" name="Line"/>
            <p:cNvSpPr/>
            <p:nvPr/>
          </p:nvSpPr>
          <p:spPr>
            <a:xfrm>
              <a:off x="3344554" y="6693098"/>
              <a:ext cx="26379247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07" name="Line"/>
            <p:cNvSpPr/>
            <p:nvPr/>
          </p:nvSpPr>
          <p:spPr>
            <a:xfrm>
              <a:off x="3623267" y="7165307"/>
              <a:ext cx="26379246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08" name="Line"/>
            <p:cNvSpPr/>
            <p:nvPr/>
          </p:nvSpPr>
          <p:spPr>
            <a:xfrm>
              <a:off x="0" y="1026585"/>
              <a:ext cx="30281228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09" name="Line"/>
            <p:cNvSpPr/>
            <p:nvPr/>
          </p:nvSpPr>
          <p:spPr>
            <a:xfrm>
              <a:off x="557425" y="1971004"/>
              <a:ext cx="32510928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10" name="Line"/>
            <p:cNvSpPr/>
            <p:nvPr/>
          </p:nvSpPr>
          <p:spPr>
            <a:xfrm>
              <a:off x="278712" y="1498795"/>
              <a:ext cx="3028122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11" name="Line"/>
            <p:cNvSpPr/>
            <p:nvPr/>
          </p:nvSpPr>
          <p:spPr>
            <a:xfrm>
              <a:off x="1393564" y="3387632"/>
              <a:ext cx="29166376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12" name="Line"/>
            <p:cNvSpPr/>
            <p:nvPr/>
          </p:nvSpPr>
          <p:spPr>
            <a:xfrm>
              <a:off x="1114851" y="2915422"/>
              <a:ext cx="29723802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13" name="Line"/>
            <p:cNvSpPr/>
            <p:nvPr/>
          </p:nvSpPr>
          <p:spPr>
            <a:xfrm>
              <a:off x="836138" y="2443214"/>
              <a:ext cx="3028122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14" name="Line"/>
            <p:cNvSpPr/>
            <p:nvPr/>
          </p:nvSpPr>
          <p:spPr>
            <a:xfrm>
              <a:off x="1672277" y="3859841"/>
              <a:ext cx="2972379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15" name="Line"/>
            <p:cNvSpPr/>
            <p:nvPr/>
          </p:nvSpPr>
          <p:spPr>
            <a:xfrm>
              <a:off x="1950990" y="4332050"/>
              <a:ext cx="2860894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16" name="Line"/>
            <p:cNvSpPr/>
            <p:nvPr/>
          </p:nvSpPr>
          <p:spPr>
            <a:xfrm>
              <a:off x="2229703" y="4804260"/>
              <a:ext cx="2749409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17" name="Line"/>
            <p:cNvSpPr/>
            <p:nvPr/>
          </p:nvSpPr>
          <p:spPr>
            <a:xfrm>
              <a:off x="2508415" y="5276469"/>
              <a:ext cx="28051523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18" name="Line"/>
            <p:cNvSpPr/>
            <p:nvPr/>
          </p:nvSpPr>
          <p:spPr>
            <a:xfrm>
              <a:off x="2787128" y="5748678"/>
              <a:ext cx="27494100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19" name="Line"/>
            <p:cNvSpPr/>
            <p:nvPr/>
          </p:nvSpPr>
          <p:spPr>
            <a:xfrm>
              <a:off x="3065841" y="6220888"/>
              <a:ext cx="26379247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20" name="Line"/>
            <p:cNvSpPr/>
            <p:nvPr/>
          </p:nvSpPr>
          <p:spPr>
            <a:xfrm>
              <a:off x="3344554" y="6693098"/>
              <a:ext cx="26379247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21" name="Line"/>
            <p:cNvSpPr/>
            <p:nvPr/>
          </p:nvSpPr>
          <p:spPr>
            <a:xfrm>
              <a:off x="3623267" y="7165307"/>
              <a:ext cx="26379246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22" name="Line"/>
            <p:cNvSpPr/>
            <p:nvPr/>
          </p:nvSpPr>
          <p:spPr>
            <a:xfrm>
              <a:off x="0" y="1026585"/>
              <a:ext cx="30281228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23" name="Line"/>
            <p:cNvSpPr/>
            <p:nvPr/>
          </p:nvSpPr>
          <p:spPr>
            <a:xfrm>
              <a:off x="557425" y="1971004"/>
              <a:ext cx="32510928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24" name="Line"/>
            <p:cNvSpPr/>
            <p:nvPr/>
          </p:nvSpPr>
          <p:spPr>
            <a:xfrm>
              <a:off x="278712" y="1498795"/>
              <a:ext cx="3028122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25" name="Line"/>
            <p:cNvSpPr/>
            <p:nvPr/>
          </p:nvSpPr>
          <p:spPr>
            <a:xfrm>
              <a:off x="1393564" y="3387632"/>
              <a:ext cx="29166376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727" name="Rectangle"/>
          <p:cNvSpPr/>
          <p:nvPr/>
        </p:nvSpPr>
        <p:spPr>
          <a:xfrm>
            <a:off x="-112375" y="47341"/>
            <a:ext cx="24384001" cy="725698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728" name="Rectangle"/>
          <p:cNvSpPr/>
          <p:nvPr/>
        </p:nvSpPr>
        <p:spPr>
          <a:xfrm>
            <a:off x="-114300" y="5981700"/>
            <a:ext cx="24622135" cy="8962198"/>
          </a:xfrm>
          <a:prstGeom prst="rect">
            <a:avLst/>
          </a:prstGeom>
          <a:gradFill>
            <a:gsLst>
              <a:gs pos="0">
                <a:srgbClr val="000000"/>
              </a:gs>
              <a:gs pos="0">
                <a:srgbClr val="000000">
                  <a:alpha val="96643"/>
                </a:srgbClr>
              </a:gs>
              <a:gs pos="13725">
                <a:srgbClr val="000000">
                  <a:alpha val="93286"/>
                </a:srgbClr>
              </a:gs>
              <a:gs pos="29284">
                <a:srgbClr val="000000">
                  <a:alpha val="64913"/>
                </a:srgbClr>
              </a:gs>
              <a:gs pos="29284">
                <a:srgbClr val="000000">
                  <a:alpha val="36540"/>
                </a:srgbClr>
              </a:gs>
              <a:gs pos="51042">
                <a:srgbClr val="000000">
                  <a:alpha val="20201"/>
                </a:srgbClr>
              </a:gs>
              <a:gs pos="76306">
                <a:srgbClr val="000000">
                  <a:alpha val="36046"/>
                </a:srgbClr>
              </a:gs>
              <a:gs pos="100000">
                <a:srgbClr val="000000">
                  <a:alpha val="0"/>
                </a:srgbClr>
              </a:gs>
            </a:gsLst>
            <a:path>
              <a:fillToRect l="49942" t="-514" r="50057" b="100514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729" name="Line"/>
          <p:cNvSpPr/>
          <p:nvPr/>
        </p:nvSpPr>
        <p:spPr>
          <a:xfrm>
            <a:off x="-355600" y="2082800"/>
            <a:ext cx="25350201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30" name="Text"/>
          <p:cNvSpPr txBox="1"/>
          <p:nvPr/>
        </p:nvSpPr>
        <p:spPr>
          <a:xfrm>
            <a:off x="11557609" y="6390894"/>
            <a:ext cx="1268782" cy="93421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731" name="Text"/>
          <p:cNvSpPr txBox="1"/>
          <p:nvPr/>
        </p:nvSpPr>
        <p:spPr>
          <a:xfrm>
            <a:off x="11684609" y="6517894"/>
            <a:ext cx="1268782" cy="93421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732" name="Proposed Output"/>
          <p:cNvSpPr txBox="1"/>
          <p:nvPr/>
        </p:nvSpPr>
        <p:spPr>
          <a:xfrm>
            <a:off x="8393543" y="311057"/>
            <a:ext cx="7596914" cy="1363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599" indent="-228599">
              <a:lnSpc>
                <a:spcPct val="100000"/>
              </a:lnSpc>
              <a:buSzPct val="64000"/>
              <a:buBlip>
                <a:blip r:embed="rId2"/>
              </a:buBlip>
              <a:defRPr sz="6600">
                <a:solidFill>
                  <a:srgbClr val="FFFFFF"/>
                </a:solidFill>
              </a:defRPr>
            </a:pPr>
            <a:r>
              <a:t>Proposed </a:t>
            </a:r>
            <a:r>
              <a:rPr>
                <a:solidFill>
                  <a:srgbClr val="3D82F2"/>
                </a:solidFill>
              </a:rPr>
              <a:t>Output</a:t>
            </a:r>
          </a:p>
        </p:txBody>
      </p:sp>
      <p:sp>
        <p:nvSpPr>
          <p:cNvPr id="733" name="Secure User Authentication…"/>
          <p:cNvSpPr txBox="1"/>
          <p:nvPr/>
        </p:nvSpPr>
        <p:spPr>
          <a:xfrm>
            <a:off x="1346897" y="4013200"/>
            <a:ext cx="22198206" cy="525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599" indent="-228599" defTabSz="1270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80000"/>
              <a:buBlip>
                <a:blip r:embed="rId3"/>
              </a:buBlip>
              <a:tabLst>
                <a:tab pos="165100" algn="r"/>
                <a:tab pos="266700" algn="l"/>
              </a:tabLst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Secure User </a:t>
            </a:r>
            <a:r>
              <a:rPr>
                <a:solidFill>
                  <a:srgbClr val="3D82F2"/>
                </a:solidFill>
              </a:rPr>
              <a:t>Authentication</a:t>
            </a:r>
          </a:p>
          <a:p>
            <a:pPr marL="228599" indent="-228599" defTabSz="1270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80000"/>
              <a:buBlip>
                <a:blip r:embed="rId3"/>
              </a:buBlip>
              <a:tabLst>
                <a:tab pos="165100" algn="r"/>
                <a:tab pos="266700" algn="l"/>
              </a:tabLst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</a:t>
            </a:r>
            <a:r>
              <a:rPr>
                <a:solidFill>
                  <a:srgbClr val="3D82F2"/>
                </a:solidFill>
              </a:rPr>
              <a:t>Search</a:t>
            </a:r>
            <a:r>
              <a:t> and Filtering</a:t>
            </a:r>
          </a:p>
          <a:p>
            <a:pPr marL="228599" indent="-228599" defTabSz="1270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80000"/>
              <a:buBlip>
                <a:blip r:embed="rId3"/>
              </a:buBlip>
              <a:tabLst>
                <a:tab pos="165100" algn="r"/>
                <a:tab pos="266700" algn="l"/>
              </a:tabLst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</a:t>
            </a:r>
            <a:r>
              <a:rPr>
                <a:solidFill>
                  <a:srgbClr val="3D82F2"/>
                </a:solidFill>
              </a:rPr>
              <a:t>Intuitive</a:t>
            </a:r>
            <a:r>
              <a:t> User Interface</a:t>
            </a:r>
          </a:p>
          <a:p>
            <a:pPr marL="228599" indent="-228599" defTabSz="1270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80000"/>
              <a:buBlip>
                <a:blip r:embed="rId3"/>
              </a:buBlip>
              <a:tabLst>
                <a:tab pos="165100" algn="r"/>
                <a:tab pos="266700" algn="l"/>
              </a:tabLst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</a:t>
            </a:r>
            <a:r>
              <a:rPr>
                <a:solidFill>
                  <a:srgbClr val="3D82F2"/>
                </a:solidFill>
              </a:rPr>
              <a:t>Real</a:t>
            </a:r>
            <a:r>
              <a:rPr>
                <a:solidFill>
                  <a:srgbClr val="4F80EB"/>
                </a:solidFill>
              </a:rPr>
              <a:t> </a:t>
            </a:r>
            <a:r>
              <a:rPr>
                <a:solidFill>
                  <a:srgbClr val="3D82F2"/>
                </a:solidFill>
              </a:rPr>
              <a:t>Time</a:t>
            </a:r>
            <a:r>
              <a:t> Messaging</a:t>
            </a:r>
          </a:p>
          <a:p>
            <a:pPr marL="228599" indent="-228599" defTabSz="1270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80000"/>
              <a:buBlip>
                <a:blip r:embed="rId3"/>
              </a:buBlip>
              <a:tabLst>
                <a:tab pos="165100" algn="r"/>
                <a:tab pos="266700" algn="l"/>
              </a:tabLst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Dynamic </a:t>
            </a:r>
            <a:r>
              <a:rPr>
                <a:solidFill>
                  <a:srgbClr val="3D82F2"/>
                </a:solidFill>
              </a:rPr>
              <a:t>Interaction</a:t>
            </a:r>
            <a:r>
              <a:rPr>
                <a:solidFill>
                  <a:srgbClr val="4F80EB"/>
                </a:solidFill>
              </a:rPr>
              <a:t> </a:t>
            </a:r>
            <a:r>
              <a:rPr>
                <a:solidFill>
                  <a:srgbClr val="3D82F2"/>
                </a:solidFill>
              </a:rPr>
              <a:t>Options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0" advTm="0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xit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xit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xit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xit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Class="exit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xit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32" grpId="4"/>
      <p:bldP build="p" bldLvl="5" animBg="1" rev="0" advAuto="0" spid="733" grpId="2"/>
      <p:bldP build="p" bldLvl="5" animBg="1" rev="0" advAuto="0" spid="733" grpId="3"/>
      <p:bldP build="whole" bldLvl="1" animBg="1" rev="0" advAuto="0" spid="73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"/>
          <p:cNvSpPr/>
          <p:nvPr/>
        </p:nvSpPr>
        <p:spPr>
          <a:xfrm>
            <a:off x="-660869" y="-249252"/>
            <a:ext cx="25322514" cy="1421450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75" name="Ek-Kaan"/>
          <p:cNvSpPr txBox="1"/>
          <p:nvPr>
            <p:ph type="ctrTitle"/>
          </p:nvPr>
        </p:nvSpPr>
        <p:spPr>
          <a:xfrm>
            <a:off x="16411643" y="9955494"/>
            <a:ext cx="8592269" cy="2589511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rgbClr val="FFFFFF"/>
                </a:solidFill>
              </a:rPr>
              <a:t>Ek-</a:t>
            </a:r>
            <a:r>
              <a:rPr>
                <a:solidFill>
                  <a:srgbClr val="3D82F2"/>
                </a:solidFill>
              </a:rPr>
              <a:t>Kaan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0" advTm="0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"/>
          <p:cNvSpPr/>
          <p:nvPr/>
        </p:nvSpPr>
        <p:spPr>
          <a:xfrm>
            <a:off x="-747971" y="-153220"/>
            <a:ext cx="25322514" cy="1444623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grpSp>
        <p:nvGrpSpPr>
          <p:cNvPr id="237" name="Group"/>
          <p:cNvGrpSpPr/>
          <p:nvPr/>
        </p:nvGrpSpPr>
        <p:grpSpPr>
          <a:xfrm>
            <a:off x="-4620892" y="6647082"/>
            <a:ext cx="33068355" cy="7859254"/>
            <a:chOff x="0" y="325841"/>
            <a:chExt cx="33068352" cy="7859253"/>
          </a:xfrm>
        </p:grpSpPr>
        <p:sp>
          <p:nvSpPr>
            <p:cNvPr id="178" name="Line"/>
            <p:cNvSpPr/>
            <p:nvPr/>
          </p:nvSpPr>
          <p:spPr>
            <a:xfrm flipV="1">
              <a:off x="2001656" y="612082"/>
              <a:ext cx="3744279" cy="719138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79" name="Line"/>
            <p:cNvSpPr/>
            <p:nvPr/>
          </p:nvSpPr>
          <p:spPr>
            <a:xfrm flipH="1" flipV="1">
              <a:off x="22355911" y="509606"/>
              <a:ext cx="1858639" cy="753942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80" name="Line"/>
            <p:cNvSpPr/>
            <p:nvPr/>
          </p:nvSpPr>
          <p:spPr>
            <a:xfrm flipH="1" flipV="1">
              <a:off x="21515589" y="448237"/>
              <a:ext cx="1690573" cy="765534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81" name="Line"/>
            <p:cNvSpPr/>
            <p:nvPr/>
          </p:nvSpPr>
          <p:spPr>
            <a:xfrm flipH="1" flipV="1">
              <a:off x="20789100" y="747339"/>
              <a:ext cx="1294840" cy="7050327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82" name="Line"/>
            <p:cNvSpPr/>
            <p:nvPr/>
          </p:nvSpPr>
          <p:spPr>
            <a:xfrm flipH="1" flipV="1">
              <a:off x="19943257" y="699034"/>
              <a:ext cx="1137822" cy="714012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83" name="Line"/>
            <p:cNvSpPr/>
            <p:nvPr/>
          </p:nvSpPr>
          <p:spPr>
            <a:xfrm flipH="1" flipV="1">
              <a:off x="19177472" y="705252"/>
              <a:ext cx="820685" cy="712087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84" name="Line"/>
            <p:cNvSpPr/>
            <p:nvPr/>
          </p:nvSpPr>
          <p:spPr>
            <a:xfrm flipH="1" flipV="1">
              <a:off x="18363082" y="731623"/>
              <a:ext cx="600756" cy="7061319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85" name="Line"/>
            <p:cNvSpPr/>
            <p:nvPr/>
          </p:nvSpPr>
          <p:spPr>
            <a:xfrm flipH="1" flipV="1">
              <a:off x="17588622" y="836062"/>
              <a:ext cx="300968" cy="684562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86" name="Line"/>
            <p:cNvSpPr/>
            <p:nvPr/>
          </p:nvSpPr>
          <p:spPr>
            <a:xfrm flipH="1" flipV="1">
              <a:off x="23083368" y="512680"/>
              <a:ext cx="2252430" cy="7540088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87" name="Line"/>
            <p:cNvSpPr/>
            <p:nvPr/>
          </p:nvSpPr>
          <p:spPr>
            <a:xfrm flipV="1">
              <a:off x="16814751" y="810728"/>
              <a:ext cx="1" cy="688948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88" name="Line"/>
            <p:cNvSpPr/>
            <p:nvPr/>
          </p:nvSpPr>
          <p:spPr>
            <a:xfrm flipH="1" flipV="1">
              <a:off x="23863823" y="549476"/>
              <a:ext cx="2540229" cy="7473308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89" name="Line"/>
            <p:cNvSpPr/>
            <p:nvPr/>
          </p:nvSpPr>
          <p:spPr>
            <a:xfrm flipH="1" flipV="1">
              <a:off x="24679422" y="466570"/>
              <a:ext cx="2757737" cy="7645935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90" name="Line"/>
            <p:cNvSpPr/>
            <p:nvPr/>
          </p:nvSpPr>
          <p:spPr>
            <a:xfrm flipH="1" flipV="1">
              <a:off x="25381753" y="400793"/>
              <a:ext cx="3201785" cy="778430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91" name="Line"/>
            <p:cNvSpPr/>
            <p:nvPr/>
          </p:nvSpPr>
          <p:spPr>
            <a:xfrm flipH="1" flipV="1">
              <a:off x="26193428" y="447371"/>
              <a:ext cx="3427135" cy="769796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92" name="Line"/>
            <p:cNvSpPr/>
            <p:nvPr/>
          </p:nvSpPr>
          <p:spPr>
            <a:xfrm flipH="1" flipV="1">
              <a:off x="27035212" y="490467"/>
              <a:ext cx="3592277" cy="761858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93" name="Line"/>
            <p:cNvSpPr/>
            <p:nvPr/>
          </p:nvSpPr>
          <p:spPr>
            <a:xfrm flipH="1" flipV="1">
              <a:off x="27883568" y="707474"/>
              <a:ext cx="3744278" cy="719138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94" name="Line"/>
            <p:cNvSpPr/>
            <p:nvPr/>
          </p:nvSpPr>
          <p:spPr>
            <a:xfrm flipV="1">
              <a:off x="9414954" y="461910"/>
              <a:ext cx="1858639" cy="753942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95" name="Line"/>
            <p:cNvSpPr/>
            <p:nvPr/>
          </p:nvSpPr>
          <p:spPr>
            <a:xfrm flipV="1">
              <a:off x="10423341" y="407354"/>
              <a:ext cx="1690574" cy="765534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96" name="Line"/>
            <p:cNvSpPr/>
            <p:nvPr/>
          </p:nvSpPr>
          <p:spPr>
            <a:xfrm flipV="1">
              <a:off x="11545561" y="713271"/>
              <a:ext cx="1294840" cy="705032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97" name="Line"/>
            <p:cNvSpPr/>
            <p:nvPr/>
          </p:nvSpPr>
          <p:spPr>
            <a:xfrm flipV="1">
              <a:off x="12548424" y="671780"/>
              <a:ext cx="1137823" cy="714012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98" name="Line"/>
            <p:cNvSpPr/>
            <p:nvPr/>
          </p:nvSpPr>
          <p:spPr>
            <a:xfrm flipV="1">
              <a:off x="13631347" y="684810"/>
              <a:ext cx="820685" cy="712087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99" name="Line"/>
            <p:cNvSpPr/>
            <p:nvPr/>
          </p:nvSpPr>
          <p:spPr>
            <a:xfrm flipV="1">
              <a:off x="14665664" y="717996"/>
              <a:ext cx="600757" cy="7061319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0" name="Line"/>
            <p:cNvSpPr/>
            <p:nvPr/>
          </p:nvSpPr>
          <p:spPr>
            <a:xfrm flipV="1">
              <a:off x="15739914" y="829249"/>
              <a:ext cx="300968" cy="6845625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1" name="Line"/>
            <p:cNvSpPr/>
            <p:nvPr/>
          </p:nvSpPr>
          <p:spPr>
            <a:xfrm flipV="1">
              <a:off x="8293705" y="458170"/>
              <a:ext cx="2252430" cy="7540088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2" name="Line"/>
            <p:cNvSpPr/>
            <p:nvPr/>
          </p:nvSpPr>
          <p:spPr>
            <a:xfrm flipV="1">
              <a:off x="7225451" y="488152"/>
              <a:ext cx="2540229" cy="7473308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3" name="Line"/>
            <p:cNvSpPr/>
            <p:nvPr/>
          </p:nvSpPr>
          <p:spPr>
            <a:xfrm flipV="1">
              <a:off x="6192344" y="398433"/>
              <a:ext cx="2757736" cy="764593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4" name="Line"/>
            <p:cNvSpPr/>
            <p:nvPr/>
          </p:nvSpPr>
          <p:spPr>
            <a:xfrm flipV="1">
              <a:off x="5045965" y="325841"/>
              <a:ext cx="3201785" cy="778430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5" name="Line"/>
            <p:cNvSpPr/>
            <p:nvPr/>
          </p:nvSpPr>
          <p:spPr>
            <a:xfrm flipV="1">
              <a:off x="4008936" y="365606"/>
              <a:ext cx="3427135" cy="7697959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6" name="Line"/>
            <p:cNvSpPr/>
            <p:nvPr/>
          </p:nvSpPr>
          <p:spPr>
            <a:xfrm flipV="1">
              <a:off x="3002012" y="401888"/>
              <a:ext cx="3592276" cy="761858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7" name="Line"/>
            <p:cNvSpPr/>
            <p:nvPr/>
          </p:nvSpPr>
          <p:spPr>
            <a:xfrm flipV="1">
              <a:off x="2001656" y="612082"/>
              <a:ext cx="3744279" cy="719138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8" name="Line"/>
            <p:cNvSpPr/>
            <p:nvPr/>
          </p:nvSpPr>
          <p:spPr>
            <a:xfrm flipV="1">
              <a:off x="857470" y="637754"/>
              <a:ext cx="4183943" cy="713322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9" name="Line"/>
            <p:cNvSpPr/>
            <p:nvPr/>
          </p:nvSpPr>
          <p:spPr>
            <a:xfrm>
              <a:off x="1114851" y="2915422"/>
              <a:ext cx="29723802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10" name="Line"/>
            <p:cNvSpPr/>
            <p:nvPr/>
          </p:nvSpPr>
          <p:spPr>
            <a:xfrm>
              <a:off x="836138" y="2443214"/>
              <a:ext cx="3028122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11" name="Line"/>
            <p:cNvSpPr/>
            <p:nvPr/>
          </p:nvSpPr>
          <p:spPr>
            <a:xfrm>
              <a:off x="1672277" y="3859841"/>
              <a:ext cx="2972379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12" name="Line"/>
            <p:cNvSpPr/>
            <p:nvPr/>
          </p:nvSpPr>
          <p:spPr>
            <a:xfrm>
              <a:off x="1950990" y="4332050"/>
              <a:ext cx="2860894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13" name="Line"/>
            <p:cNvSpPr/>
            <p:nvPr/>
          </p:nvSpPr>
          <p:spPr>
            <a:xfrm>
              <a:off x="2229703" y="4804260"/>
              <a:ext cx="2749409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14" name="Line"/>
            <p:cNvSpPr/>
            <p:nvPr/>
          </p:nvSpPr>
          <p:spPr>
            <a:xfrm>
              <a:off x="2508415" y="5276469"/>
              <a:ext cx="28051523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15" name="Line"/>
            <p:cNvSpPr/>
            <p:nvPr/>
          </p:nvSpPr>
          <p:spPr>
            <a:xfrm>
              <a:off x="2787128" y="5748678"/>
              <a:ext cx="27494100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16" name="Line"/>
            <p:cNvSpPr/>
            <p:nvPr/>
          </p:nvSpPr>
          <p:spPr>
            <a:xfrm>
              <a:off x="3065841" y="6220888"/>
              <a:ext cx="26379247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17" name="Line"/>
            <p:cNvSpPr/>
            <p:nvPr/>
          </p:nvSpPr>
          <p:spPr>
            <a:xfrm>
              <a:off x="3344554" y="6693098"/>
              <a:ext cx="26379247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18" name="Line"/>
            <p:cNvSpPr/>
            <p:nvPr/>
          </p:nvSpPr>
          <p:spPr>
            <a:xfrm>
              <a:off x="3623267" y="7165307"/>
              <a:ext cx="26379246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19" name="Line"/>
            <p:cNvSpPr/>
            <p:nvPr/>
          </p:nvSpPr>
          <p:spPr>
            <a:xfrm>
              <a:off x="0" y="1026585"/>
              <a:ext cx="30281228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0" name="Line"/>
            <p:cNvSpPr/>
            <p:nvPr/>
          </p:nvSpPr>
          <p:spPr>
            <a:xfrm>
              <a:off x="557425" y="1971004"/>
              <a:ext cx="32510928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1" name="Line"/>
            <p:cNvSpPr/>
            <p:nvPr/>
          </p:nvSpPr>
          <p:spPr>
            <a:xfrm>
              <a:off x="278712" y="1498795"/>
              <a:ext cx="3028122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2" name="Line"/>
            <p:cNvSpPr/>
            <p:nvPr/>
          </p:nvSpPr>
          <p:spPr>
            <a:xfrm>
              <a:off x="1393564" y="3387632"/>
              <a:ext cx="29166376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3" name="Line"/>
            <p:cNvSpPr/>
            <p:nvPr/>
          </p:nvSpPr>
          <p:spPr>
            <a:xfrm>
              <a:off x="1114851" y="2915422"/>
              <a:ext cx="29723802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4" name="Line"/>
            <p:cNvSpPr/>
            <p:nvPr/>
          </p:nvSpPr>
          <p:spPr>
            <a:xfrm>
              <a:off x="836138" y="2443214"/>
              <a:ext cx="3028122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5" name="Line"/>
            <p:cNvSpPr/>
            <p:nvPr/>
          </p:nvSpPr>
          <p:spPr>
            <a:xfrm>
              <a:off x="1672277" y="3859841"/>
              <a:ext cx="2972379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6" name="Line"/>
            <p:cNvSpPr/>
            <p:nvPr/>
          </p:nvSpPr>
          <p:spPr>
            <a:xfrm>
              <a:off x="1950990" y="4332050"/>
              <a:ext cx="2860894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7" name="Line"/>
            <p:cNvSpPr/>
            <p:nvPr/>
          </p:nvSpPr>
          <p:spPr>
            <a:xfrm>
              <a:off x="2229703" y="4804260"/>
              <a:ext cx="2749409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8" name="Line"/>
            <p:cNvSpPr/>
            <p:nvPr/>
          </p:nvSpPr>
          <p:spPr>
            <a:xfrm>
              <a:off x="2508415" y="5276469"/>
              <a:ext cx="28051523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9" name="Line"/>
            <p:cNvSpPr/>
            <p:nvPr/>
          </p:nvSpPr>
          <p:spPr>
            <a:xfrm>
              <a:off x="2787128" y="5748678"/>
              <a:ext cx="27494100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0" name="Line"/>
            <p:cNvSpPr/>
            <p:nvPr/>
          </p:nvSpPr>
          <p:spPr>
            <a:xfrm>
              <a:off x="3065841" y="6220888"/>
              <a:ext cx="26379247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1" name="Line"/>
            <p:cNvSpPr/>
            <p:nvPr/>
          </p:nvSpPr>
          <p:spPr>
            <a:xfrm>
              <a:off x="3344554" y="6693098"/>
              <a:ext cx="26379247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2" name="Line"/>
            <p:cNvSpPr/>
            <p:nvPr/>
          </p:nvSpPr>
          <p:spPr>
            <a:xfrm>
              <a:off x="3623267" y="7165307"/>
              <a:ext cx="26379246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3" name="Line"/>
            <p:cNvSpPr/>
            <p:nvPr/>
          </p:nvSpPr>
          <p:spPr>
            <a:xfrm>
              <a:off x="0" y="1026585"/>
              <a:ext cx="30281228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4" name="Line"/>
            <p:cNvSpPr/>
            <p:nvPr/>
          </p:nvSpPr>
          <p:spPr>
            <a:xfrm>
              <a:off x="557425" y="1971004"/>
              <a:ext cx="32510928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5" name="Line"/>
            <p:cNvSpPr/>
            <p:nvPr/>
          </p:nvSpPr>
          <p:spPr>
            <a:xfrm>
              <a:off x="278712" y="1498795"/>
              <a:ext cx="3028122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6" name="Line"/>
            <p:cNvSpPr/>
            <p:nvPr/>
          </p:nvSpPr>
          <p:spPr>
            <a:xfrm>
              <a:off x="1393564" y="3387632"/>
              <a:ext cx="29166376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238" name="Rectangle"/>
          <p:cNvSpPr/>
          <p:nvPr/>
        </p:nvSpPr>
        <p:spPr>
          <a:xfrm>
            <a:off x="-112375" y="47341"/>
            <a:ext cx="24384001" cy="725698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39" name="Rectangle"/>
          <p:cNvSpPr/>
          <p:nvPr/>
        </p:nvSpPr>
        <p:spPr>
          <a:xfrm>
            <a:off x="-119068" y="5983999"/>
            <a:ext cx="24622136" cy="8962198"/>
          </a:xfrm>
          <a:prstGeom prst="rect">
            <a:avLst/>
          </a:prstGeom>
          <a:gradFill>
            <a:gsLst>
              <a:gs pos="0">
                <a:srgbClr val="000000"/>
              </a:gs>
              <a:gs pos="0">
                <a:srgbClr val="000000">
                  <a:alpha val="96643"/>
                </a:srgbClr>
              </a:gs>
              <a:gs pos="13725">
                <a:srgbClr val="000000">
                  <a:alpha val="93286"/>
                </a:srgbClr>
              </a:gs>
              <a:gs pos="29284">
                <a:srgbClr val="000000">
                  <a:alpha val="64913"/>
                </a:srgbClr>
              </a:gs>
              <a:gs pos="29284">
                <a:srgbClr val="000000">
                  <a:alpha val="36540"/>
                </a:srgbClr>
              </a:gs>
              <a:gs pos="51042">
                <a:srgbClr val="000000">
                  <a:alpha val="20201"/>
                </a:srgbClr>
              </a:gs>
              <a:gs pos="76306">
                <a:srgbClr val="000000">
                  <a:alpha val="36046"/>
                </a:srgbClr>
              </a:gs>
              <a:gs pos="100000">
                <a:srgbClr val="000000">
                  <a:alpha val="0"/>
                </a:srgbClr>
              </a:gs>
            </a:gsLst>
            <a:path>
              <a:fillToRect l="49942" t="-514" r="50057" b="100514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40" name="Line"/>
          <p:cNvSpPr/>
          <p:nvPr/>
        </p:nvSpPr>
        <p:spPr>
          <a:xfrm>
            <a:off x="-356602" y="2341562"/>
            <a:ext cx="2509720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1" name="Table of Contents"/>
          <p:cNvSpPr txBox="1"/>
          <p:nvPr>
            <p:ph type="ctrTitle"/>
          </p:nvPr>
        </p:nvSpPr>
        <p:spPr>
          <a:xfrm>
            <a:off x="7895865" y="-674406"/>
            <a:ext cx="8592269" cy="2589511"/>
          </a:xfrm>
          <a:prstGeom prst="rect">
            <a:avLst/>
          </a:prstGeom>
        </p:spPr>
        <p:txBody>
          <a:bodyPr/>
          <a:lstStyle/>
          <a:p>
            <a:pPr defTabSz="1584959">
              <a:defRPr spc="-83" sz="8320">
                <a:solidFill>
                  <a:srgbClr val="FFFFFF"/>
                </a:solidFill>
              </a:defRPr>
            </a:pPr>
            <a:r>
              <a:t>Table of </a:t>
            </a:r>
            <a:r>
              <a:rPr>
                <a:solidFill>
                  <a:srgbClr val="3D82F2"/>
                </a:solidFill>
              </a:rPr>
              <a:t>Contents</a:t>
            </a:r>
          </a:p>
        </p:txBody>
      </p:sp>
      <p:sp>
        <p:nvSpPr>
          <p:cNvPr id="242" name="Text"/>
          <p:cNvSpPr txBox="1"/>
          <p:nvPr/>
        </p:nvSpPr>
        <p:spPr>
          <a:xfrm>
            <a:off x="11557609" y="6390894"/>
            <a:ext cx="1268782" cy="93421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243" name="Text"/>
          <p:cNvSpPr txBox="1"/>
          <p:nvPr/>
        </p:nvSpPr>
        <p:spPr>
          <a:xfrm>
            <a:off x="11684609" y="6517894"/>
            <a:ext cx="1268782" cy="93421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244" name="Introduction…"/>
          <p:cNvSpPr txBox="1"/>
          <p:nvPr/>
        </p:nvSpPr>
        <p:spPr>
          <a:xfrm>
            <a:off x="9313536" y="3349949"/>
            <a:ext cx="6983885" cy="7028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>
              <a:lnSpc>
                <a:spcPct val="100000"/>
              </a:lnSpc>
              <a:buSzPct val="58000"/>
              <a:buBlip>
                <a:blip r:embed="rId2"/>
              </a:buBlip>
              <a:defRPr sz="5900">
                <a:solidFill>
                  <a:srgbClr val="FFFFFF"/>
                </a:solidFill>
              </a:defRPr>
            </a:pPr>
            <a:r>
              <a:t>Introduction</a:t>
            </a:r>
          </a:p>
          <a:p>
            <a:pPr marL="228600" indent="-228600">
              <a:lnSpc>
                <a:spcPct val="100000"/>
              </a:lnSpc>
              <a:buSzPct val="58000"/>
              <a:buBlip>
                <a:blip r:embed="rId2"/>
              </a:buBlip>
              <a:defRPr sz="5900">
                <a:solidFill>
                  <a:srgbClr val="FFFFFF"/>
                </a:solidFill>
              </a:defRPr>
            </a:pPr>
            <a:r>
              <a:t>Objectives</a:t>
            </a:r>
          </a:p>
          <a:p>
            <a:pPr marL="228600" indent="-228600">
              <a:lnSpc>
                <a:spcPct val="100000"/>
              </a:lnSpc>
              <a:buSzPct val="58000"/>
              <a:buBlip>
                <a:blip r:embed="rId2"/>
              </a:buBlip>
              <a:defRPr sz="5900">
                <a:solidFill>
                  <a:srgbClr val="FFFFFF"/>
                </a:solidFill>
              </a:defRPr>
            </a:pPr>
            <a:r>
              <a:t>Use Case Diagram</a:t>
            </a:r>
          </a:p>
          <a:p>
            <a:pPr marL="228600" indent="-228600">
              <a:lnSpc>
                <a:spcPct val="100000"/>
              </a:lnSpc>
              <a:buSzPct val="58000"/>
              <a:buBlip>
                <a:blip r:embed="rId2"/>
              </a:buBlip>
              <a:defRPr sz="5900">
                <a:solidFill>
                  <a:srgbClr val="FFFFFF"/>
                </a:solidFill>
              </a:defRPr>
            </a:pPr>
            <a:r>
              <a:t>GAANT Chart</a:t>
            </a:r>
          </a:p>
          <a:p>
            <a:pPr marL="228600" indent="-228600">
              <a:lnSpc>
                <a:spcPct val="100000"/>
              </a:lnSpc>
              <a:buSzPct val="58000"/>
              <a:buBlip>
                <a:blip r:embed="rId2"/>
              </a:buBlip>
              <a:defRPr sz="5900">
                <a:solidFill>
                  <a:srgbClr val="FFFFFF"/>
                </a:solidFill>
              </a:defRPr>
            </a:pPr>
            <a:r>
              <a:t>Proposed Output</a:t>
            </a:r>
          </a:p>
        </p:txBody>
      </p:sp>
      <p:sp>
        <p:nvSpPr>
          <p:cNvPr id="245" name="Introduction"/>
          <p:cNvSpPr txBox="1"/>
          <p:nvPr/>
        </p:nvSpPr>
        <p:spPr>
          <a:xfrm>
            <a:off x="9302705" y="3337743"/>
            <a:ext cx="5094150" cy="1237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8600" indent="-228600">
              <a:lnSpc>
                <a:spcPct val="100000"/>
              </a:lnSpc>
              <a:buSzPct val="58000"/>
              <a:buBlip>
                <a:blip r:embed="rId2"/>
              </a:buBlip>
              <a:defRPr sz="5900">
                <a:solidFill>
                  <a:srgbClr val="FFFFFF"/>
                </a:solidFill>
              </a:defRPr>
            </a:lvl1pPr>
          </a:lstStyle>
          <a:p>
            <a:pPr/>
            <a:r>
              <a:t>Introduction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0" advTm="0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2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xit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xit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4" grpId="4"/>
      <p:bldP build="whole" bldLvl="1" animBg="1" rev="0" advAuto="0" spid="244" grpId="6"/>
      <p:bldP build="whole" bldLvl="1" animBg="1" rev="0" advAuto="0" spid="241" grpId="1"/>
      <p:bldP build="whole" bldLvl="1" animBg="1" rev="0" advAuto="0" spid="245" grpId="5"/>
      <p:bldP build="whole" bldLvl="1" animBg="1" rev="0" advAuto="0" spid="241" grpId="7"/>
      <p:bldP build="whole" bldLvl="1" animBg="1" rev="0" advAuto="0" spid="237" grpId="3"/>
      <p:bldP build="whole" bldLvl="1" animBg="1" rev="0" advAuto="0" spid="240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"/>
          <p:cNvSpPr/>
          <p:nvPr/>
        </p:nvSpPr>
        <p:spPr>
          <a:xfrm>
            <a:off x="-747971" y="-153220"/>
            <a:ext cx="25322514" cy="1444623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grpSp>
        <p:nvGrpSpPr>
          <p:cNvPr id="307" name="Group"/>
          <p:cNvGrpSpPr/>
          <p:nvPr/>
        </p:nvGrpSpPr>
        <p:grpSpPr>
          <a:xfrm>
            <a:off x="-4620892" y="6647082"/>
            <a:ext cx="33068355" cy="7859254"/>
            <a:chOff x="0" y="325841"/>
            <a:chExt cx="33068352" cy="7859253"/>
          </a:xfrm>
        </p:grpSpPr>
        <p:sp>
          <p:nvSpPr>
            <p:cNvPr id="248" name="Line"/>
            <p:cNvSpPr/>
            <p:nvPr/>
          </p:nvSpPr>
          <p:spPr>
            <a:xfrm flipV="1">
              <a:off x="2001656" y="612082"/>
              <a:ext cx="3744279" cy="719138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49" name="Line"/>
            <p:cNvSpPr/>
            <p:nvPr/>
          </p:nvSpPr>
          <p:spPr>
            <a:xfrm flipH="1" flipV="1">
              <a:off x="22355911" y="509606"/>
              <a:ext cx="1858639" cy="753942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50" name="Line"/>
            <p:cNvSpPr/>
            <p:nvPr/>
          </p:nvSpPr>
          <p:spPr>
            <a:xfrm flipH="1" flipV="1">
              <a:off x="21515589" y="448237"/>
              <a:ext cx="1690573" cy="765534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51" name="Line"/>
            <p:cNvSpPr/>
            <p:nvPr/>
          </p:nvSpPr>
          <p:spPr>
            <a:xfrm flipH="1" flipV="1">
              <a:off x="20789100" y="747339"/>
              <a:ext cx="1294840" cy="7050327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52" name="Line"/>
            <p:cNvSpPr/>
            <p:nvPr/>
          </p:nvSpPr>
          <p:spPr>
            <a:xfrm flipH="1" flipV="1">
              <a:off x="19943257" y="699034"/>
              <a:ext cx="1137822" cy="714012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53" name="Line"/>
            <p:cNvSpPr/>
            <p:nvPr/>
          </p:nvSpPr>
          <p:spPr>
            <a:xfrm flipH="1" flipV="1">
              <a:off x="19177472" y="705252"/>
              <a:ext cx="820685" cy="712087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54" name="Line"/>
            <p:cNvSpPr/>
            <p:nvPr/>
          </p:nvSpPr>
          <p:spPr>
            <a:xfrm flipH="1" flipV="1">
              <a:off x="18363082" y="731623"/>
              <a:ext cx="600756" cy="7061319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55" name="Line"/>
            <p:cNvSpPr/>
            <p:nvPr/>
          </p:nvSpPr>
          <p:spPr>
            <a:xfrm flipH="1" flipV="1">
              <a:off x="17588622" y="836062"/>
              <a:ext cx="300968" cy="684562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56" name="Line"/>
            <p:cNvSpPr/>
            <p:nvPr/>
          </p:nvSpPr>
          <p:spPr>
            <a:xfrm flipH="1" flipV="1">
              <a:off x="23083368" y="512680"/>
              <a:ext cx="2252430" cy="7540088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57" name="Line"/>
            <p:cNvSpPr/>
            <p:nvPr/>
          </p:nvSpPr>
          <p:spPr>
            <a:xfrm flipV="1">
              <a:off x="16814751" y="810728"/>
              <a:ext cx="1" cy="688948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58" name="Line"/>
            <p:cNvSpPr/>
            <p:nvPr/>
          </p:nvSpPr>
          <p:spPr>
            <a:xfrm flipH="1" flipV="1">
              <a:off x="23863823" y="549476"/>
              <a:ext cx="2540229" cy="7473308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59" name="Line"/>
            <p:cNvSpPr/>
            <p:nvPr/>
          </p:nvSpPr>
          <p:spPr>
            <a:xfrm flipH="1" flipV="1">
              <a:off x="24679422" y="466570"/>
              <a:ext cx="2757737" cy="7645935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60" name="Line"/>
            <p:cNvSpPr/>
            <p:nvPr/>
          </p:nvSpPr>
          <p:spPr>
            <a:xfrm flipH="1" flipV="1">
              <a:off x="25381753" y="400793"/>
              <a:ext cx="3201785" cy="778430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61" name="Line"/>
            <p:cNvSpPr/>
            <p:nvPr/>
          </p:nvSpPr>
          <p:spPr>
            <a:xfrm flipH="1" flipV="1">
              <a:off x="26193428" y="447371"/>
              <a:ext cx="3427135" cy="769796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62" name="Line"/>
            <p:cNvSpPr/>
            <p:nvPr/>
          </p:nvSpPr>
          <p:spPr>
            <a:xfrm flipH="1" flipV="1">
              <a:off x="27035212" y="490467"/>
              <a:ext cx="3592277" cy="761858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63" name="Line"/>
            <p:cNvSpPr/>
            <p:nvPr/>
          </p:nvSpPr>
          <p:spPr>
            <a:xfrm flipH="1" flipV="1">
              <a:off x="27883568" y="707474"/>
              <a:ext cx="3744278" cy="719138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64" name="Line"/>
            <p:cNvSpPr/>
            <p:nvPr/>
          </p:nvSpPr>
          <p:spPr>
            <a:xfrm flipV="1">
              <a:off x="9414954" y="461910"/>
              <a:ext cx="1858639" cy="753942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65" name="Line"/>
            <p:cNvSpPr/>
            <p:nvPr/>
          </p:nvSpPr>
          <p:spPr>
            <a:xfrm flipV="1">
              <a:off x="10423341" y="407354"/>
              <a:ext cx="1690574" cy="765534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66" name="Line"/>
            <p:cNvSpPr/>
            <p:nvPr/>
          </p:nvSpPr>
          <p:spPr>
            <a:xfrm flipV="1">
              <a:off x="11545561" y="713271"/>
              <a:ext cx="1294840" cy="705032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67" name="Line"/>
            <p:cNvSpPr/>
            <p:nvPr/>
          </p:nvSpPr>
          <p:spPr>
            <a:xfrm flipV="1">
              <a:off x="12548424" y="671780"/>
              <a:ext cx="1137823" cy="714012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68" name="Line"/>
            <p:cNvSpPr/>
            <p:nvPr/>
          </p:nvSpPr>
          <p:spPr>
            <a:xfrm flipV="1">
              <a:off x="13631347" y="684810"/>
              <a:ext cx="820685" cy="712087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69" name="Line"/>
            <p:cNvSpPr/>
            <p:nvPr/>
          </p:nvSpPr>
          <p:spPr>
            <a:xfrm flipV="1">
              <a:off x="14665664" y="717996"/>
              <a:ext cx="600757" cy="7061319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70" name="Line"/>
            <p:cNvSpPr/>
            <p:nvPr/>
          </p:nvSpPr>
          <p:spPr>
            <a:xfrm flipV="1">
              <a:off x="15739914" y="829249"/>
              <a:ext cx="300968" cy="6845625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71" name="Line"/>
            <p:cNvSpPr/>
            <p:nvPr/>
          </p:nvSpPr>
          <p:spPr>
            <a:xfrm flipV="1">
              <a:off x="8293705" y="458170"/>
              <a:ext cx="2252430" cy="7540088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72" name="Line"/>
            <p:cNvSpPr/>
            <p:nvPr/>
          </p:nvSpPr>
          <p:spPr>
            <a:xfrm flipV="1">
              <a:off x="7225451" y="488152"/>
              <a:ext cx="2540229" cy="7473308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73" name="Line"/>
            <p:cNvSpPr/>
            <p:nvPr/>
          </p:nvSpPr>
          <p:spPr>
            <a:xfrm flipV="1">
              <a:off x="6192344" y="398433"/>
              <a:ext cx="2757736" cy="764593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74" name="Line"/>
            <p:cNvSpPr/>
            <p:nvPr/>
          </p:nvSpPr>
          <p:spPr>
            <a:xfrm flipV="1">
              <a:off x="5045965" y="325841"/>
              <a:ext cx="3201785" cy="778430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75" name="Line"/>
            <p:cNvSpPr/>
            <p:nvPr/>
          </p:nvSpPr>
          <p:spPr>
            <a:xfrm flipV="1">
              <a:off x="4008936" y="365606"/>
              <a:ext cx="3427135" cy="7697959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76" name="Line"/>
            <p:cNvSpPr/>
            <p:nvPr/>
          </p:nvSpPr>
          <p:spPr>
            <a:xfrm flipV="1">
              <a:off x="3002012" y="401888"/>
              <a:ext cx="3592276" cy="761858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77" name="Line"/>
            <p:cNvSpPr/>
            <p:nvPr/>
          </p:nvSpPr>
          <p:spPr>
            <a:xfrm flipV="1">
              <a:off x="2001656" y="612082"/>
              <a:ext cx="3744279" cy="719138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78" name="Line"/>
            <p:cNvSpPr/>
            <p:nvPr/>
          </p:nvSpPr>
          <p:spPr>
            <a:xfrm flipV="1">
              <a:off x="857470" y="637754"/>
              <a:ext cx="4183943" cy="713322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79" name="Line"/>
            <p:cNvSpPr/>
            <p:nvPr/>
          </p:nvSpPr>
          <p:spPr>
            <a:xfrm>
              <a:off x="1114851" y="2915422"/>
              <a:ext cx="29723802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80" name="Line"/>
            <p:cNvSpPr/>
            <p:nvPr/>
          </p:nvSpPr>
          <p:spPr>
            <a:xfrm>
              <a:off x="836138" y="2443214"/>
              <a:ext cx="3028122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81" name="Line"/>
            <p:cNvSpPr/>
            <p:nvPr/>
          </p:nvSpPr>
          <p:spPr>
            <a:xfrm>
              <a:off x="1672277" y="3859841"/>
              <a:ext cx="2972379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82" name="Line"/>
            <p:cNvSpPr/>
            <p:nvPr/>
          </p:nvSpPr>
          <p:spPr>
            <a:xfrm>
              <a:off x="1950990" y="4332050"/>
              <a:ext cx="2860894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83" name="Line"/>
            <p:cNvSpPr/>
            <p:nvPr/>
          </p:nvSpPr>
          <p:spPr>
            <a:xfrm>
              <a:off x="2229703" y="4804260"/>
              <a:ext cx="2749409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84" name="Line"/>
            <p:cNvSpPr/>
            <p:nvPr/>
          </p:nvSpPr>
          <p:spPr>
            <a:xfrm>
              <a:off x="2508415" y="5276469"/>
              <a:ext cx="28051523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85" name="Line"/>
            <p:cNvSpPr/>
            <p:nvPr/>
          </p:nvSpPr>
          <p:spPr>
            <a:xfrm>
              <a:off x="2787128" y="5748678"/>
              <a:ext cx="27494100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86" name="Line"/>
            <p:cNvSpPr/>
            <p:nvPr/>
          </p:nvSpPr>
          <p:spPr>
            <a:xfrm>
              <a:off x="3065841" y="6220888"/>
              <a:ext cx="26379247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87" name="Line"/>
            <p:cNvSpPr/>
            <p:nvPr/>
          </p:nvSpPr>
          <p:spPr>
            <a:xfrm>
              <a:off x="3344554" y="6693098"/>
              <a:ext cx="26379247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88" name="Line"/>
            <p:cNvSpPr/>
            <p:nvPr/>
          </p:nvSpPr>
          <p:spPr>
            <a:xfrm>
              <a:off x="3623267" y="7165307"/>
              <a:ext cx="26379246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89" name="Line"/>
            <p:cNvSpPr/>
            <p:nvPr/>
          </p:nvSpPr>
          <p:spPr>
            <a:xfrm>
              <a:off x="0" y="1026585"/>
              <a:ext cx="30281228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90" name="Line"/>
            <p:cNvSpPr/>
            <p:nvPr/>
          </p:nvSpPr>
          <p:spPr>
            <a:xfrm>
              <a:off x="557425" y="1971004"/>
              <a:ext cx="32510928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91" name="Line"/>
            <p:cNvSpPr/>
            <p:nvPr/>
          </p:nvSpPr>
          <p:spPr>
            <a:xfrm>
              <a:off x="278712" y="1498795"/>
              <a:ext cx="3028122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92" name="Line"/>
            <p:cNvSpPr/>
            <p:nvPr/>
          </p:nvSpPr>
          <p:spPr>
            <a:xfrm>
              <a:off x="1393564" y="3387632"/>
              <a:ext cx="29166376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93" name="Line"/>
            <p:cNvSpPr/>
            <p:nvPr/>
          </p:nvSpPr>
          <p:spPr>
            <a:xfrm>
              <a:off x="1114851" y="2915422"/>
              <a:ext cx="29723802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94" name="Line"/>
            <p:cNvSpPr/>
            <p:nvPr/>
          </p:nvSpPr>
          <p:spPr>
            <a:xfrm>
              <a:off x="836138" y="2443214"/>
              <a:ext cx="3028122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95" name="Line"/>
            <p:cNvSpPr/>
            <p:nvPr/>
          </p:nvSpPr>
          <p:spPr>
            <a:xfrm>
              <a:off x="1672277" y="3859841"/>
              <a:ext cx="2972379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96" name="Line"/>
            <p:cNvSpPr/>
            <p:nvPr/>
          </p:nvSpPr>
          <p:spPr>
            <a:xfrm>
              <a:off x="1950990" y="4332050"/>
              <a:ext cx="2860894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97" name="Line"/>
            <p:cNvSpPr/>
            <p:nvPr/>
          </p:nvSpPr>
          <p:spPr>
            <a:xfrm>
              <a:off x="2229703" y="4804260"/>
              <a:ext cx="2749409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98" name="Line"/>
            <p:cNvSpPr/>
            <p:nvPr/>
          </p:nvSpPr>
          <p:spPr>
            <a:xfrm>
              <a:off x="2508415" y="5276469"/>
              <a:ext cx="28051523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99" name="Line"/>
            <p:cNvSpPr/>
            <p:nvPr/>
          </p:nvSpPr>
          <p:spPr>
            <a:xfrm>
              <a:off x="2787128" y="5748678"/>
              <a:ext cx="27494100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00" name="Line"/>
            <p:cNvSpPr/>
            <p:nvPr/>
          </p:nvSpPr>
          <p:spPr>
            <a:xfrm>
              <a:off x="3065841" y="6220888"/>
              <a:ext cx="26379247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01" name="Line"/>
            <p:cNvSpPr/>
            <p:nvPr/>
          </p:nvSpPr>
          <p:spPr>
            <a:xfrm>
              <a:off x="3344554" y="6693098"/>
              <a:ext cx="26379247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02" name="Line"/>
            <p:cNvSpPr/>
            <p:nvPr/>
          </p:nvSpPr>
          <p:spPr>
            <a:xfrm>
              <a:off x="3623267" y="7165307"/>
              <a:ext cx="26379246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03" name="Line"/>
            <p:cNvSpPr/>
            <p:nvPr/>
          </p:nvSpPr>
          <p:spPr>
            <a:xfrm>
              <a:off x="0" y="1026585"/>
              <a:ext cx="30281228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04" name="Line"/>
            <p:cNvSpPr/>
            <p:nvPr/>
          </p:nvSpPr>
          <p:spPr>
            <a:xfrm>
              <a:off x="557425" y="1971004"/>
              <a:ext cx="32510928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05" name="Line"/>
            <p:cNvSpPr/>
            <p:nvPr/>
          </p:nvSpPr>
          <p:spPr>
            <a:xfrm>
              <a:off x="278712" y="1498795"/>
              <a:ext cx="3028122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06" name="Line"/>
            <p:cNvSpPr/>
            <p:nvPr/>
          </p:nvSpPr>
          <p:spPr>
            <a:xfrm>
              <a:off x="1393564" y="3387632"/>
              <a:ext cx="29166376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308" name="Rectangle"/>
          <p:cNvSpPr/>
          <p:nvPr/>
        </p:nvSpPr>
        <p:spPr>
          <a:xfrm>
            <a:off x="-112375" y="47341"/>
            <a:ext cx="24384001" cy="725698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309" name="Rectangle"/>
          <p:cNvSpPr/>
          <p:nvPr/>
        </p:nvSpPr>
        <p:spPr>
          <a:xfrm>
            <a:off x="-119068" y="5983999"/>
            <a:ext cx="24622136" cy="8962198"/>
          </a:xfrm>
          <a:prstGeom prst="rect">
            <a:avLst/>
          </a:prstGeom>
          <a:gradFill>
            <a:gsLst>
              <a:gs pos="0">
                <a:srgbClr val="000000"/>
              </a:gs>
              <a:gs pos="0">
                <a:srgbClr val="000000">
                  <a:alpha val="96643"/>
                </a:srgbClr>
              </a:gs>
              <a:gs pos="13725">
                <a:srgbClr val="000000">
                  <a:alpha val="93286"/>
                </a:srgbClr>
              </a:gs>
              <a:gs pos="29284">
                <a:srgbClr val="000000">
                  <a:alpha val="64913"/>
                </a:srgbClr>
              </a:gs>
              <a:gs pos="29284">
                <a:srgbClr val="000000">
                  <a:alpha val="36540"/>
                </a:srgbClr>
              </a:gs>
              <a:gs pos="51042">
                <a:srgbClr val="000000">
                  <a:alpha val="20201"/>
                </a:srgbClr>
              </a:gs>
              <a:gs pos="76306">
                <a:srgbClr val="000000">
                  <a:alpha val="36046"/>
                </a:srgbClr>
              </a:gs>
              <a:gs pos="100000">
                <a:srgbClr val="000000">
                  <a:alpha val="0"/>
                </a:srgbClr>
              </a:gs>
            </a:gsLst>
            <a:path>
              <a:fillToRect l="49942" t="-514" r="50057" b="100514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310" name="Line"/>
          <p:cNvSpPr/>
          <p:nvPr/>
        </p:nvSpPr>
        <p:spPr>
          <a:xfrm>
            <a:off x="-356602" y="2341562"/>
            <a:ext cx="2509720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1" name="Text"/>
          <p:cNvSpPr txBox="1"/>
          <p:nvPr/>
        </p:nvSpPr>
        <p:spPr>
          <a:xfrm>
            <a:off x="11557609" y="6390894"/>
            <a:ext cx="1268782" cy="93421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312" name="Text"/>
          <p:cNvSpPr txBox="1"/>
          <p:nvPr/>
        </p:nvSpPr>
        <p:spPr>
          <a:xfrm>
            <a:off x="11684609" y="6517894"/>
            <a:ext cx="1268782" cy="93421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313" name="Introduction"/>
          <p:cNvSpPr txBox="1"/>
          <p:nvPr/>
        </p:nvSpPr>
        <p:spPr>
          <a:xfrm>
            <a:off x="9311791" y="495377"/>
            <a:ext cx="5760418" cy="1363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599" indent="-228599">
              <a:lnSpc>
                <a:spcPct val="100000"/>
              </a:lnSpc>
              <a:buSzPct val="64000"/>
              <a:buBlip>
                <a:blip r:embed="rId2"/>
              </a:buBlip>
              <a:defRPr sz="6600">
                <a:solidFill>
                  <a:srgbClr val="FFFFFF"/>
                </a:solidFill>
              </a:defRPr>
            </a:pPr>
            <a:r>
              <a:t>Intro</a:t>
            </a:r>
            <a:r>
              <a:rPr>
                <a:solidFill>
                  <a:srgbClr val="3D82F2"/>
                </a:solidFill>
              </a:rPr>
              <a:t>duction</a:t>
            </a:r>
          </a:p>
        </p:txBody>
      </p:sp>
      <p:sp>
        <p:nvSpPr>
          <p:cNvPr id="314" name="Text"/>
          <p:cNvSpPr txBox="1"/>
          <p:nvPr/>
        </p:nvSpPr>
        <p:spPr>
          <a:xfrm>
            <a:off x="11811609" y="6644894"/>
            <a:ext cx="1268782" cy="93421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315" name="A web chat application utilizing the MERN stack, Tailwind CSS, and DaisyUI is  proposed to provide a straightforward and user-friendly platform for real-time messaging.…"/>
          <p:cNvSpPr txBox="1"/>
          <p:nvPr/>
        </p:nvSpPr>
        <p:spPr>
          <a:xfrm>
            <a:off x="1359597" y="3378199"/>
            <a:ext cx="22198206" cy="746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599" indent="-228599" defTabSz="1270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80000"/>
              <a:buBlip>
                <a:blip r:embed="rId3"/>
              </a:buBlip>
              <a:tabLst>
                <a:tab pos="165100" algn="r"/>
                <a:tab pos="266700" algn="l"/>
              </a:tabLst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A web chat application utilizing the </a:t>
            </a:r>
            <a:r>
              <a:rPr b="1">
                <a:solidFill>
                  <a:srgbClr val="3D82F2"/>
                </a:solidFill>
              </a:rPr>
              <a:t>MERN stack</a:t>
            </a:r>
            <a:r>
              <a:rPr b="1"/>
              <a:t>,</a:t>
            </a:r>
            <a:r>
              <a:rPr b="1">
                <a:solidFill>
                  <a:srgbClr val="3D82F2"/>
                </a:solidFill>
              </a:rPr>
              <a:t> Tailwind CSS</a:t>
            </a:r>
            <a:r>
              <a:rPr b="1"/>
              <a:t>,</a:t>
            </a:r>
            <a:r>
              <a:rPr b="1">
                <a:solidFill>
                  <a:srgbClr val="3D82F2"/>
                </a:solidFill>
              </a:rPr>
              <a:t> </a:t>
            </a:r>
            <a:r>
              <a:rPr b="1"/>
              <a:t>and</a:t>
            </a:r>
            <a:r>
              <a:rPr b="1">
                <a:solidFill>
                  <a:srgbClr val="3D82F2"/>
                </a:solidFill>
              </a:rPr>
              <a:t> DaisyUI</a:t>
            </a:r>
            <a:r>
              <a:t> is  proposed to provide a straightforward and user-friendly platform for real-time messaging.</a:t>
            </a:r>
          </a:p>
          <a:p>
            <a:pPr marL="228599" indent="-228599" defTabSz="1270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80000"/>
              <a:buBlip>
                <a:blip r:embed="rId3"/>
              </a:buBlip>
              <a:tabLst>
                <a:tab pos="165100" algn="r"/>
                <a:tab pos="266700" algn="l"/>
              </a:tabLst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The application ensures seamless communication with </a:t>
            </a:r>
            <a:r>
              <a:rPr>
                <a:solidFill>
                  <a:srgbClr val="3D82F2"/>
                </a:solidFill>
              </a:rPr>
              <a:t>immediate message</a:t>
            </a:r>
            <a:r>
              <a:rPr>
                <a:solidFill>
                  <a:srgbClr val="4F80EB"/>
                </a:solidFill>
              </a:rPr>
              <a:t> </a:t>
            </a:r>
            <a:r>
              <a:rPr>
                <a:solidFill>
                  <a:srgbClr val="3D82F2"/>
                </a:solidFill>
              </a:rPr>
              <a:t>delivery</a:t>
            </a:r>
            <a:r>
              <a:t> and </a:t>
            </a:r>
            <a:r>
              <a:rPr>
                <a:solidFill>
                  <a:srgbClr val="3D82F2"/>
                </a:solidFill>
              </a:rPr>
              <a:t>synchronization</a:t>
            </a:r>
            <a:r>
              <a:t>.</a:t>
            </a:r>
          </a:p>
          <a:p>
            <a:pPr marL="228599" indent="-228599" defTabSz="1270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80000"/>
              <a:buBlip>
                <a:blip r:embed="rId3"/>
              </a:buBlip>
              <a:tabLst>
                <a:tab pos="165100" algn="r"/>
                <a:tab pos="266700" algn="l"/>
              </a:tabLst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It features </a:t>
            </a:r>
            <a:r>
              <a:rPr>
                <a:solidFill>
                  <a:srgbClr val="3D82F2"/>
                </a:solidFill>
              </a:rPr>
              <a:t>a clean</a:t>
            </a:r>
            <a:r>
              <a:t>, </a:t>
            </a:r>
            <a:r>
              <a:rPr>
                <a:solidFill>
                  <a:srgbClr val="3D82F2"/>
                </a:solidFill>
              </a:rPr>
              <a:t>intuitive design</a:t>
            </a:r>
            <a:r>
              <a:t> that prioritizes </a:t>
            </a:r>
            <a:r>
              <a:rPr>
                <a:solidFill>
                  <a:srgbClr val="3D82F2"/>
                </a:solidFill>
              </a:rPr>
              <a:t>ease of use</a:t>
            </a:r>
            <a:r>
              <a:t> and high performance, combining efficient functionality with simple navigation.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0" advTm="0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xit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xit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xit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xit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15" grpId="1"/>
      <p:bldP build="p" bldLvl="5" animBg="1" rev="0" advAuto="0" spid="315" grpId="2"/>
      <p:bldP build="whole" bldLvl="1" animBg="1" rev="0" advAuto="0" spid="313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Rectangle"/>
          <p:cNvSpPr/>
          <p:nvPr/>
        </p:nvSpPr>
        <p:spPr>
          <a:xfrm>
            <a:off x="-747971" y="-153220"/>
            <a:ext cx="25322514" cy="1444623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grpSp>
        <p:nvGrpSpPr>
          <p:cNvPr id="377" name="Group"/>
          <p:cNvGrpSpPr/>
          <p:nvPr/>
        </p:nvGrpSpPr>
        <p:grpSpPr>
          <a:xfrm>
            <a:off x="-4620892" y="6647082"/>
            <a:ext cx="33068355" cy="7859254"/>
            <a:chOff x="0" y="325841"/>
            <a:chExt cx="33068352" cy="7859253"/>
          </a:xfrm>
        </p:grpSpPr>
        <p:sp>
          <p:nvSpPr>
            <p:cNvPr id="318" name="Line"/>
            <p:cNvSpPr/>
            <p:nvPr/>
          </p:nvSpPr>
          <p:spPr>
            <a:xfrm flipV="1">
              <a:off x="2001656" y="612082"/>
              <a:ext cx="3744279" cy="719138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19" name="Line"/>
            <p:cNvSpPr/>
            <p:nvPr/>
          </p:nvSpPr>
          <p:spPr>
            <a:xfrm flipH="1" flipV="1">
              <a:off x="22355911" y="509606"/>
              <a:ext cx="1858639" cy="753942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20" name="Line"/>
            <p:cNvSpPr/>
            <p:nvPr/>
          </p:nvSpPr>
          <p:spPr>
            <a:xfrm flipH="1" flipV="1">
              <a:off x="21515589" y="448237"/>
              <a:ext cx="1690573" cy="765534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21" name="Line"/>
            <p:cNvSpPr/>
            <p:nvPr/>
          </p:nvSpPr>
          <p:spPr>
            <a:xfrm flipH="1" flipV="1">
              <a:off x="20789100" y="747339"/>
              <a:ext cx="1294840" cy="7050327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22" name="Line"/>
            <p:cNvSpPr/>
            <p:nvPr/>
          </p:nvSpPr>
          <p:spPr>
            <a:xfrm flipH="1" flipV="1">
              <a:off x="19943257" y="699034"/>
              <a:ext cx="1137822" cy="714012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23" name="Line"/>
            <p:cNvSpPr/>
            <p:nvPr/>
          </p:nvSpPr>
          <p:spPr>
            <a:xfrm flipH="1" flipV="1">
              <a:off x="19177472" y="705252"/>
              <a:ext cx="820685" cy="712087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24" name="Line"/>
            <p:cNvSpPr/>
            <p:nvPr/>
          </p:nvSpPr>
          <p:spPr>
            <a:xfrm flipH="1" flipV="1">
              <a:off x="18363082" y="731623"/>
              <a:ext cx="600756" cy="7061319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25" name="Line"/>
            <p:cNvSpPr/>
            <p:nvPr/>
          </p:nvSpPr>
          <p:spPr>
            <a:xfrm flipH="1" flipV="1">
              <a:off x="17588622" y="836062"/>
              <a:ext cx="300968" cy="684562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26" name="Line"/>
            <p:cNvSpPr/>
            <p:nvPr/>
          </p:nvSpPr>
          <p:spPr>
            <a:xfrm flipH="1" flipV="1">
              <a:off x="23083368" y="512680"/>
              <a:ext cx="2252430" cy="7540088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27" name="Line"/>
            <p:cNvSpPr/>
            <p:nvPr/>
          </p:nvSpPr>
          <p:spPr>
            <a:xfrm flipV="1">
              <a:off x="16814751" y="810728"/>
              <a:ext cx="1" cy="688948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28" name="Line"/>
            <p:cNvSpPr/>
            <p:nvPr/>
          </p:nvSpPr>
          <p:spPr>
            <a:xfrm flipH="1" flipV="1">
              <a:off x="23863823" y="549476"/>
              <a:ext cx="2540229" cy="7473308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29" name="Line"/>
            <p:cNvSpPr/>
            <p:nvPr/>
          </p:nvSpPr>
          <p:spPr>
            <a:xfrm flipH="1" flipV="1">
              <a:off x="24679422" y="466570"/>
              <a:ext cx="2757737" cy="7645935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30" name="Line"/>
            <p:cNvSpPr/>
            <p:nvPr/>
          </p:nvSpPr>
          <p:spPr>
            <a:xfrm flipH="1" flipV="1">
              <a:off x="25381753" y="400793"/>
              <a:ext cx="3201785" cy="778430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31" name="Line"/>
            <p:cNvSpPr/>
            <p:nvPr/>
          </p:nvSpPr>
          <p:spPr>
            <a:xfrm flipH="1" flipV="1">
              <a:off x="26193428" y="447371"/>
              <a:ext cx="3427135" cy="769796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32" name="Line"/>
            <p:cNvSpPr/>
            <p:nvPr/>
          </p:nvSpPr>
          <p:spPr>
            <a:xfrm flipH="1" flipV="1">
              <a:off x="27035212" y="490467"/>
              <a:ext cx="3592277" cy="761858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33" name="Line"/>
            <p:cNvSpPr/>
            <p:nvPr/>
          </p:nvSpPr>
          <p:spPr>
            <a:xfrm flipH="1" flipV="1">
              <a:off x="27883568" y="707474"/>
              <a:ext cx="3744278" cy="719138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34" name="Line"/>
            <p:cNvSpPr/>
            <p:nvPr/>
          </p:nvSpPr>
          <p:spPr>
            <a:xfrm flipV="1">
              <a:off x="9414954" y="461910"/>
              <a:ext cx="1858639" cy="753942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35" name="Line"/>
            <p:cNvSpPr/>
            <p:nvPr/>
          </p:nvSpPr>
          <p:spPr>
            <a:xfrm flipV="1">
              <a:off x="10423341" y="407354"/>
              <a:ext cx="1690574" cy="765534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36" name="Line"/>
            <p:cNvSpPr/>
            <p:nvPr/>
          </p:nvSpPr>
          <p:spPr>
            <a:xfrm flipV="1">
              <a:off x="11545561" y="713271"/>
              <a:ext cx="1294840" cy="705032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37" name="Line"/>
            <p:cNvSpPr/>
            <p:nvPr/>
          </p:nvSpPr>
          <p:spPr>
            <a:xfrm flipV="1">
              <a:off x="12548424" y="671780"/>
              <a:ext cx="1137823" cy="714012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38" name="Line"/>
            <p:cNvSpPr/>
            <p:nvPr/>
          </p:nvSpPr>
          <p:spPr>
            <a:xfrm flipV="1">
              <a:off x="13631347" y="684810"/>
              <a:ext cx="820685" cy="712087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39" name="Line"/>
            <p:cNvSpPr/>
            <p:nvPr/>
          </p:nvSpPr>
          <p:spPr>
            <a:xfrm flipV="1">
              <a:off x="14665664" y="717996"/>
              <a:ext cx="600757" cy="7061319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40" name="Line"/>
            <p:cNvSpPr/>
            <p:nvPr/>
          </p:nvSpPr>
          <p:spPr>
            <a:xfrm flipV="1">
              <a:off x="15739914" y="829249"/>
              <a:ext cx="300968" cy="6845625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41" name="Line"/>
            <p:cNvSpPr/>
            <p:nvPr/>
          </p:nvSpPr>
          <p:spPr>
            <a:xfrm flipV="1">
              <a:off x="8293705" y="458170"/>
              <a:ext cx="2252430" cy="7540088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42" name="Line"/>
            <p:cNvSpPr/>
            <p:nvPr/>
          </p:nvSpPr>
          <p:spPr>
            <a:xfrm flipV="1">
              <a:off x="7225451" y="488152"/>
              <a:ext cx="2540229" cy="7473308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43" name="Line"/>
            <p:cNvSpPr/>
            <p:nvPr/>
          </p:nvSpPr>
          <p:spPr>
            <a:xfrm flipV="1">
              <a:off x="6192344" y="398433"/>
              <a:ext cx="2757736" cy="764593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44" name="Line"/>
            <p:cNvSpPr/>
            <p:nvPr/>
          </p:nvSpPr>
          <p:spPr>
            <a:xfrm flipV="1">
              <a:off x="5045965" y="325841"/>
              <a:ext cx="3201785" cy="778430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45" name="Line"/>
            <p:cNvSpPr/>
            <p:nvPr/>
          </p:nvSpPr>
          <p:spPr>
            <a:xfrm flipV="1">
              <a:off x="4008936" y="365606"/>
              <a:ext cx="3427135" cy="7697959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46" name="Line"/>
            <p:cNvSpPr/>
            <p:nvPr/>
          </p:nvSpPr>
          <p:spPr>
            <a:xfrm flipV="1">
              <a:off x="3002012" y="401888"/>
              <a:ext cx="3592276" cy="761858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47" name="Line"/>
            <p:cNvSpPr/>
            <p:nvPr/>
          </p:nvSpPr>
          <p:spPr>
            <a:xfrm flipV="1">
              <a:off x="2001656" y="612082"/>
              <a:ext cx="3744279" cy="719138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48" name="Line"/>
            <p:cNvSpPr/>
            <p:nvPr/>
          </p:nvSpPr>
          <p:spPr>
            <a:xfrm flipV="1">
              <a:off x="857470" y="637754"/>
              <a:ext cx="4183943" cy="713322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49" name="Line"/>
            <p:cNvSpPr/>
            <p:nvPr/>
          </p:nvSpPr>
          <p:spPr>
            <a:xfrm>
              <a:off x="1114851" y="2915422"/>
              <a:ext cx="29723802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50" name="Line"/>
            <p:cNvSpPr/>
            <p:nvPr/>
          </p:nvSpPr>
          <p:spPr>
            <a:xfrm>
              <a:off x="836138" y="2443214"/>
              <a:ext cx="3028122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51" name="Line"/>
            <p:cNvSpPr/>
            <p:nvPr/>
          </p:nvSpPr>
          <p:spPr>
            <a:xfrm>
              <a:off x="1672277" y="3859841"/>
              <a:ext cx="2972379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52" name="Line"/>
            <p:cNvSpPr/>
            <p:nvPr/>
          </p:nvSpPr>
          <p:spPr>
            <a:xfrm>
              <a:off x="1950990" y="4332050"/>
              <a:ext cx="2860894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53" name="Line"/>
            <p:cNvSpPr/>
            <p:nvPr/>
          </p:nvSpPr>
          <p:spPr>
            <a:xfrm>
              <a:off x="2229703" y="4804260"/>
              <a:ext cx="2749409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54" name="Line"/>
            <p:cNvSpPr/>
            <p:nvPr/>
          </p:nvSpPr>
          <p:spPr>
            <a:xfrm>
              <a:off x="2508415" y="5276469"/>
              <a:ext cx="28051523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55" name="Line"/>
            <p:cNvSpPr/>
            <p:nvPr/>
          </p:nvSpPr>
          <p:spPr>
            <a:xfrm>
              <a:off x="2787128" y="5748678"/>
              <a:ext cx="27494100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56" name="Line"/>
            <p:cNvSpPr/>
            <p:nvPr/>
          </p:nvSpPr>
          <p:spPr>
            <a:xfrm>
              <a:off x="3065841" y="6220888"/>
              <a:ext cx="26379247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57" name="Line"/>
            <p:cNvSpPr/>
            <p:nvPr/>
          </p:nvSpPr>
          <p:spPr>
            <a:xfrm>
              <a:off x="3344554" y="6693098"/>
              <a:ext cx="26379247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58" name="Line"/>
            <p:cNvSpPr/>
            <p:nvPr/>
          </p:nvSpPr>
          <p:spPr>
            <a:xfrm>
              <a:off x="3623267" y="7165307"/>
              <a:ext cx="26379246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59" name="Line"/>
            <p:cNvSpPr/>
            <p:nvPr/>
          </p:nvSpPr>
          <p:spPr>
            <a:xfrm>
              <a:off x="0" y="1026585"/>
              <a:ext cx="30281228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60" name="Line"/>
            <p:cNvSpPr/>
            <p:nvPr/>
          </p:nvSpPr>
          <p:spPr>
            <a:xfrm>
              <a:off x="557425" y="1971004"/>
              <a:ext cx="32510928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61" name="Line"/>
            <p:cNvSpPr/>
            <p:nvPr/>
          </p:nvSpPr>
          <p:spPr>
            <a:xfrm>
              <a:off x="278712" y="1498795"/>
              <a:ext cx="3028122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62" name="Line"/>
            <p:cNvSpPr/>
            <p:nvPr/>
          </p:nvSpPr>
          <p:spPr>
            <a:xfrm>
              <a:off x="1393564" y="3387632"/>
              <a:ext cx="29166376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63" name="Line"/>
            <p:cNvSpPr/>
            <p:nvPr/>
          </p:nvSpPr>
          <p:spPr>
            <a:xfrm>
              <a:off x="1114851" y="2915422"/>
              <a:ext cx="29723802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64" name="Line"/>
            <p:cNvSpPr/>
            <p:nvPr/>
          </p:nvSpPr>
          <p:spPr>
            <a:xfrm>
              <a:off x="836138" y="2443214"/>
              <a:ext cx="3028122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65" name="Line"/>
            <p:cNvSpPr/>
            <p:nvPr/>
          </p:nvSpPr>
          <p:spPr>
            <a:xfrm>
              <a:off x="1672277" y="3859841"/>
              <a:ext cx="2972379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66" name="Line"/>
            <p:cNvSpPr/>
            <p:nvPr/>
          </p:nvSpPr>
          <p:spPr>
            <a:xfrm>
              <a:off x="1950990" y="4332050"/>
              <a:ext cx="2860894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67" name="Line"/>
            <p:cNvSpPr/>
            <p:nvPr/>
          </p:nvSpPr>
          <p:spPr>
            <a:xfrm>
              <a:off x="2229703" y="4804260"/>
              <a:ext cx="2749409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68" name="Line"/>
            <p:cNvSpPr/>
            <p:nvPr/>
          </p:nvSpPr>
          <p:spPr>
            <a:xfrm>
              <a:off x="2508415" y="5276469"/>
              <a:ext cx="28051523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69" name="Line"/>
            <p:cNvSpPr/>
            <p:nvPr/>
          </p:nvSpPr>
          <p:spPr>
            <a:xfrm>
              <a:off x="2787128" y="5748678"/>
              <a:ext cx="27494100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70" name="Line"/>
            <p:cNvSpPr/>
            <p:nvPr/>
          </p:nvSpPr>
          <p:spPr>
            <a:xfrm>
              <a:off x="3065841" y="6220888"/>
              <a:ext cx="26379247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71" name="Line"/>
            <p:cNvSpPr/>
            <p:nvPr/>
          </p:nvSpPr>
          <p:spPr>
            <a:xfrm>
              <a:off x="3344554" y="6693098"/>
              <a:ext cx="26379247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72" name="Line"/>
            <p:cNvSpPr/>
            <p:nvPr/>
          </p:nvSpPr>
          <p:spPr>
            <a:xfrm>
              <a:off x="3623267" y="7165307"/>
              <a:ext cx="26379246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73" name="Line"/>
            <p:cNvSpPr/>
            <p:nvPr/>
          </p:nvSpPr>
          <p:spPr>
            <a:xfrm>
              <a:off x="0" y="1026585"/>
              <a:ext cx="30281228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74" name="Line"/>
            <p:cNvSpPr/>
            <p:nvPr/>
          </p:nvSpPr>
          <p:spPr>
            <a:xfrm>
              <a:off x="557425" y="1971004"/>
              <a:ext cx="32510928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75" name="Line"/>
            <p:cNvSpPr/>
            <p:nvPr/>
          </p:nvSpPr>
          <p:spPr>
            <a:xfrm>
              <a:off x="278712" y="1498795"/>
              <a:ext cx="3028122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76" name="Line"/>
            <p:cNvSpPr/>
            <p:nvPr/>
          </p:nvSpPr>
          <p:spPr>
            <a:xfrm>
              <a:off x="1393564" y="3387632"/>
              <a:ext cx="29166376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378" name="Rectangle"/>
          <p:cNvSpPr/>
          <p:nvPr/>
        </p:nvSpPr>
        <p:spPr>
          <a:xfrm>
            <a:off x="-112375" y="47341"/>
            <a:ext cx="24384001" cy="725698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379" name="Rectangle"/>
          <p:cNvSpPr/>
          <p:nvPr/>
        </p:nvSpPr>
        <p:spPr>
          <a:xfrm>
            <a:off x="-119068" y="5983999"/>
            <a:ext cx="24622136" cy="8962198"/>
          </a:xfrm>
          <a:prstGeom prst="rect">
            <a:avLst/>
          </a:prstGeom>
          <a:gradFill>
            <a:gsLst>
              <a:gs pos="0">
                <a:srgbClr val="000000"/>
              </a:gs>
              <a:gs pos="0">
                <a:srgbClr val="000000">
                  <a:alpha val="96643"/>
                </a:srgbClr>
              </a:gs>
              <a:gs pos="13725">
                <a:srgbClr val="000000">
                  <a:alpha val="93286"/>
                </a:srgbClr>
              </a:gs>
              <a:gs pos="29284">
                <a:srgbClr val="000000">
                  <a:alpha val="64913"/>
                </a:srgbClr>
              </a:gs>
              <a:gs pos="29284">
                <a:srgbClr val="000000">
                  <a:alpha val="36540"/>
                </a:srgbClr>
              </a:gs>
              <a:gs pos="51042">
                <a:srgbClr val="000000">
                  <a:alpha val="20201"/>
                </a:srgbClr>
              </a:gs>
              <a:gs pos="76306">
                <a:srgbClr val="000000">
                  <a:alpha val="36046"/>
                </a:srgbClr>
              </a:gs>
              <a:gs pos="100000">
                <a:srgbClr val="000000">
                  <a:alpha val="0"/>
                </a:srgbClr>
              </a:gs>
            </a:gsLst>
            <a:path>
              <a:fillToRect l="49942" t="-514" r="50057" b="100514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380" name="Line"/>
          <p:cNvSpPr/>
          <p:nvPr/>
        </p:nvSpPr>
        <p:spPr>
          <a:xfrm>
            <a:off x="-356602" y="2341562"/>
            <a:ext cx="2509720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1" name="Text"/>
          <p:cNvSpPr txBox="1"/>
          <p:nvPr/>
        </p:nvSpPr>
        <p:spPr>
          <a:xfrm>
            <a:off x="11557609" y="6390894"/>
            <a:ext cx="1268782" cy="93421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382" name="Text"/>
          <p:cNvSpPr txBox="1"/>
          <p:nvPr/>
        </p:nvSpPr>
        <p:spPr>
          <a:xfrm>
            <a:off x="11684609" y="6517894"/>
            <a:ext cx="1268782" cy="93421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383" name="Objectives"/>
          <p:cNvSpPr txBox="1"/>
          <p:nvPr/>
        </p:nvSpPr>
        <p:spPr>
          <a:xfrm>
            <a:off x="9311791" y="495377"/>
            <a:ext cx="4926409" cy="1363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599" indent="-228599">
              <a:lnSpc>
                <a:spcPct val="100000"/>
              </a:lnSpc>
              <a:buSzPct val="64000"/>
              <a:buBlip>
                <a:blip r:embed="rId2"/>
              </a:buBlip>
              <a:defRPr sz="6600">
                <a:solidFill>
                  <a:srgbClr val="FFFFFF"/>
                </a:solidFill>
              </a:defRPr>
            </a:pPr>
            <a:r>
              <a:t>Object</a:t>
            </a:r>
            <a:r>
              <a:rPr>
                <a:solidFill>
                  <a:srgbClr val="4F80EB"/>
                </a:solidFill>
              </a:rPr>
              <a:t>ives</a:t>
            </a:r>
          </a:p>
        </p:txBody>
      </p:sp>
      <p:sp>
        <p:nvSpPr>
          <p:cNvPr id="384" name="Text"/>
          <p:cNvSpPr txBox="1"/>
          <p:nvPr/>
        </p:nvSpPr>
        <p:spPr>
          <a:xfrm>
            <a:off x="11811609" y="6644894"/>
            <a:ext cx="1268782" cy="93421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385" name="Implement instant messaging with real-time updates.…"/>
          <p:cNvSpPr txBox="1"/>
          <p:nvPr/>
        </p:nvSpPr>
        <p:spPr>
          <a:xfrm>
            <a:off x="1346897" y="4006850"/>
            <a:ext cx="22198206" cy="415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599" indent="-228599" defTabSz="1270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80000"/>
              <a:buBlip>
                <a:blip r:embed="rId3"/>
              </a:buBlip>
              <a:tabLst>
                <a:tab pos="165100" algn="r"/>
                <a:tab pos="266700" algn="l"/>
              </a:tabLst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Implement </a:t>
            </a:r>
            <a:r>
              <a:rPr>
                <a:solidFill>
                  <a:srgbClr val="3D82F2"/>
                </a:solidFill>
              </a:rPr>
              <a:t>instant</a:t>
            </a:r>
            <a:r>
              <a:rPr>
                <a:solidFill>
                  <a:srgbClr val="4F80EB"/>
                </a:solidFill>
              </a:rPr>
              <a:t> </a:t>
            </a:r>
            <a:r>
              <a:rPr>
                <a:solidFill>
                  <a:srgbClr val="3D82F2"/>
                </a:solidFill>
              </a:rPr>
              <a:t>messaging</a:t>
            </a:r>
            <a:r>
              <a:t> with </a:t>
            </a:r>
            <a:r>
              <a:rPr>
                <a:solidFill>
                  <a:srgbClr val="3D82F2"/>
                </a:solidFill>
              </a:rPr>
              <a:t>real-time updates</a:t>
            </a:r>
            <a:r>
              <a:t>.</a:t>
            </a:r>
          </a:p>
          <a:p>
            <a:pPr marL="228599" indent="-228599" defTabSz="1270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80000"/>
              <a:buBlip>
                <a:blip r:embed="rId3"/>
              </a:buBlip>
              <a:tabLst>
                <a:tab pos="165100" algn="r"/>
                <a:tab pos="266700" algn="l"/>
              </a:tabLst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</a:t>
            </a:r>
            <a:r>
              <a:t>Ensure </a:t>
            </a:r>
            <a:r>
              <a:rPr>
                <a:solidFill>
                  <a:srgbClr val="3D82F2"/>
                </a:solidFill>
              </a:rPr>
              <a:t>secure user authentication</a:t>
            </a:r>
            <a:r>
              <a:t> and </a:t>
            </a:r>
            <a:r>
              <a:rPr>
                <a:solidFill>
                  <a:srgbClr val="3D82F2"/>
                </a:solidFill>
              </a:rPr>
              <a:t>profile management</a:t>
            </a:r>
            <a:r>
              <a:t>.</a:t>
            </a:r>
          </a:p>
          <a:p>
            <a:pPr marL="228599" indent="-228599" defTabSz="1270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80000"/>
              <a:buBlip>
                <a:blip r:embed="rId3"/>
              </a:buBlip>
              <a:tabLst>
                <a:tab pos="165100" algn="r"/>
                <a:tab pos="266700" algn="l"/>
              </a:tabLst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</a:t>
            </a:r>
            <a:r>
              <a:t>Create a </a:t>
            </a:r>
            <a:r>
              <a:rPr>
                <a:solidFill>
                  <a:srgbClr val="3D82F2"/>
                </a:solidFill>
              </a:rPr>
              <a:t>responsive</a:t>
            </a:r>
            <a:r>
              <a:t> and </a:t>
            </a:r>
            <a:r>
              <a:rPr>
                <a:solidFill>
                  <a:srgbClr val="3D82F2"/>
                </a:solidFill>
              </a:rPr>
              <a:t>intuitive user interface</a:t>
            </a:r>
            <a:r>
              <a:t>.</a:t>
            </a:r>
          </a:p>
          <a:p>
            <a:pPr marL="228599" indent="-228599" defTabSz="1270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80000"/>
              <a:buBlip>
                <a:blip r:embed="rId3"/>
              </a:buBlip>
              <a:tabLst>
                <a:tab pos="165100" algn="r"/>
                <a:tab pos="266700" algn="l"/>
              </a:tabLst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Maintain </a:t>
            </a:r>
            <a:r>
              <a:rPr>
                <a:solidFill>
                  <a:srgbClr val="3D82F2"/>
                </a:solidFill>
              </a:rPr>
              <a:t>high performance</a:t>
            </a:r>
            <a:r>
              <a:t> and data </a:t>
            </a:r>
            <a:r>
              <a:rPr>
                <a:solidFill>
                  <a:srgbClr val="3D82F2"/>
                </a:solidFill>
              </a:rPr>
              <a:t>security</a:t>
            </a:r>
            <a:r>
              <a:t>.</a:t>
            </a:r>
          </a:p>
        </p:txBody>
      </p:sp>
      <p:pic>
        <p:nvPicPr>
          <p:cNvPr id="386" name="UCD_dark.png" descr="UCD_dark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25385" y="-10106704"/>
            <a:ext cx="11133230" cy="95940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0" advTm="0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xit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xit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xit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xit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xit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85" grpId="2"/>
      <p:bldP build="p" bldLvl="5" animBg="1" rev="0" advAuto="0" spid="385" grpId="3"/>
      <p:bldP build="whole" bldLvl="1" animBg="1" rev="0" advAuto="0" spid="383" grpId="4"/>
      <p:bldP build="whole" bldLvl="1" animBg="1" rev="0" advAuto="0" spid="38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Rectangle"/>
          <p:cNvSpPr/>
          <p:nvPr/>
        </p:nvSpPr>
        <p:spPr>
          <a:xfrm>
            <a:off x="-747971" y="-153220"/>
            <a:ext cx="25322514" cy="1444623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grpSp>
        <p:nvGrpSpPr>
          <p:cNvPr id="448" name="Group"/>
          <p:cNvGrpSpPr/>
          <p:nvPr/>
        </p:nvGrpSpPr>
        <p:grpSpPr>
          <a:xfrm>
            <a:off x="-4454552" y="14844439"/>
            <a:ext cx="33068355" cy="7859255"/>
            <a:chOff x="0" y="325841"/>
            <a:chExt cx="33068352" cy="7859253"/>
          </a:xfrm>
        </p:grpSpPr>
        <p:sp>
          <p:nvSpPr>
            <p:cNvPr id="389" name="Line"/>
            <p:cNvSpPr/>
            <p:nvPr/>
          </p:nvSpPr>
          <p:spPr>
            <a:xfrm flipV="1">
              <a:off x="2001656" y="612082"/>
              <a:ext cx="3744279" cy="719138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90" name="Line"/>
            <p:cNvSpPr/>
            <p:nvPr/>
          </p:nvSpPr>
          <p:spPr>
            <a:xfrm flipH="1" flipV="1">
              <a:off x="22355911" y="509606"/>
              <a:ext cx="1858639" cy="753942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91" name="Line"/>
            <p:cNvSpPr/>
            <p:nvPr/>
          </p:nvSpPr>
          <p:spPr>
            <a:xfrm flipH="1" flipV="1">
              <a:off x="21515589" y="448237"/>
              <a:ext cx="1690573" cy="765534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92" name="Line"/>
            <p:cNvSpPr/>
            <p:nvPr/>
          </p:nvSpPr>
          <p:spPr>
            <a:xfrm flipH="1" flipV="1">
              <a:off x="20789100" y="747339"/>
              <a:ext cx="1294840" cy="7050327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93" name="Line"/>
            <p:cNvSpPr/>
            <p:nvPr/>
          </p:nvSpPr>
          <p:spPr>
            <a:xfrm flipH="1" flipV="1">
              <a:off x="19943257" y="699034"/>
              <a:ext cx="1137822" cy="714012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94" name="Line"/>
            <p:cNvSpPr/>
            <p:nvPr/>
          </p:nvSpPr>
          <p:spPr>
            <a:xfrm flipH="1" flipV="1">
              <a:off x="19177472" y="705252"/>
              <a:ext cx="820685" cy="712087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95" name="Line"/>
            <p:cNvSpPr/>
            <p:nvPr/>
          </p:nvSpPr>
          <p:spPr>
            <a:xfrm flipH="1" flipV="1">
              <a:off x="18363082" y="731623"/>
              <a:ext cx="600756" cy="7061319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96" name="Line"/>
            <p:cNvSpPr/>
            <p:nvPr/>
          </p:nvSpPr>
          <p:spPr>
            <a:xfrm flipH="1" flipV="1">
              <a:off x="17588622" y="836062"/>
              <a:ext cx="300968" cy="684562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97" name="Line"/>
            <p:cNvSpPr/>
            <p:nvPr/>
          </p:nvSpPr>
          <p:spPr>
            <a:xfrm flipH="1" flipV="1">
              <a:off x="23083368" y="512680"/>
              <a:ext cx="2252430" cy="7540088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98" name="Line"/>
            <p:cNvSpPr/>
            <p:nvPr/>
          </p:nvSpPr>
          <p:spPr>
            <a:xfrm flipV="1">
              <a:off x="16814751" y="810728"/>
              <a:ext cx="1" cy="688948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99" name="Line"/>
            <p:cNvSpPr/>
            <p:nvPr/>
          </p:nvSpPr>
          <p:spPr>
            <a:xfrm flipH="1" flipV="1">
              <a:off x="23863823" y="549476"/>
              <a:ext cx="2540229" cy="7473308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00" name="Line"/>
            <p:cNvSpPr/>
            <p:nvPr/>
          </p:nvSpPr>
          <p:spPr>
            <a:xfrm flipH="1" flipV="1">
              <a:off x="24679422" y="466570"/>
              <a:ext cx="2757737" cy="7645935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01" name="Line"/>
            <p:cNvSpPr/>
            <p:nvPr/>
          </p:nvSpPr>
          <p:spPr>
            <a:xfrm flipH="1" flipV="1">
              <a:off x="25381753" y="400793"/>
              <a:ext cx="3201785" cy="778430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02" name="Line"/>
            <p:cNvSpPr/>
            <p:nvPr/>
          </p:nvSpPr>
          <p:spPr>
            <a:xfrm flipH="1" flipV="1">
              <a:off x="26193428" y="447371"/>
              <a:ext cx="3427135" cy="769796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03" name="Line"/>
            <p:cNvSpPr/>
            <p:nvPr/>
          </p:nvSpPr>
          <p:spPr>
            <a:xfrm flipH="1" flipV="1">
              <a:off x="27035212" y="490467"/>
              <a:ext cx="3592277" cy="761858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04" name="Line"/>
            <p:cNvSpPr/>
            <p:nvPr/>
          </p:nvSpPr>
          <p:spPr>
            <a:xfrm flipH="1" flipV="1">
              <a:off x="27883568" y="707474"/>
              <a:ext cx="3744278" cy="719138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05" name="Line"/>
            <p:cNvSpPr/>
            <p:nvPr/>
          </p:nvSpPr>
          <p:spPr>
            <a:xfrm flipV="1">
              <a:off x="9414954" y="461910"/>
              <a:ext cx="1858639" cy="753942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06" name="Line"/>
            <p:cNvSpPr/>
            <p:nvPr/>
          </p:nvSpPr>
          <p:spPr>
            <a:xfrm flipV="1">
              <a:off x="10423341" y="407354"/>
              <a:ext cx="1690574" cy="765534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07" name="Line"/>
            <p:cNvSpPr/>
            <p:nvPr/>
          </p:nvSpPr>
          <p:spPr>
            <a:xfrm flipV="1">
              <a:off x="11545561" y="713271"/>
              <a:ext cx="1294840" cy="705032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08" name="Line"/>
            <p:cNvSpPr/>
            <p:nvPr/>
          </p:nvSpPr>
          <p:spPr>
            <a:xfrm flipV="1">
              <a:off x="12548424" y="671780"/>
              <a:ext cx="1137823" cy="714012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09" name="Line"/>
            <p:cNvSpPr/>
            <p:nvPr/>
          </p:nvSpPr>
          <p:spPr>
            <a:xfrm flipV="1">
              <a:off x="13631347" y="684810"/>
              <a:ext cx="820685" cy="712087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14665664" y="717996"/>
              <a:ext cx="600757" cy="7061319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5739914" y="829249"/>
              <a:ext cx="300968" cy="6845625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8293705" y="458170"/>
              <a:ext cx="2252430" cy="7540088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7225451" y="488152"/>
              <a:ext cx="2540229" cy="7473308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6192344" y="398433"/>
              <a:ext cx="2757736" cy="764593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5045965" y="325841"/>
              <a:ext cx="3201785" cy="778430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4008936" y="365606"/>
              <a:ext cx="3427135" cy="7697959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3002012" y="401888"/>
              <a:ext cx="3592276" cy="761858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2001656" y="612082"/>
              <a:ext cx="3744279" cy="719138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857470" y="637754"/>
              <a:ext cx="4183943" cy="713322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20" name="Line"/>
            <p:cNvSpPr/>
            <p:nvPr/>
          </p:nvSpPr>
          <p:spPr>
            <a:xfrm>
              <a:off x="1114851" y="2915422"/>
              <a:ext cx="29723802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21" name="Line"/>
            <p:cNvSpPr/>
            <p:nvPr/>
          </p:nvSpPr>
          <p:spPr>
            <a:xfrm>
              <a:off x="836138" y="2443214"/>
              <a:ext cx="3028122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22" name="Line"/>
            <p:cNvSpPr/>
            <p:nvPr/>
          </p:nvSpPr>
          <p:spPr>
            <a:xfrm>
              <a:off x="1672277" y="3859841"/>
              <a:ext cx="2972379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23" name="Line"/>
            <p:cNvSpPr/>
            <p:nvPr/>
          </p:nvSpPr>
          <p:spPr>
            <a:xfrm>
              <a:off x="1950990" y="4332050"/>
              <a:ext cx="2860894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24" name="Line"/>
            <p:cNvSpPr/>
            <p:nvPr/>
          </p:nvSpPr>
          <p:spPr>
            <a:xfrm>
              <a:off x="2229703" y="4804260"/>
              <a:ext cx="2749409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25" name="Line"/>
            <p:cNvSpPr/>
            <p:nvPr/>
          </p:nvSpPr>
          <p:spPr>
            <a:xfrm>
              <a:off x="2508415" y="5276469"/>
              <a:ext cx="28051523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26" name="Line"/>
            <p:cNvSpPr/>
            <p:nvPr/>
          </p:nvSpPr>
          <p:spPr>
            <a:xfrm>
              <a:off x="2787128" y="5748678"/>
              <a:ext cx="27494100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27" name="Line"/>
            <p:cNvSpPr/>
            <p:nvPr/>
          </p:nvSpPr>
          <p:spPr>
            <a:xfrm>
              <a:off x="3065841" y="6220888"/>
              <a:ext cx="26379247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28" name="Line"/>
            <p:cNvSpPr/>
            <p:nvPr/>
          </p:nvSpPr>
          <p:spPr>
            <a:xfrm>
              <a:off x="3344554" y="6693098"/>
              <a:ext cx="26379247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29" name="Line"/>
            <p:cNvSpPr/>
            <p:nvPr/>
          </p:nvSpPr>
          <p:spPr>
            <a:xfrm>
              <a:off x="3623267" y="7165307"/>
              <a:ext cx="26379246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30" name="Line"/>
            <p:cNvSpPr/>
            <p:nvPr/>
          </p:nvSpPr>
          <p:spPr>
            <a:xfrm>
              <a:off x="0" y="1026585"/>
              <a:ext cx="30281228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31" name="Line"/>
            <p:cNvSpPr/>
            <p:nvPr/>
          </p:nvSpPr>
          <p:spPr>
            <a:xfrm>
              <a:off x="557425" y="1971004"/>
              <a:ext cx="32510928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32" name="Line"/>
            <p:cNvSpPr/>
            <p:nvPr/>
          </p:nvSpPr>
          <p:spPr>
            <a:xfrm>
              <a:off x="278712" y="1498795"/>
              <a:ext cx="3028122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33" name="Line"/>
            <p:cNvSpPr/>
            <p:nvPr/>
          </p:nvSpPr>
          <p:spPr>
            <a:xfrm>
              <a:off x="1393564" y="3387632"/>
              <a:ext cx="29166376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34" name="Line"/>
            <p:cNvSpPr/>
            <p:nvPr/>
          </p:nvSpPr>
          <p:spPr>
            <a:xfrm>
              <a:off x="1114851" y="2915422"/>
              <a:ext cx="29723802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35" name="Line"/>
            <p:cNvSpPr/>
            <p:nvPr/>
          </p:nvSpPr>
          <p:spPr>
            <a:xfrm>
              <a:off x="836138" y="2443214"/>
              <a:ext cx="3028122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36" name="Line"/>
            <p:cNvSpPr/>
            <p:nvPr/>
          </p:nvSpPr>
          <p:spPr>
            <a:xfrm>
              <a:off x="1672277" y="3859841"/>
              <a:ext cx="2972379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37" name="Line"/>
            <p:cNvSpPr/>
            <p:nvPr/>
          </p:nvSpPr>
          <p:spPr>
            <a:xfrm>
              <a:off x="1950990" y="4332050"/>
              <a:ext cx="2860894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38" name="Line"/>
            <p:cNvSpPr/>
            <p:nvPr/>
          </p:nvSpPr>
          <p:spPr>
            <a:xfrm>
              <a:off x="2229703" y="4804260"/>
              <a:ext cx="2749409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39" name="Line"/>
            <p:cNvSpPr/>
            <p:nvPr/>
          </p:nvSpPr>
          <p:spPr>
            <a:xfrm>
              <a:off x="2508415" y="5276469"/>
              <a:ext cx="28051523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40" name="Line"/>
            <p:cNvSpPr/>
            <p:nvPr/>
          </p:nvSpPr>
          <p:spPr>
            <a:xfrm>
              <a:off x="2787128" y="5748678"/>
              <a:ext cx="27494100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41" name="Line"/>
            <p:cNvSpPr/>
            <p:nvPr/>
          </p:nvSpPr>
          <p:spPr>
            <a:xfrm>
              <a:off x="3065841" y="6220888"/>
              <a:ext cx="26379247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42" name="Line"/>
            <p:cNvSpPr/>
            <p:nvPr/>
          </p:nvSpPr>
          <p:spPr>
            <a:xfrm>
              <a:off x="3344554" y="6693098"/>
              <a:ext cx="26379247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43" name="Line"/>
            <p:cNvSpPr/>
            <p:nvPr/>
          </p:nvSpPr>
          <p:spPr>
            <a:xfrm>
              <a:off x="3623267" y="7165307"/>
              <a:ext cx="26379246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44" name="Line"/>
            <p:cNvSpPr/>
            <p:nvPr/>
          </p:nvSpPr>
          <p:spPr>
            <a:xfrm>
              <a:off x="0" y="1026585"/>
              <a:ext cx="30281228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45" name="Line"/>
            <p:cNvSpPr/>
            <p:nvPr/>
          </p:nvSpPr>
          <p:spPr>
            <a:xfrm>
              <a:off x="557425" y="1971004"/>
              <a:ext cx="32510928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46" name="Line"/>
            <p:cNvSpPr/>
            <p:nvPr/>
          </p:nvSpPr>
          <p:spPr>
            <a:xfrm>
              <a:off x="278712" y="1498795"/>
              <a:ext cx="3028122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47" name="Line"/>
            <p:cNvSpPr/>
            <p:nvPr/>
          </p:nvSpPr>
          <p:spPr>
            <a:xfrm>
              <a:off x="1393564" y="3387632"/>
              <a:ext cx="29166376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449" name="Rectangle"/>
          <p:cNvSpPr/>
          <p:nvPr/>
        </p:nvSpPr>
        <p:spPr>
          <a:xfrm>
            <a:off x="-112375" y="47341"/>
            <a:ext cx="24384001" cy="725698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450" name="Rectangle"/>
          <p:cNvSpPr/>
          <p:nvPr/>
        </p:nvSpPr>
        <p:spPr>
          <a:xfrm>
            <a:off x="937902" y="12918095"/>
            <a:ext cx="24622135" cy="8962198"/>
          </a:xfrm>
          <a:prstGeom prst="rect">
            <a:avLst/>
          </a:prstGeom>
          <a:gradFill>
            <a:gsLst>
              <a:gs pos="0">
                <a:srgbClr val="000000"/>
              </a:gs>
              <a:gs pos="0">
                <a:srgbClr val="000000">
                  <a:alpha val="96643"/>
                </a:srgbClr>
              </a:gs>
              <a:gs pos="13725">
                <a:srgbClr val="000000">
                  <a:alpha val="93286"/>
                </a:srgbClr>
              </a:gs>
              <a:gs pos="29284">
                <a:srgbClr val="000000">
                  <a:alpha val="64913"/>
                </a:srgbClr>
              </a:gs>
              <a:gs pos="29284">
                <a:srgbClr val="000000">
                  <a:alpha val="36540"/>
                </a:srgbClr>
              </a:gs>
              <a:gs pos="51042">
                <a:srgbClr val="000000">
                  <a:alpha val="20201"/>
                </a:srgbClr>
              </a:gs>
              <a:gs pos="76306">
                <a:srgbClr val="000000">
                  <a:alpha val="36046"/>
                </a:srgbClr>
              </a:gs>
              <a:gs pos="100000">
                <a:srgbClr val="000000">
                  <a:alpha val="0"/>
                </a:srgbClr>
              </a:gs>
            </a:gsLst>
            <a:path>
              <a:fillToRect l="49942" t="-514" r="50057" b="100514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451" name="Line"/>
          <p:cNvSpPr/>
          <p:nvPr/>
        </p:nvSpPr>
        <p:spPr>
          <a:xfrm>
            <a:off x="-102602" y="12925493"/>
            <a:ext cx="2509720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2" name="Text"/>
          <p:cNvSpPr txBox="1"/>
          <p:nvPr/>
        </p:nvSpPr>
        <p:spPr>
          <a:xfrm>
            <a:off x="11557609" y="6390894"/>
            <a:ext cx="1268782" cy="93421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453" name="Text"/>
          <p:cNvSpPr txBox="1"/>
          <p:nvPr/>
        </p:nvSpPr>
        <p:spPr>
          <a:xfrm>
            <a:off x="11684609" y="6517894"/>
            <a:ext cx="1268782" cy="93421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454" name="Use Case Diagram"/>
          <p:cNvSpPr txBox="1"/>
          <p:nvPr/>
        </p:nvSpPr>
        <p:spPr>
          <a:xfrm>
            <a:off x="8674100" y="500679"/>
            <a:ext cx="7874358" cy="1363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599" indent="-228599">
              <a:lnSpc>
                <a:spcPct val="100000"/>
              </a:lnSpc>
              <a:buSzPct val="64000"/>
              <a:buBlip>
                <a:blip r:embed="rId2"/>
              </a:buBlip>
              <a:defRPr sz="6600">
                <a:solidFill>
                  <a:srgbClr val="FFFFFF"/>
                </a:solidFill>
              </a:defRPr>
            </a:pPr>
            <a:r>
              <a:t>Use Case </a:t>
            </a:r>
            <a:r>
              <a:rPr>
                <a:solidFill>
                  <a:srgbClr val="4F80EB"/>
                </a:solidFill>
              </a:rPr>
              <a:t>Diagram</a:t>
            </a:r>
          </a:p>
        </p:txBody>
      </p:sp>
      <p:sp>
        <p:nvSpPr>
          <p:cNvPr id="455" name="Text"/>
          <p:cNvSpPr txBox="1"/>
          <p:nvPr/>
        </p:nvSpPr>
        <p:spPr>
          <a:xfrm>
            <a:off x="11811609" y="6644894"/>
            <a:ext cx="1268782" cy="93421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pic>
        <p:nvPicPr>
          <p:cNvPr id="456" name="UCD_dark.png" descr="UCD_dar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46671" y="2593960"/>
            <a:ext cx="11133230" cy="95940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0" advTm="0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Rectangle"/>
          <p:cNvSpPr/>
          <p:nvPr/>
        </p:nvSpPr>
        <p:spPr>
          <a:xfrm>
            <a:off x="-747971" y="-153220"/>
            <a:ext cx="25322514" cy="1444623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grpSp>
        <p:nvGrpSpPr>
          <p:cNvPr id="518" name="Group"/>
          <p:cNvGrpSpPr/>
          <p:nvPr/>
        </p:nvGrpSpPr>
        <p:grpSpPr>
          <a:xfrm>
            <a:off x="-4622801" y="6650441"/>
            <a:ext cx="33068355" cy="7859255"/>
            <a:chOff x="0" y="325841"/>
            <a:chExt cx="33068352" cy="7859253"/>
          </a:xfrm>
        </p:grpSpPr>
        <p:sp>
          <p:nvSpPr>
            <p:cNvPr id="459" name="Line"/>
            <p:cNvSpPr/>
            <p:nvPr/>
          </p:nvSpPr>
          <p:spPr>
            <a:xfrm flipV="1">
              <a:off x="2001656" y="612082"/>
              <a:ext cx="3744279" cy="719138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60" name="Line"/>
            <p:cNvSpPr/>
            <p:nvPr/>
          </p:nvSpPr>
          <p:spPr>
            <a:xfrm flipH="1" flipV="1">
              <a:off x="22355911" y="509606"/>
              <a:ext cx="1858639" cy="753942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61" name="Line"/>
            <p:cNvSpPr/>
            <p:nvPr/>
          </p:nvSpPr>
          <p:spPr>
            <a:xfrm flipH="1" flipV="1">
              <a:off x="21515589" y="448237"/>
              <a:ext cx="1690573" cy="765534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62" name="Line"/>
            <p:cNvSpPr/>
            <p:nvPr/>
          </p:nvSpPr>
          <p:spPr>
            <a:xfrm flipH="1" flipV="1">
              <a:off x="20789100" y="747339"/>
              <a:ext cx="1294840" cy="7050327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63" name="Line"/>
            <p:cNvSpPr/>
            <p:nvPr/>
          </p:nvSpPr>
          <p:spPr>
            <a:xfrm flipH="1" flipV="1">
              <a:off x="19943257" y="699034"/>
              <a:ext cx="1137822" cy="714012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64" name="Line"/>
            <p:cNvSpPr/>
            <p:nvPr/>
          </p:nvSpPr>
          <p:spPr>
            <a:xfrm flipH="1" flipV="1">
              <a:off x="19177472" y="705252"/>
              <a:ext cx="820685" cy="712087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65" name="Line"/>
            <p:cNvSpPr/>
            <p:nvPr/>
          </p:nvSpPr>
          <p:spPr>
            <a:xfrm flipH="1" flipV="1">
              <a:off x="18363082" y="731623"/>
              <a:ext cx="600756" cy="7061319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66" name="Line"/>
            <p:cNvSpPr/>
            <p:nvPr/>
          </p:nvSpPr>
          <p:spPr>
            <a:xfrm flipH="1" flipV="1">
              <a:off x="17588622" y="836062"/>
              <a:ext cx="300968" cy="684562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67" name="Line"/>
            <p:cNvSpPr/>
            <p:nvPr/>
          </p:nvSpPr>
          <p:spPr>
            <a:xfrm flipH="1" flipV="1">
              <a:off x="23083368" y="512680"/>
              <a:ext cx="2252430" cy="7540088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68" name="Line"/>
            <p:cNvSpPr/>
            <p:nvPr/>
          </p:nvSpPr>
          <p:spPr>
            <a:xfrm flipV="1">
              <a:off x="16814751" y="810728"/>
              <a:ext cx="1" cy="688948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69" name="Line"/>
            <p:cNvSpPr/>
            <p:nvPr/>
          </p:nvSpPr>
          <p:spPr>
            <a:xfrm flipH="1" flipV="1">
              <a:off x="23863823" y="549476"/>
              <a:ext cx="2540229" cy="7473308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0" name="Line"/>
            <p:cNvSpPr/>
            <p:nvPr/>
          </p:nvSpPr>
          <p:spPr>
            <a:xfrm flipH="1" flipV="1">
              <a:off x="24679422" y="466570"/>
              <a:ext cx="2757737" cy="7645935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1" name="Line"/>
            <p:cNvSpPr/>
            <p:nvPr/>
          </p:nvSpPr>
          <p:spPr>
            <a:xfrm flipH="1" flipV="1">
              <a:off x="25381753" y="400793"/>
              <a:ext cx="3201785" cy="778430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2" name="Line"/>
            <p:cNvSpPr/>
            <p:nvPr/>
          </p:nvSpPr>
          <p:spPr>
            <a:xfrm flipH="1" flipV="1">
              <a:off x="26193428" y="447371"/>
              <a:ext cx="3427135" cy="769796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3" name="Line"/>
            <p:cNvSpPr/>
            <p:nvPr/>
          </p:nvSpPr>
          <p:spPr>
            <a:xfrm flipH="1" flipV="1">
              <a:off x="27035212" y="490467"/>
              <a:ext cx="3592277" cy="761858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4" name="Line"/>
            <p:cNvSpPr/>
            <p:nvPr/>
          </p:nvSpPr>
          <p:spPr>
            <a:xfrm flipH="1" flipV="1">
              <a:off x="27883568" y="707474"/>
              <a:ext cx="3744278" cy="719138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5" name="Line"/>
            <p:cNvSpPr/>
            <p:nvPr/>
          </p:nvSpPr>
          <p:spPr>
            <a:xfrm flipV="1">
              <a:off x="9414954" y="461910"/>
              <a:ext cx="1858639" cy="753942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6" name="Line"/>
            <p:cNvSpPr/>
            <p:nvPr/>
          </p:nvSpPr>
          <p:spPr>
            <a:xfrm flipV="1">
              <a:off x="10423341" y="407354"/>
              <a:ext cx="1690574" cy="765534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7" name="Line"/>
            <p:cNvSpPr/>
            <p:nvPr/>
          </p:nvSpPr>
          <p:spPr>
            <a:xfrm flipV="1">
              <a:off x="11545561" y="713271"/>
              <a:ext cx="1294840" cy="705032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8" name="Line"/>
            <p:cNvSpPr/>
            <p:nvPr/>
          </p:nvSpPr>
          <p:spPr>
            <a:xfrm flipV="1">
              <a:off x="12548424" y="671780"/>
              <a:ext cx="1137823" cy="714012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9" name="Line"/>
            <p:cNvSpPr/>
            <p:nvPr/>
          </p:nvSpPr>
          <p:spPr>
            <a:xfrm flipV="1">
              <a:off x="13631347" y="684810"/>
              <a:ext cx="820685" cy="712087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80" name="Line"/>
            <p:cNvSpPr/>
            <p:nvPr/>
          </p:nvSpPr>
          <p:spPr>
            <a:xfrm flipV="1">
              <a:off x="14665664" y="717996"/>
              <a:ext cx="600757" cy="7061319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81" name="Line"/>
            <p:cNvSpPr/>
            <p:nvPr/>
          </p:nvSpPr>
          <p:spPr>
            <a:xfrm flipV="1">
              <a:off x="15739914" y="829249"/>
              <a:ext cx="300968" cy="6845625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82" name="Line"/>
            <p:cNvSpPr/>
            <p:nvPr/>
          </p:nvSpPr>
          <p:spPr>
            <a:xfrm flipV="1">
              <a:off x="8293705" y="458170"/>
              <a:ext cx="2252430" cy="7540088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83" name="Line"/>
            <p:cNvSpPr/>
            <p:nvPr/>
          </p:nvSpPr>
          <p:spPr>
            <a:xfrm flipV="1">
              <a:off x="7225451" y="488152"/>
              <a:ext cx="2540229" cy="7473308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84" name="Line"/>
            <p:cNvSpPr/>
            <p:nvPr/>
          </p:nvSpPr>
          <p:spPr>
            <a:xfrm flipV="1">
              <a:off x="6192344" y="398433"/>
              <a:ext cx="2757736" cy="764593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85" name="Line"/>
            <p:cNvSpPr/>
            <p:nvPr/>
          </p:nvSpPr>
          <p:spPr>
            <a:xfrm flipV="1">
              <a:off x="5045965" y="325841"/>
              <a:ext cx="3201785" cy="778430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86" name="Line"/>
            <p:cNvSpPr/>
            <p:nvPr/>
          </p:nvSpPr>
          <p:spPr>
            <a:xfrm flipV="1">
              <a:off x="4008936" y="365606"/>
              <a:ext cx="3427135" cy="7697959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87" name="Line"/>
            <p:cNvSpPr/>
            <p:nvPr/>
          </p:nvSpPr>
          <p:spPr>
            <a:xfrm flipV="1">
              <a:off x="3002012" y="401888"/>
              <a:ext cx="3592276" cy="761858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88" name="Line"/>
            <p:cNvSpPr/>
            <p:nvPr/>
          </p:nvSpPr>
          <p:spPr>
            <a:xfrm flipV="1">
              <a:off x="2001656" y="612082"/>
              <a:ext cx="3744279" cy="719138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89" name="Line"/>
            <p:cNvSpPr/>
            <p:nvPr/>
          </p:nvSpPr>
          <p:spPr>
            <a:xfrm flipV="1">
              <a:off x="857470" y="637754"/>
              <a:ext cx="4183943" cy="713322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0" name="Line"/>
            <p:cNvSpPr/>
            <p:nvPr/>
          </p:nvSpPr>
          <p:spPr>
            <a:xfrm>
              <a:off x="1114851" y="2915422"/>
              <a:ext cx="29723802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1" name="Line"/>
            <p:cNvSpPr/>
            <p:nvPr/>
          </p:nvSpPr>
          <p:spPr>
            <a:xfrm>
              <a:off x="836138" y="2443214"/>
              <a:ext cx="3028122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2" name="Line"/>
            <p:cNvSpPr/>
            <p:nvPr/>
          </p:nvSpPr>
          <p:spPr>
            <a:xfrm>
              <a:off x="1672277" y="3859841"/>
              <a:ext cx="2972379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3" name="Line"/>
            <p:cNvSpPr/>
            <p:nvPr/>
          </p:nvSpPr>
          <p:spPr>
            <a:xfrm>
              <a:off x="1950990" y="4332050"/>
              <a:ext cx="2860894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4" name="Line"/>
            <p:cNvSpPr/>
            <p:nvPr/>
          </p:nvSpPr>
          <p:spPr>
            <a:xfrm>
              <a:off x="2229703" y="4804260"/>
              <a:ext cx="2749409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5" name="Line"/>
            <p:cNvSpPr/>
            <p:nvPr/>
          </p:nvSpPr>
          <p:spPr>
            <a:xfrm>
              <a:off x="2508415" y="5276469"/>
              <a:ext cx="28051523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6" name="Line"/>
            <p:cNvSpPr/>
            <p:nvPr/>
          </p:nvSpPr>
          <p:spPr>
            <a:xfrm>
              <a:off x="2787128" y="5748678"/>
              <a:ext cx="27494100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7" name="Line"/>
            <p:cNvSpPr/>
            <p:nvPr/>
          </p:nvSpPr>
          <p:spPr>
            <a:xfrm>
              <a:off x="3065841" y="6220888"/>
              <a:ext cx="26379247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8" name="Line"/>
            <p:cNvSpPr/>
            <p:nvPr/>
          </p:nvSpPr>
          <p:spPr>
            <a:xfrm>
              <a:off x="3344554" y="6693098"/>
              <a:ext cx="26379247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9" name="Line"/>
            <p:cNvSpPr/>
            <p:nvPr/>
          </p:nvSpPr>
          <p:spPr>
            <a:xfrm>
              <a:off x="3623267" y="7165307"/>
              <a:ext cx="26379246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00" name="Line"/>
            <p:cNvSpPr/>
            <p:nvPr/>
          </p:nvSpPr>
          <p:spPr>
            <a:xfrm>
              <a:off x="0" y="1026585"/>
              <a:ext cx="30281228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01" name="Line"/>
            <p:cNvSpPr/>
            <p:nvPr/>
          </p:nvSpPr>
          <p:spPr>
            <a:xfrm>
              <a:off x="557425" y="1971004"/>
              <a:ext cx="32510928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02" name="Line"/>
            <p:cNvSpPr/>
            <p:nvPr/>
          </p:nvSpPr>
          <p:spPr>
            <a:xfrm>
              <a:off x="278712" y="1498795"/>
              <a:ext cx="3028122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03" name="Line"/>
            <p:cNvSpPr/>
            <p:nvPr/>
          </p:nvSpPr>
          <p:spPr>
            <a:xfrm>
              <a:off x="1393564" y="3387632"/>
              <a:ext cx="29166376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04" name="Line"/>
            <p:cNvSpPr/>
            <p:nvPr/>
          </p:nvSpPr>
          <p:spPr>
            <a:xfrm>
              <a:off x="1114851" y="2915422"/>
              <a:ext cx="29723802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05" name="Line"/>
            <p:cNvSpPr/>
            <p:nvPr/>
          </p:nvSpPr>
          <p:spPr>
            <a:xfrm>
              <a:off x="836138" y="2443214"/>
              <a:ext cx="3028122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06" name="Line"/>
            <p:cNvSpPr/>
            <p:nvPr/>
          </p:nvSpPr>
          <p:spPr>
            <a:xfrm>
              <a:off x="1672277" y="3859841"/>
              <a:ext cx="2972379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07" name="Line"/>
            <p:cNvSpPr/>
            <p:nvPr/>
          </p:nvSpPr>
          <p:spPr>
            <a:xfrm>
              <a:off x="1950990" y="4332050"/>
              <a:ext cx="2860894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08" name="Line"/>
            <p:cNvSpPr/>
            <p:nvPr/>
          </p:nvSpPr>
          <p:spPr>
            <a:xfrm>
              <a:off x="2229703" y="4804260"/>
              <a:ext cx="2749409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09" name="Line"/>
            <p:cNvSpPr/>
            <p:nvPr/>
          </p:nvSpPr>
          <p:spPr>
            <a:xfrm>
              <a:off x="2508415" y="5276469"/>
              <a:ext cx="28051523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10" name="Line"/>
            <p:cNvSpPr/>
            <p:nvPr/>
          </p:nvSpPr>
          <p:spPr>
            <a:xfrm>
              <a:off x="2787128" y="5748678"/>
              <a:ext cx="27494100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11" name="Line"/>
            <p:cNvSpPr/>
            <p:nvPr/>
          </p:nvSpPr>
          <p:spPr>
            <a:xfrm>
              <a:off x="3065841" y="6220888"/>
              <a:ext cx="26379247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12" name="Line"/>
            <p:cNvSpPr/>
            <p:nvPr/>
          </p:nvSpPr>
          <p:spPr>
            <a:xfrm>
              <a:off x="3344554" y="6693098"/>
              <a:ext cx="26379247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13" name="Line"/>
            <p:cNvSpPr/>
            <p:nvPr/>
          </p:nvSpPr>
          <p:spPr>
            <a:xfrm>
              <a:off x="3623267" y="7165307"/>
              <a:ext cx="26379246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14" name="Line"/>
            <p:cNvSpPr/>
            <p:nvPr/>
          </p:nvSpPr>
          <p:spPr>
            <a:xfrm>
              <a:off x="0" y="1026585"/>
              <a:ext cx="30281228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15" name="Line"/>
            <p:cNvSpPr/>
            <p:nvPr/>
          </p:nvSpPr>
          <p:spPr>
            <a:xfrm>
              <a:off x="557425" y="1971004"/>
              <a:ext cx="32510928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16" name="Line"/>
            <p:cNvSpPr/>
            <p:nvPr/>
          </p:nvSpPr>
          <p:spPr>
            <a:xfrm>
              <a:off x="278712" y="1498795"/>
              <a:ext cx="3028122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17" name="Line"/>
            <p:cNvSpPr/>
            <p:nvPr/>
          </p:nvSpPr>
          <p:spPr>
            <a:xfrm>
              <a:off x="1393564" y="3387632"/>
              <a:ext cx="29166376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519" name="Rectangle"/>
          <p:cNvSpPr/>
          <p:nvPr/>
        </p:nvSpPr>
        <p:spPr>
          <a:xfrm>
            <a:off x="-112375" y="47341"/>
            <a:ext cx="24384001" cy="725698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520" name="Rectangle"/>
          <p:cNvSpPr/>
          <p:nvPr/>
        </p:nvSpPr>
        <p:spPr>
          <a:xfrm>
            <a:off x="-114300" y="5981700"/>
            <a:ext cx="24622135" cy="8962198"/>
          </a:xfrm>
          <a:prstGeom prst="rect">
            <a:avLst/>
          </a:prstGeom>
          <a:gradFill>
            <a:gsLst>
              <a:gs pos="0">
                <a:srgbClr val="000000"/>
              </a:gs>
              <a:gs pos="0">
                <a:srgbClr val="000000">
                  <a:alpha val="96643"/>
                </a:srgbClr>
              </a:gs>
              <a:gs pos="13725">
                <a:srgbClr val="000000">
                  <a:alpha val="93286"/>
                </a:srgbClr>
              </a:gs>
              <a:gs pos="29284">
                <a:srgbClr val="000000">
                  <a:alpha val="64913"/>
                </a:srgbClr>
              </a:gs>
              <a:gs pos="29284">
                <a:srgbClr val="000000">
                  <a:alpha val="36540"/>
                </a:srgbClr>
              </a:gs>
              <a:gs pos="51042">
                <a:srgbClr val="000000">
                  <a:alpha val="20201"/>
                </a:srgbClr>
              </a:gs>
              <a:gs pos="76306">
                <a:srgbClr val="000000">
                  <a:alpha val="36046"/>
                </a:srgbClr>
              </a:gs>
              <a:gs pos="100000">
                <a:srgbClr val="000000">
                  <a:alpha val="0"/>
                </a:srgbClr>
              </a:gs>
            </a:gsLst>
            <a:path>
              <a:fillToRect l="49942" t="-514" r="50057" b="100514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521" name="Line"/>
          <p:cNvSpPr/>
          <p:nvPr/>
        </p:nvSpPr>
        <p:spPr>
          <a:xfrm>
            <a:off x="-355600" y="2082800"/>
            <a:ext cx="25350201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22" name="Text"/>
          <p:cNvSpPr txBox="1"/>
          <p:nvPr/>
        </p:nvSpPr>
        <p:spPr>
          <a:xfrm>
            <a:off x="11557609" y="6390894"/>
            <a:ext cx="1268782" cy="93421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523" name="Text"/>
          <p:cNvSpPr txBox="1"/>
          <p:nvPr/>
        </p:nvSpPr>
        <p:spPr>
          <a:xfrm>
            <a:off x="11684609" y="6517894"/>
            <a:ext cx="1268782" cy="93421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524" name="Use Case Diagram"/>
          <p:cNvSpPr txBox="1"/>
          <p:nvPr/>
        </p:nvSpPr>
        <p:spPr>
          <a:xfrm>
            <a:off x="8674100" y="495299"/>
            <a:ext cx="7874358" cy="1363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599" indent="-228599">
              <a:lnSpc>
                <a:spcPct val="100000"/>
              </a:lnSpc>
              <a:buSzPct val="64000"/>
              <a:buBlip>
                <a:blip r:embed="rId2"/>
              </a:buBlip>
              <a:defRPr sz="6600">
                <a:solidFill>
                  <a:srgbClr val="FFFFFF"/>
                </a:solidFill>
              </a:defRPr>
            </a:pPr>
            <a:r>
              <a:t>Use Case </a:t>
            </a:r>
            <a:r>
              <a:rPr>
                <a:solidFill>
                  <a:srgbClr val="4F80EB"/>
                </a:solidFill>
              </a:rPr>
              <a:t>Diagram</a:t>
            </a:r>
          </a:p>
        </p:txBody>
      </p:sp>
      <p:pic>
        <p:nvPicPr>
          <p:cNvPr id="525" name="UCD_dark.png" descr="UCD_dar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74827" y="-12038794"/>
            <a:ext cx="11133230" cy="9594073"/>
          </a:xfrm>
          <a:prstGeom prst="rect">
            <a:avLst/>
          </a:prstGeom>
          <a:ln w="12700">
            <a:miter lim="400000"/>
          </a:ln>
        </p:spPr>
      </p:pic>
      <p:pic>
        <p:nvPicPr>
          <p:cNvPr id="526" name="SCR-20240725-tkkt.png" descr="SCR-20240725-tkk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7713" y="-9721841"/>
            <a:ext cx="23027025" cy="86209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0" advTm="0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Rectangle"/>
          <p:cNvSpPr/>
          <p:nvPr/>
        </p:nvSpPr>
        <p:spPr>
          <a:xfrm>
            <a:off x="-747971" y="-153220"/>
            <a:ext cx="25322514" cy="1444623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grpSp>
        <p:nvGrpSpPr>
          <p:cNvPr id="588" name="Group"/>
          <p:cNvGrpSpPr/>
          <p:nvPr/>
        </p:nvGrpSpPr>
        <p:grpSpPr>
          <a:xfrm>
            <a:off x="-4822677" y="14795411"/>
            <a:ext cx="33068354" cy="7859255"/>
            <a:chOff x="0" y="325841"/>
            <a:chExt cx="33068352" cy="7859253"/>
          </a:xfrm>
        </p:grpSpPr>
        <p:sp>
          <p:nvSpPr>
            <p:cNvPr id="529" name="Line"/>
            <p:cNvSpPr/>
            <p:nvPr/>
          </p:nvSpPr>
          <p:spPr>
            <a:xfrm flipV="1">
              <a:off x="2001656" y="612082"/>
              <a:ext cx="3744279" cy="719138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30" name="Line"/>
            <p:cNvSpPr/>
            <p:nvPr/>
          </p:nvSpPr>
          <p:spPr>
            <a:xfrm flipH="1" flipV="1">
              <a:off x="22355911" y="509606"/>
              <a:ext cx="1858639" cy="753942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31" name="Line"/>
            <p:cNvSpPr/>
            <p:nvPr/>
          </p:nvSpPr>
          <p:spPr>
            <a:xfrm flipH="1" flipV="1">
              <a:off x="21515589" y="448237"/>
              <a:ext cx="1690573" cy="765534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32" name="Line"/>
            <p:cNvSpPr/>
            <p:nvPr/>
          </p:nvSpPr>
          <p:spPr>
            <a:xfrm flipH="1" flipV="1">
              <a:off x="20789100" y="747339"/>
              <a:ext cx="1294840" cy="7050327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33" name="Line"/>
            <p:cNvSpPr/>
            <p:nvPr/>
          </p:nvSpPr>
          <p:spPr>
            <a:xfrm flipH="1" flipV="1">
              <a:off x="19943257" y="699034"/>
              <a:ext cx="1137822" cy="714012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34" name="Line"/>
            <p:cNvSpPr/>
            <p:nvPr/>
          </p:nvSpPr>
          <p:spPr>
            <a:xfrm flipH="1" flipV="1">
              <a:off x="19177472" y="705252"/>
              <a:ext cx="820685" cy="712087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35" name="Line"/>
            <p:cNvSpPr/>
            <p:nvPr/>
          </p:nvSpPr>
          <p:spPr>
            <a:xfrm flipH="1" flipV="1">
              <a:off x="18363082" y="731623"/>
              <a:ext cx="600756" cy="7061319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36" name="Line"/>
            <p:cNvSpPr/>
            <p:nvPr/>
          </p:nvSpPr>
          <p:spPr>
            <a:xfrm flipH="1" flipV="1">
              <a:off x="17588622" y="836062"/>
              <a:ext cx="300968" cy="684562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37" name="Line"/>
            <p:cNvSpPr/>
            <p:nvPr/>
          </p:nvSpPr>
          <p:spPr>
            <a:xfrm flipH="1" flipV="1">
              <a:off x="23083368" y="512680"/>
              <a:ext cx="2252430" cy="7540088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38" name="Line"/>
            <p:cNvSpPr/>
            <p:nvPr/>
          </p:nvSpPr>
          <p:spPr>
            <a:xfrm flipV="1">
              <a:off x="16814751" y="810728"/>
              <a:ext cx="1" cy="688948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39" name="Line"/>
            <p:cNvSpPr/>
            <p:nvPr/>
          </p:nvSpPr>
          <p:spPr>
            <a:xfrm flipH="1" flipV="1">
              <a:off x="23863823" y="549476"/>
              <a:ext cx="2540229" cy="7473308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0" name="Line"/>
            <p:cNvSpPr/>
            <p:nvPr/>
          </p:nvSpPr>
          <p:spPr>
            <a:xfrm flipH="1" flipV="1">
              <a:off x="24679422" y="466570"/>
              <a:ext cx="2757737" cy="7645935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1" name="Line"/>
            <p:cNvSpPr/>
            <p:nvPr/>
          </p:nvSpPr>
          <p:spPr>
            <a:xfrm flipH="1" flipV="1">
              <a:off x="25381753" y="400793"/>
              <a:ext cx="3201785" cy="778430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2" name="Line"/>
            <p:cNvSpPr/>
            <p:nvPr/>
          </p:nvSpPr>
          <p:spPr>
            <a:xfrm flipH="1" flipV="1">
              <a:off x="26193428" y="447371"/>
              <a:ext cx="3427135" cy="769796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3" name="Line"/>
            <p:cNvSpPr/>
            <p:nvPr/>
          </p:nvSpPr>
          <p:spPr>
            <a:xfrm flipH="1" flipV="1">
              <a:off x="27035212" y="490467"/>
              <a:ext cx="3592277" cy="761858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4" name="Line"/>
            <p:cNvSpPr/>
            <p:nvPr/>
          </p:nvSpPr>
          <p:spPr>
            <a:xfrm flipH="1" flipV="1">
              <a:off x="27883568" y="707474"/>
              <a:ext cx="3744278" cy="719138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5" name="Line"/>
            <p:cNvSpPr/>
            <p:nvPr/>
          </p:nvSpPr>
          <p:spPr>
            <a:xfrm flipV="1">
              <a:off x="9414954" y="461910"/>
              <a:ext cx="1858639" cy="753942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6" name="Line"/>
            <p:cNvSpPr/>
            <p:nvPr/>
          </p:nvSpPr>
          <p:spPr>
            <a:xfrm flipV="1">
              <a:off x="10423341" y="407354"/>
              <a:ext cx="1690574" cy="765534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7" name="Line"/>
            <p:cNvSpPr/>
            <p:nvPr/>
          </p:nvSpPr>
          <p:spPr>
            <a:xfrm flipV="1">
              <a:off x="11545561" y="713271"/>
              <a:ext cx="1294840" cy="705032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8" name="Line"/>
            <p:cNvSpPr/>
            <p:nvPr/>
          </p:nvSpPr>
          <p:spPr>
            <a:xfrm flipV="1">
              <a:off x="12548424" y="671780"/>
              <a:ext cx="1137823" cy="714012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9" name="Line"/>
            <p:cNvSpPr/>
            <p:nvPr/>
          </p:nvSpPr>
          <p:spPr>
            <a:xfrm flipV="1">
              <a:off x="13631347" y="684810"/>
              <a:ext cx="820685" cy="712087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50" name="Line"/>
            <p:cNvSpPr/>
            <p:nvPr/>
          </p:nvSpPr>
          <p:spPr>
            <a:xfrm flipV="1">
              <a:off x="14665664" y="717996"/>
              <a:ext cx="600757" cy="7061319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51" name="Line"/>
            <p:cNvSpPr/>
            <p:nvPr/>
          </p:nvSpPr>
          <p:spPr>
            <a:xfrm flipV="1">
              <a:off x="15739914" y="829249"/>
              <a:ext cx="300968" cy="6845625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52" name="Line"/>
            <p:cNvSpPr/>
            <p:nvPr/>
          </p:nvSpPr>
          <p:spPr>
            <a:xfrm flipV="1">
              <a:off x="8293705" y="458170"/>
              <a:ext cx="2252430" cy="7540088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53" name="Line"/>
            <p:cNvSpPr/>
            <p:nvPr/>
          </p:nvSpPr>
          <p:spPr>
            <a:xfrm flipV="1">
              <a:off x="7225451" y="488152"/>
              <a:ext cx="2540229" cy="7473308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54" name="Line"/>
            <p:cNvSpPr/>
            <p:nvPr/>
          </p:nvSpPr>
          <p:spPr>
            <a:xfrm flipV="1">
              <a:off x="6192344" y="398433"/>
              <a:ext cx="2757736" cy="764593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55" name="Line"/>
            <p:cNvSpPr/>
            <p:nvPr/>
          </p:nvSpPr>
          <p:spPr>
            <a:xfrm flipV="1">
              <a:off x="5045965" y="325841"/>
              <a:ext cx="3201785" cy="778430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56" name="Line"/>
            <p:cNvSpPr/>
            <p:nvPr/>
          </p:nvSpPr>
          <p:spPr>
            <a:xfrm flipV="1">
              <a:off x="4008936" y="365606"/>
              <a:ext cx="3427135" cy="7697959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57" name="Line"/>
            <p:cNvSpPr/>
            <p:nvPr/>
          </p:nvSpPr>
          <p:spPr>
            <a:xfrm flipV="1">
              <a:off x="3002012" y="401888"/>
              <a:ext cx="3592276" cy="761858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58" name="Line"/>
            <p:cNvSpPr/>
            <p:nvPr/>
          </p:nvSpPr>
          <p:spPr>
            <a:xfrm flipV="1">
              <a:off x="2001656" y="612082"/>
              <a:ext cx="3744279" cy="719138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59" name="Line"/>
            <p:cNvSpPr/>
            <p:nvPr/>
          </p:nvSpPr>
          <p:spPr>
            <a:xfrm flipV="1">
              <a:off x="857470" y="637754"/>
              <a:ext cx="4183943" cy="713322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60" name="Line"/>
            <p:cNvSpPr/>
            <p:nvPr/>
          </p:nvSpPr>
          <p:spPr>
            <a:xfrm>
              <a:off x="1114851" y="2915422"/>
              <a:ext cx="29723802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61" name="Line"/>
            <p:cNvSpPr/>
            <p:nvPr/>
          </p:nvSpPr>
          <p:spPr>
            <a:xfrm>
              <a:off x="836138" y="2443214"/>
              <a:ext cx="3028122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62" name="Line"/>
            <p:cNvSpPr/>
            <p:nvPr/>
          </p:nvSpPr>
          <p:spPr>
            <a:xfrm>
              <a:off x="1672277" y="3859841"/>
              <a:ext cx="2972379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63" name="Line"/>
            <p:cNvSpPr/>
            <p:nvPr/>
          </p:nvSpPr>
          <p:spPr>
            <a:xfrm>
              <a:off x="1950990" y="4332050"/>
              <a:ext cx="2860894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64" name="Line"/>
            <p:cNvSpPr/>
            <p:nvPr/>
          </p:nvSpPr>
          <p:spPr>
            <a:xfrm>
              <a:off x="2229703" y="4804260"/>
              <a:ext cx="2749409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65" name="Line"/>
            <p:cNvSpPr/>
            <p:nvPr/>
          </p:nvSpPr>
          <p:spPr>
            <a:xfrm>
              <a:off x="2508415" y="5276469"/>
              <a:ext cx="28051523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66" name="Line"/>
            <p:cNvSpPr/>
            <p:nvPr/>
          </p:nvSpPr>
          <p:spPr>
            <a:xfrm>
              <a:off x="2787128" y="5748678"/>
              <a:ext cx="27494100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67" name="Line"/>
            <p:cNvSpPr/>
            <p:nvPr/>
          </p:nvSpPr>
          <p:spPr>
            <a:xfrm>
              <a:off x="3065841" y="6220888"/>
              <a:ext cx="26379247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68" name="Line"/>
            <p:cNvSpPr/>
            <p:nvPr/>
          </p:nvSpPr>
          <p:spPr>
            <a:xfrm>
              <a:off x="3344554" y="6693098"/>
              <a:ext cx="26379247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69" name="Line"/>
            <p:cNvSpPr/>
            <p:nvPr/>
          </p:nvSpPr>
          <p:spPr>
            <a:xfrm>
              <a:off x="3623267" y="7165307"/>
              <a:ext cx="26379246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0" name="Line"/>
            <p:cNvSpPr/>
            <p:nvPr/>
          </p:nvSpPr>
          <p:spPr>
            <a:xfrm>
              <a:off x="0" y="1026585"/>
              <a:ext cx="30281228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1" name="Line"/>
            <p:cNvSpPr/>
            <p:nvPr/>
          </p:nvSpPr>
          <p:spPr>
            <a:xfrm>
              <a:off x="557425" y="1971004"/>
              <a:ext cx="32510928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2" name="Line"/>
            <p:cNvSpPr/>
            <p:nvPr/>
          </p:nvSpPr>
          <p:spPr>
            <a:xfrm>
              <a:off x="278712" y="1498795"/>
              <a:ext cx="3028122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3" name="Line"/>
            <p:cNvSpPr/>
            <p:nvPr/>
          </p:nvSpPr>
          <p:spPr>
            <a:xfrm>
              <a:off x="1393564" y="3387632"/>
              <a:ext cx="29166376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4" name="Line"/>
            <p:cNvSpPr/>
            <p:nvPr/>
          </p:nvSpPr>
          <p:spPr>
            <a:xfrm>
              <a:off x="1114851" y="2915422"/>
              <a:ext cx="29723802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5" name="Line"/>
            <p:cNvSpPr/>
            <p:nvPr/>
          </p:nvSpPr>
          <p:spPr>
            <a:xfrm>
              <a:off x="836138" y="2443214"/>
              <a:ext cx="3028122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6" name="Line"/>
            <p:cNvSpPr/>
            <p:nvPr/>
          </p:nvSpPr>
          <p:spPr>
            <a:xfrm>
              <a:off x="1672277" y="3859841"/>
              <a:ext cx="2972379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7" name="Line"/>
            <p:cNvSpPr/>
            <p:nvPr/>
          </p:nvSpPr>
          <p:spPr>
            <a:xfrm>
              <a:off x="1950990" y="4332050"/>
              <a:ext cx="2860894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8" name="Line"/>
            <p:cNvSpPr/>
            <p:nvPr/>
          </p:nvSpPr>
          <p:spPr>
            <a:xfrm>
              <a:off x="2229703" y="4804260"/>
              <a:ext cx="2749409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9" name="Line"/>
            <p:cNvSpPr/>
            <p:nvPr/>
          </p:nvSpPr>
          <p:spPr>
            <a:xfrm>
              <a:off x="2508415" y="5276469"/>
              <a:ext cx="28051523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80" name="Line"/>
            <p:cNvSpPr/>
            <p:nvPr/>
          </p:nvSpPr>
          <p:spPr>
            <a:xfrm>
              <a:off x="2787128" y="5748678"/>
              <a:ext cx="27494100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81" name="Line"/>
            <p:cNvSpPr/>
            <p:nvPr/>
          </p:nvSpPr>
          <p:spPr>
            <a:xfrm>
              <a:off x="3065841" y="6220888"/>
              <a:ext cx="26379247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82" name="Line"/>
            <p:cNvSpPr/>
            <p:nvPr/>
          </p:nvSpPr>
          <p:spPr>
            <a:xfrm>
              <a:off x="3344554" y="6693098"/>
              <a:ext cx="26379247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83" name="Line"/>
            <p:cNvSpPr/>
            <p:nvPr/>
          </p:nvSpPr>
          <p:spPr>
            <a:xfrm>
              <a:off x="3623267" y="7165307"/>
              <a:ext cx="26379246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84" name="Line"/>
            <p:cNvSpPr/>
            <p:nvPr/>
          </p:nvSpPr>
          <p:spPr>
            <a:xfrm>
              <a:off x="0" y="1026585"/>
              <a:ext cx="30281228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85" name="Line"/>
            <p:cNvSpPr/>
            <p:nvPr/>
          </p:nvSpPr>
          <p:spPr>
            <a:xfrm>
              <a:off x="557425" y="1971004"/>
              <a:ext cx="32510928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86" name="Line"/>
            <p:cNvSpPr/>
            <p:nvPr/>
          </p:nvSpPr>
          <p:spPr>
            <a:xfrm>
              <a:off x="278712" y="1498795"/>
              <a:ext cx="3028122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87" name="Line"/>
            <p:cNvSpPr/>
            <p:nvPr/>
          </p:nvSpPr>
          <p:spPr>
            <a:xfrm>
              <a:off x="1393564" y="3387632"/>
              <a:ext cx="29166376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589" name="Rectangle"/>
          <p:cNvSpPr/>
          <p:nvPr/>
        </p:nvSpPr>
        <p:spPr>
          <a:xfrm>
            <a:off x="-112375" y="47341"/>
            <a:ext cx="24384001" cy="725698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590" name="Rectangle"/>
          <p:cNvSpPr/>
          <p:nvPr/>
        </p:nvSpPr>
        <p:spPr>
          <a:xfrm>
            <a:off x="-114300" y="5981700"/>
            <a:ext cx="24622135" cy="8962198"/>
          </a:xfrm>
          <a:prstGeom prst="rect">
            <a:avLst/>
          </a:prstGeom>
          <a:gradFill>
            <a:gsLst>
              <a:gs pos="0">
                <a:srgbClr val="000000"/>
              </a:gs>
              <a:gs pos="0">
                <a:srgbClr val="000000">
                  <a:alpha val="96643"/>
                </a:srgbClr>
              </a:gs>
              <a:gs pos="13725">
                <a:srgbClr val="000000">
                  <a:alpha val="93286"/>
                </a:srgbClr>
              </a:gs>
              <a:gs pos="29284">
                <a:srgbClr val="000000">
                  <a:alpha val="64913"/>
                </a:srgbClr>
              </a:gs>
              <a:gs pos="29284">
                <a:srgbClr val="000000">
                  <a:alpha val="36540"/>
                </a:srgbClr>
              </a:gs>
              <a:gs pos="51042">
                <a:srgbClr val="000000">
                  <a:alpha val="20201"/>
                </a:srgbClr>
              </a:gs>
              <a:gs pos="76306">
                <a:srgbClr val="000000">
                  <a:alpha val="36046"/>
                </a:srgbClr>
              </a:gs>
              <a:gs pos="100000">
                <a:srgbClr val="000000">
                  <a:alpha val="0"/>
                </a:srgbClr>
              </a:gs>
            </a:gsLst>
            <a:path>
              <a:fillToRect l="49942" t="-514" r="50057" b="100514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591" name="Line"/>
          <p:cNvSpPr/>
          <p:nvPr/>
        </p:nvSpPr>
        <p:spPr>
          <a:xfrm flipV="1">
            <a:off x="-356101" y="12928599"/>
            <a:ext cx="25350201" cy="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2" name="Text"/>
          <p:cNvSpPr txBox="1"/>
          <p:nvPr/>
        </p:nvSpPr>
        <p:spPr>
          <a:xfrm>
            <a:off x="11557609" y="6390894"/>
            <a:ext cx="1268782" cy="93421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593" name="Text"/>
          <p:cNvSpPr txBox="1"/>
          <p:nvPr/>
        </p:nvSpPr>
        <p:spPr>
          <a:xfrm>
            <a:off x="11684609" y="6517894"/>
            <a:ext cx="1268782" cy="93421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594" name="GAANT Chart"/>
          <p:cNvSpPr txBox="1"/>
          <p:nvPr/>
        </p:nvSpPr>
        <p:spPr>
          <a:xfrm>
            <a:off x="8393543" y="311057"/>
            <a:ext cx="6380686" cy="1363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599" indent="-228599">
              <a:lnSpc>
                <a:spcPct val="100000"/>
              </a:lnSpc>
              <a:buSzPct val="64000"/>
              <a:buBlip>
                <a:blip r:embed="rId2"/>
              </a:buBlip>
              <a:defRPr sz="6600">
                <a:solidFill>
                  <a:srgbClr val="FFFFFF"/>
                </a:solidFill>
              </a:defRPr>
            </a:pPr>
            <a:r>
              <a:t>GAANT </a:t>
            </a:r>
            <a:r>
              <a:rPr>
                <a:solidFill>
                  <a:srgbClr val="3D82F2"/>
                </a:solidFill>
              </a:rPr>
              <a:t>Chart</a:t>
            </a:r>
          </a:p>
        </p:txBody>
      </p:sp>
      <p:pic>
        <p:nvPicPr>
          <p:cNvPr id="595" name="SCR-20240725-tkkt.png" descr="SCR-20240725-tkk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8488" y="2547522"/>
            <a:ext cx="23027024" cy="86209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0" advTm="0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9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Rectangle"/>
          <p:cNvSpPr/>
          <p:nvPr/>
        </p:nvSpPr>
        <p:spPr>
          <a:xfrm>
            <a:off x="-747971" y="-153220"/>
            <a:ext cx="25322514" cy="1444623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grpSp>
        <p:nvGrpSpPr>
          <p:cNvPr id="657" name="Group"/>
          <p:cNvGrpSpPr/>
          <p:nvPr/>
        </p:nvGrpSpPr>
        <p:grpSpPr>
          <a:xfrm>
            <a:off x="-4622801" y="6650441"/>
            <a:ext cx="33068355" cy="7859255"/>
            <a:chOff x="0" y="325841"/>
            <a:chExt cx="33068352" cy="7859253"/>
          </a:xfrm>
        </p:grpSpPr>
        <p:sp>
          <p:nvSpPr>
            <p:cNvPr id="598" name="Line"/>
            <p:cNvSpPr/>
            <p:nvPr/>
          </p:nvSpPr>
          <p:spPr>
            <a:xfrm flipV="1">
              <a:off x="2001656" y="612082"/>
              <a:ext cx="3744279" cy="719138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9" name="Line"/>
            <p:cNvSpPr/>
            <p:nvPr/>
          </p:nvSpPr>
          <p:spPr>
            <a:xfrm flipH="1" flipV="1">
              <a:off x="22355911" y="509606"/>
              <a:ext cx="1858639" cy="753942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00" name="Line"/>
            <p:cNvSpPr/>
            <p:nvPr/>
          </p:nvSpPr>
          <p:spPr>
            <a:xfrm flipH="1" flipV="1">
              <a:off x="21515589" y="448237"/>
              <a:ext cx="1690573" cy="765534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01" name="Line"/>
            <p:cNvSpPr/>
            <p:nvPr/>
          </p:nvSpPr>
          <p:spPr>
            <a:xfrm flipH="1" flipV="1">
              <a:off x="20789100" y="747339"/>
              <a:ext cx="1294840" cy="7050327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02" name="Line"/>
            <p:cNvSpPr/>
            <p:nvPr/>
          </p:nvSpPr>
          <p:spPr>
            <a:xfrm flipH="1" flipV="1">
              <a:off x="19943257" y="699034"/>
              <a:ext cx="1137822" cy="714012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03" name="Line"/>
            <p:cNvSpPr/>
            <p:nvPr/>
          </p:nvSpPr>
          <p:spPr>
            <a:xfrm flipH="1" flipV="1">
              <a:off x="19177472" y="705252"/>
              <a:ext cx="820685" cy="712087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04" name="Line"/>
            <p:cNvSpPr/>
            <p:nvPr/>
          </p:nvSpPr>
          <p:spPr>
            <a:xfrm flipH="1" flipV="1">
              <a:off x="18363082" y="731623"/>
              <a:ext cx="600756" cy="7061319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05" name="Line"/>
            <p:cNvSpPr/>
            <p:nvPr/>
          </p:nvSpPr>
          <p:spPr>
            <a:xfrm flipH="1" flipV="1">
              <a:off x="17588622" y="836062"/>
              <a:ext cx="300968" cy="684562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06" name="Line"/>
            <p:cNvSpPr/>
            <p:nvPr/>
          </p:nvSpPr>
          <p:spPr>
            <a:xfrm flipH="1" flipV="1">
              <a:off x="23083368" y="512680"/>
              <a:ext cx="2252430" cy="7540088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07" name="Line"/>
            <p:cNvSpPr/>
            <p:nvPr/>
          </p:nvSpPr>
          <p:spPr>
            <a:xfrm flipV="1">
              <a:off x="16814751" y="810728"/>
              <a:ext cx="1" cy="688948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08" name="Line"/>
            <p:cNvSpPr/>
            <p:nvPr/>
          </p:nvSpPr>
          <p:spPr>
            <a:xfrm flipH="1" flipV="1">
              <a:off x="23863823" y="549476"/>
              <a:ext cx="2540229" cy="7473308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09" name="Line"/>
            <p:cNvSpPr/>
            <p:nvPr/>
          </p:nvSpPr>
          <p:spPr>
            <a:xfrm flipH="1" flipV="1">
              <a:off x="24679422" y="466570"/>
              <a:ext cx="2757737" cy="7645935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10" name="Line"/>
            <p:cNvSpPr/>
            <p:nvPr/>
          </p:nvSpPr>
          <p:spPr>
            <a:xfrm flipH="1" flipV="1">
              <a:off x="25381753" y="400793"/>
              <a:ext cx="3201785" cy="778430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11" name="Line"/>
            <p:cNvSpPr/>
            <p:nvPr/>
          </p:nvSpPr>
          <p:spPr>
            <a:xfrm flipH="1" flipV="1">
              <a:off x="26193428" y="447371"/>
              <a:ext cx="3427135" cy="769796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12" name="Line"/>
            <p:cNvSpPr/>
            <p:nvPr/>
          </p:nvSpPr>
          <p:spPr>
            <a:xfrm flipH="1" flipV="1">
              <a:off x="27035212" y="490467"/>
              <a:ext cx="3592277" cy="761858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13" name="Line"/>
            <p:cNvSpPr/>
            <p:nvPr/>
          </p:nvSpPr>
          <p:spPr>
            <a:xfrm flipH="1" flipV="1">
              <a:off x="27883568" y="707474"/>
              <a:ext cx="3744278" cy="719138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14" name="Line"/>
            <p:cNvSpPr/>
            <p:nvPr/>
          </p:nvSpPr>
          <p:spPr>
            <a:xfrm flipV="1">
              <a:off x="9414954" y="461910"/>
              <a:ext cx="1858639" cy="753942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15" name="Line"/>
            <p:cNvSpPr/>
            <p:nvPr/>
          </p:nvSpPr>
          <p:spPr>
            <a:xfrm flipV="1">
              <a:off x="10423341" y="407354"/>
              <a:ext cx="1690574" cy="765534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16" name="Line"/>
            <p:cNvSpPr/>
            <p:nvPr/>
          </p:nvSpPr>
          <p:spPr>
            <a:xfrm flipV="1">
              <a:off x="11545561" y="713271"/>
              <a:ext cx="1294840" cy="705032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17" name="Line"/>
            <p:cNvSpPr/>
            <p:nvPr/>
          </p:nvSpPr>
          <p:spPr>
            <a:xfrm flipV="1">
              <a:off x="12548424" y="671780"/>
              <a:ext cx="1137823" cy="714012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18" name="Line"/>
            <p:cNvSpPr/>
            <p:nvPr/>
          </p:nvSpPr>
          <p:spPr>
            <a:xfrm flipV="1">
              <a:off x="13631347" y="684810"/>
              <a:ext cx="820685" cy="712087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19" name="Line"/>
            <p:cNvSpPr/>
            <p:nvPr/>
          </p:nvSpPr>
          <p:spPr>
            <a:xfrm flipV="1">
              <a:off x="14665664" y="717996"/>
              <a:ext cx="600757" cy="7061319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0" name="Line"/>
            <p:cNvSpPr/>
            <p:nvPr/>
          </p:nvSpPr>
          <p:spPr>
            <a:xfrm flipV="1">
              <a:off x="15739914" y="829249"/>
              <a:ext cx="300968" cy="6845625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1" name="Line"/>
            <p:cNvSpPr/>
            <p:nvPr/>
          </p:nvSpPr>
          <p:spPr>
            <a:xfrm flipV="1">
              <a:off x="8293705" y="458170"/>
              <a:ext cx="2252430" cy="7540088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2" name="Line"/>
            <p:cNvSpPr/>
            <p:nvPr/>
          </p:nvSpPr>
          <p:spPr>
            <a:xfrm flipV="1">
              <a:off x="7225451" y="488152"/>
              <a:ext cx="2540229" cy="7473308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3" name="Line"/>
            <p:cNvSpPr/>
            <p:nvPr/>
          </p:nvSpPr>
          <p:spPr>
            <a:xfrm flipV="1">
              <a:off x="6192344" y="398433"/>
              <a:ext cx="2757736" cy="764593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4" name="Line"/>
            <p:cNvSpPr/>
            <p:nvPr/>
          </p:nvSpPr>
          <p:spPr>
            <a:xfrm flipV="1">
              <a:off x="5045965" y="325841"/>
              <a:ext cx="3201785" cy="778430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5" name="Line"/>
            <p:cNvSpPr/>
            <p:nvPr/>
          </p:nvSpPr>
          <p:spPr>
            <a:xfrm flipV="1">
              <a:off x="4008936" y="365606"/>
              <a:ext cx="3427135" cy="7697959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6" name="Line"/>
            <p:cNvSpPr/>
            <p:nvPr/>
          </p:nvSpPr>
          <p:spPr>
            <a:xfrm flipV="1">
              <a:off x="3002012" y="401888"/>
              <a:ext cx="3592276" cy="761858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7" name="Line"/>
            <p:cNvSpPr/>
            <p:nvPr/>
          </p:nvSpPr>
          <p:spPr>
            <a:xfrm flipV="1">
              <a:off x="2001656" y="612082"/>
              <a:ext cx="3744279" cy="719138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8" name="Line"/>
            <p:cNvSpPr/>
            <p:nvPr/>
          </p:nvSpPr>
          <p:spPr>
            <a:xfrm flipV="1">
              <a:off x="857470" y="637754"/>
              <a:ext cx="4183943" cy="713322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9" name="Line"/>
            <p:cNvSpPr/>
            <p:nvPr/>
          </p:nvSpPr>
          <p:spPr>
            <a:xfrm>
              <a:off x="1114851" y="2915422"/>
              <a:ext cx="29723802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30" name="Line"/>
            <p:cNvSpPr/>
            <p:nvPr/>
          </p:nvSpPr>
          <p:spPr>
            <a:xfrm>
              <a:off x="836138" y="2443214"/>
              <a:ext cx="3028122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31" name="Line"/>
            <p:cNvSpPr/>
            <p:nvPr/>
          </p:nvSpPr>
          <p:spPr>
            <a:xfrm>
              <a:off x="1672277" y="3859841"/>
              <a:ext cx="2972379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32" name="Line"/>
            <p:cNvSpPr/>
            <p:nvPr/>
          </p:nvSpPr>
          <p:spPr>
            <a:xfrm>
              <a:off x="1950990" y="4332050"/>
              <a:ext cx="2860894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33" name="Line"/>
            <p:cNvSpPr/>
            <p:nvPr/>
          </p:nvSpPr>
          <p:spPr>
            <a:xfrm>
              <a:off x="2229703" y="4804260"/>
              <a:ext cx="2749409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34" name="Line"/>
            <p:cNvSpPr/>
            <p:nvPr/>
          </p:nvSpPr>
          <p:spPr>
            <a:xfrm>
              <a:off x="2508415" y="5276469"/>
              <a:ext cx="28051523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35" name="Line"/>
            <p:cNvSpPr/>
            <p:nvPr/>
          </p:nvSpPr>
          <p:spPr>
            <a:xfrm>
              <a:off x="2787128" y="5748678"/>
              <a:ext cx="27494100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36" name="Line"/>
            <p:cNvSpPr/>
            <p:nvPr/>
          </p:nvSpPr>
          <p:spPr>
            <a:xfrm>
              <a:off x="3065841" y="6220888"/>
              <a:ext cx="26379247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37" name="Line"/>
            <p:cNvSpPr/>
            <p:nvPr/>
          </p:nvSpPr>
          <p:spPr>
            <a:xfrm>
              <a:off x="3344554" y="6693098"/>
              <a:ext cx="26379247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38" name="Line"/>
            <p:cNvSpPr/>
            <p:nvPr/>
          </p:nvSpPr>
          <p:spPr>
            <a:xfrm>
              <a:off x="3623267" y="7165307"/>
              <a:ext cx="26379246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39" name="Line"/>
            <p:cNvSpPr/>
            <p:nvPr/>
          </p:nvSpPr>
          <p:spPr>
            <a:xfrm>
              <a:off x="0" y="1026585"/>
              <a:ext cx="30281228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0" name="Line"/>
            <p:cNvSpPr/>
            <p:nvPr/>
          </p:nvSpPr>
          <p:spPr>
            <a:xfrm>
              <a:off x="557425" y="1971004"/>
              <a:ext cx="32510928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1" name="Line"/>
            <p:cNvSpPr/>
            <p:nvPr/>
          </p:nvSpPr>
          <p:spPr>
            <a:xfrm>
              <a:off x="278712" y="1498795"/>
              <a:ext cx="3028122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2" name="Line"/>
            <p:cNvSpPr/>
            <p:nvPr/>
          </p:nvSpPr>
          <p:spPr>
            <a:xfrm>
              <a:off x="1393564" y="3387632"/>
              <a:ext cx="29166376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3" name="Line"/>
            <p:cNvSpPr/>
            <p:nvPr/>
          </p:nvSpPr>
          <p:spPr>
            <a:xfrm>
              <a:off x="1114851" y="2915422"/>
              <a:ext cx="29723802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4" name="Line"/>
            <p:cNvSpPr/>
            <p:nvPr/>
          </p:nvSpPr>
          <p:spPr>
            <a:xfrm>
              <a:off x="836138" y="2443214"/>
              <a:ext cx="3028122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5" name="Line"/>
            <p:cNvSpPr/>
            <p:nvPr/>
          </p:nvSpPr>
          <p:spPr>
            <a:xfrm>
              <a:off x="1672277" y="3859841"/>
              <a:ext cx="2972379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6" name="Line"/>
            <p:cNvSpPr/>
            <p:nvPr/>
          </p:nvSpPr>
          <p:spPr>
            <a:xfrm>
              <a:off x="1950990" y="4332050"/>
              <a:ext cx="2860894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7" name="Line"/>
            <p:cNvSpPr/>
            <p:nvPr/>
          </p:nvSpPr>
          <p:spPr>
            <a:xfrm>
              <a:off x="2229703" y="4804260"/>
              <a:ext cx="2749409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8" name="Line"/>
            <p:cNvSpPr/>
            <p:nvPr/>
          </p:nvSpPr>
          <p:spPr>
            <a:xfrm>
              <a:off x="2508415" y="5276469"/>
              <a:ext cx="28051523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9" name="Line"/>
            <p:cNvSpPr/>
            <p:nvPr/>
          </p:nvSpPr>
          <p:spPr>
            <a:xfrm>
              <a:off x="2787128" y="5748678"/>
              <a:ext cx="27494100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50" name="Line"/>
            <p:cNvSpPr/>
            <p:nvPr/>
          </p:nvSpPr>
          <p:spPr>
            <a:xfrm>
              <a:off x="3065841" y="6220888"/>
              <a:ext cx="26379247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51" name="Line"/>
            <p:cNvSpPr/>
            <p:nvPr/>
          </p:nvSpPr>
          <p:spPr>
            <a:xfrm>
              <a:off x="3344554" y="6693098"/>
              <a:ext cx="26379247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52" name="Line"/>
            <p:cNvSpPr/>
            <p:nvPr/>
          </p:nvSpPr>
          <p:spPr>
            <a:xfrm>
              <a:off x="3623267" y="7165307"/>
              <a:ext cx="26379246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53" name="Line"/>
            <p:cNvSpPr/>
            <p:nvPr/>
          </p:nvSpPr>
          <p:spPr>
            <a:xfrm>
              <a:off x="0" y="1026585"/>
              <a:ext cx="30281228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54" name="Line"/>
            <p:cNvSpPr/>
            <p:nvPr/>
          </p:nvSpPr>
          <p:spPr>
            <a:xfrm>
              <a:off x="557425" y="1971004"/>
              <a:ext cx="32510928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55" name="Line"/>
            <p:cNvSpPr/>
            <p:nvPr/>
          </p:nvSpPr>
          <p:spPr>
            <a:xfrm>
              <a:off x="278712" y="1498795"/>
              <a:ext cx="3028122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56" name="Line"/>
            <p:cNvSpPr/>
            <p:nvPr/>
          </p:nvSpPr>
          <p:spPr>
            <a:xfrm>
              <a:off x="1393564" y="3387632"/>
              <a:ext cx="29166376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658" name="Rectangle"/>
          <p:cNvSpPr/>
          <p:nvPr/>
        </p:nvSpPr>
        <p:spPr>
          <a:xfrm>
            <a:off x="-112375" y="47341"/>
            <a:ext cx="24384001" cy="725698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659" name="Rectangle"/>
          <p:cNvSpPr/>
          <p:nvPr/>
        </p:nvSpPr>
        <p:spPr>
          <a:xfrm>
            <a:off x="-114300" y="5981700"/>
            <a:ext cx="24622135" cy="8962198"/>
          </a:xfrm>
          <a:prstGeom prst="rect">
            <a:avLst/>
          </a:prstGeom>
          <a:gradFill>
            <a:gsLst>
              <a:gs pos="0">
                <a:srgbClr val="000000"/>
              </a:gs>
              <a:gs pos="0">
                <a:srgbClr val="000000">
                  <a:alpha val="96643"/>
                </a:srgbClr>
              </a:gs>
              <a:gs pos="13725">
                <a:srgbClr val="000000">
                  <a:alpha val="93286"/>
                </a:srgbClr>
              </a:gs>
              <a:gs pos="29284">
                <a:srgbClr val="000000">
                  <a:alpha val="64913"/>
                </a:srgbClr>
              </a:gs>
              <a:gs pos="29284">
                <a:srgbClr val="000000">
                  <a:alpha val="36540"/>
                </a:srgbClr>
              </a:gs>
              <a:gs pos="51042">
                <a:srgbClr val="000000">
                  <a:alpha val="20201"/>
                </a:srgbClr>
              </a:gs>
              <a:gs pos="76306">
                <a:srgbClr val="000000">
                  <a:alpha val="36046"/>
                </a:srgbClr>
              </a:gs>
              <a:gs pos="100000">
                <a:srgbClr val="000000">
                  <a:alpha val="0"/>
                </a:srgbClr>
              </a:gs>
            </a:gsLst>
            <a:path>
              <a:fillToRect l="49942" t="-514" r="50057" b="100514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660" name="Line"/>
          <p:cNvSpPr/>
          <p:nvPr/>
        </p:nvSpPr>
        <p:spPr>
          <a:xfrm>
            <a:off x="-355600" y="2082800"/>
            <a:ext cx="25350201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61" name="Text"/>
          <p:cNvSpPr txBox="1"/>
          <p:nvPr/>
        </p:nvSpPr>
        <p:spPr>
          <a:xfrm>
            <a:off x="11557609" y="6390894"/>
            <a:ext cx="1268782" cy="93421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662" name="Text"/>
          <p:cNvSpPr txBox="1"/>
          <p:nvPr/>
        </p:nvSpPr>
        <p:spPr>
          <a:xfrm>
            <a:off x="11684609" y="6517894"/>
            <a:ext cx="1268782" cy="93421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663" name="GAANT Chart"/>
          <p:cNvSpPr txBox="1"/>
          <p:nvPr/>
        </p:nvSpPr>
        <p:spPr>
          <a:xfrm>
            <a:off x="8674100" y="495299"/>
            <a:ext cx="6380685" cy="1363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599" indent="-228599">
              <a:lnSpc>
                <a:spcPct val="100000"/>
              </a:lnSpc>
              <a:buSzPct val="64000"/>
              <a:buBlip>
                <a:blip r:embed="rId2"/>
              </a:buBlip>
              <a:defRPr sz="6600">
                <a:solidFill>
                  <a:srgbClr val="FFFFFF"/>
                </a:solidFill>
              </a:defRPr>
            </a:pPr>
            <a:r>
              <a:t>GAANT </a:t>
            </a:r>
            <a:r>
              <a:rPr>
                <a:solidFill>
                  <a:srgbClr val="4F80EB"/>
                </a:solidFill>
              </a:rPr>
              <a:t>Chart</a:t>
            </a:r>
          </a:p>
        </p:txBody>
      </p:sp>
      <p:pic>
        <p:nvPicPr>
          <p:cNvPr id="664" name="SCR-20240725-tkkt.png" descr="SCR-20240725-tkk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7713" y="-9721841"/>
            <a:ext cx="23027025" cy="86209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0" advTm="0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63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