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8EE"/>
    <a:srgbClr val="EF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B54A-1510-7046-AEF1-E937A6241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9D53-B56B-F14C-B638-1A9114B8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9EF5-CB16-A84B-809E-112B5C3D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3866-DF31-714B-BBCA-38F2A54C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F9C1-8110-9246-BA3F-050698E5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6B4D-9327-E940-BB69-F75DF753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4D837-EB3A-004F-8A6C-5868A084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452B-784D-2A48-84CA-4A30ED6F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DDE3-B861-0E4D-991A-82922638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602F-08EC-EF4E-BB79-C6E11888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3CF9F-68ED-5449-A35D-4EF4651EC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2A527-7922-3142-B438-3EC6880CF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600F-A453-6544-A5CB-2875777C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863AE-3DA4-8941-8E9E-319AA997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B23C-2F7E-644F-92E5-0955635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CFF8-2CF0-1449-843E-3C8295F6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8ACB-C56A-A04F-9056-3192E7A3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644A-B040-6743-A1FC-480D1F0A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1D1-7947-D34C-8A3D-67F609FC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82B3-DEE2-0C49-8D25-88757379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F757-F37B-1D4C-802B-3C1D093D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A5D7-7DD2-0E41-9031-788B62CE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2E98-247E-AB4C-B7CE-8CED9C63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14C4-A1A7-354F-B5CA-2368B6C9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A143D-AFE2-7142-B123-83E37620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9E1F-1C3A-A74F-8C17-0064E5F0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37C9-E5DF-CD4A-BABC-1FC52CF9D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C836-64D4-DF49-B49F-F2FA60E5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7D7A0-E8C4-D346-9C80-2A352894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CF444-2D24-E043-B3B7-16A36DD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D6A2-3BF8-FA43-AE3E-176F9544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FFB7-F0C6-CB42-BEA0-EA235160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A6F79-0BD4-4E4E-BDA5-B33F09BD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7E00F-F9E4-774E-95BA-8264C0A1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673F7-05F6-3C40-875D-1416D56D3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6FC7A-852C-5B4E-848B-B0DF4B6B6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0564F-B00B-3D45-913E-30B4B560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F7254-592E-D445-BC8C-8B3EAB5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40648-E8B1-1C40-8152-B734B894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F9DC-0DE3-7F44-B54B-3314B440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5E248-BC77-3D48-93F0-D0D67695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D2044-DAEC-2B40-98E1-BF2DC33D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9CA29-4738-CC4C-B3F1-24E6E5F3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E8348-FD0C-2E48-81C8-6F1600B3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1F8D8-76CB-D34C-AA27-CDD782F8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11DC4-3818-D84A-BBF3-8BCF48E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9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FEFB-CE62-7745-B25F-30A65239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EB50-02B3-864C-8AB1-E4698B2C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4E0D6-D108-4E42-A112-E3D8B56F5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ABC92-CA39-064B-9C74-86164BD3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D758F-DD77-F242-BB63-1DDACDCB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EEA5-A3DF-6547-BDAB-193022A1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25F4-FA77-4C46-A517-185D0E1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35C7F-FD23-1748-A251-1861D6633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C3B6C-A869-E345-A71B-7A3455D80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BBF7-BB1B-9241-BF0A-AFDDEB4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94FBE-7BDF-D947-8AB8-2692BE8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31D07-DD58-AC41-B725-B2B0F739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BB85F-41B3-224D-B873-5A6F7667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F276-3451-A84C-864E-28FE5CAE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2D2D-4245-2045-8CA5-7B14E5C0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1456-752E-4249-9954-183C835CD07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5F4F-CC3C-BF4B-8FEA-9922B62ED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7122-A8FD-7044-8294-91B8DE33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A4E82-826D-214E-A52A-722BABDD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4195F-AD3F-7F4C-9381-654BCF8A2868}"/>
              </a:ext>
            </a:extLst>
          </p:cNvPr>
          <p:cNvSpPr/>
          <p:nvPr/>
        </p:nvSpPr>
        <p:spPr>
          <a:xfrm>
            <a:off x="3048609" y="425425"/>
            <a:ext cx="592536" cy="538402"/>
          </a:xfrm>
          <a:prstGeom prst="rect">
            <a:avLst/>
          </a:prstGeom>
          <a:solidFill>
            <a:srgbClr val="F94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9F235-27F2-C64E-A0B2-797835A8A171}"/>
              </a:ext>
            </a:extLst>
          </p:cNvPr>
          <p:cNvSpPr/>
          <p:nvPr/>
        </p:nvSpPr>
        <p:spPr>
          <a:xfrm>
            <a:off x="3761143" y="425425"/>
            <a:ext cx="592536" cy="538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7BE3B-4847-BD4B-9A7B-39DAEFEE6AAB}"/>
              </a:ext>
            </a:extLst>
          </p:cNvPr>
          <p:cNvSpPr/>
          <p:nvPr/>
        </p:nvSpPr>
        <p:spPr>
          <a:xfrm>
            <a:off x="4473677" y="425425"/>
            <a:ext cx="592536" cy="538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green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0B234-380F-BE4E-BF7F-38DA24C47E5E}"/>
              </a:ext>
            </a:extLst>
          </p:cNvPr>
          <p:cNvSpPr/>
          <p:nvPr/>
        </p:nvSpPr>
        <p:spPr>
          <a:xfrm>
            <a:off x="5186211" y="425425"/>
            <a:ext cx="592536" cy="5384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blue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299B2-0EB5-8947-AE7F-103CBA4BC80F}"/>
              </a:ext>
            </a:extLst>
          </p:cNvPr>
          <p:cNvSpPr/>
          <p:nvPr/>
        </p:nvSpPr>
        <p:spPr>
          <a:xfrm>
            <a:off x="5898745" y="425425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99A87-C56C-804A-9720-7E9631E7A6E9}"/>
              </a:ext>
            </a:extLst>
          </p:cNvPr>
          <p:cNvSpPr/>
          <p:nvPr/>
        </p:nvSpPr>
        <p:spPr>
          <a:xfrm>
            <a:off x="6611279" y="425425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strobe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4992AB-8F50-3747-8EEF-D84F62A48D71}"/>
              </a:ext>
            </a:extLst>
          </p:cNvPr>
          <p:cNvSpPr/>
          <p:nvPr/>
        </p:nvSpPr>
        <p:spPr>
          <a:xfrm>
            <a:off x="7323813" y="425425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92512-1648-B041-A06B-3D0806F98D3F}"/>
              </a:ext>
            </a:extLst>
          </p:cNvPr>
          <p:cNvSpPr/>
          <p:nvPr/>
        </p:nvSpPr>
        <p:spPr>
          <a:xfrm>
            <a:off x="8036347" y="425425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master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+</a:t>
            </a:r>
            <a:endParaRPr lang="en-US" sz="11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A39C7E-8FD4-BA48-A776-D7E8BB367352}"/>
              </a:ext>
            </a:extLst>
          </p:cNvPr>
          <p:cNvSpPr/>
          <p:nvPr/>
        </p:nvSpPr>
        <p:spPr>
          <a:xfrm>
            <a:off x="8748883" y="425425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6F19-5A43-4D4A-9BBB-126C2EAA39B4}"/>
              </a:ext>
            </a:extLst>
          </p:cNvPr>
          <p:cNvSpPr/>
          <p:nvPr/>
        </p:nvSpPr>
        <p:spPr>
          <a:xfrm>
            <a:off x="3048609" y="1084452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0A0CB-D855-AC45-B910-B4A5812BD8F4}"/>
              </a:ext>
            </a:extLst>
          </p:cNvPr>
          <p:cNvSpPr/>
          <p:nvPr/>
        </p:nvSpPr>
        <p:spPr>
          <a:xfrm>
            <a:off x="3761143" y="1084452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F3D86E-513E-5847-B5B6-AE8D48C784EA}"/>
              </a:ext>
            </a:extLst>
          </p:cNvPr>
          <p:cNvSpPr/>
          <p:nvPr/>
        </p:nvSpPr>
        <p:spPr>
          <a:xfrm>
            <a:off x="4473677" y="1084452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ECADE-7A2F-7649-A0EE-5EA8F65F0CBA}"/>
              </a:ext>
            </a:extLst>
          </p:cNvPr>
          <p:cNvSpPr/>
          <p:nvPr/>
        </p:nvSpPr>
        <p:spPr>
          <a:xfrm>
            <a:off x="5186211" y="1084452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39BBC1-E90F-6948-865C-D56090290B20}"/>
              </a:ext>
            </a:extLst>
          </p:cNvPr>
          <p:cNvSpPr/>
          <p:nvPr/>
        </p:nvSpPr>
        <p:spPr>
          <a:xfrm>
            <a:off x="5898745" y="1084452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E4728-2795-D64B-A712-E5101E558997}"/>
              </a:ext>
            </a:extLst>
          </p:cNvPr>
          <p:cNvSpPr/>
          <p:nvPr/>
        </p:nvSpPr>
        <p:spPr>
          <a:xfrm>
            <a:off x="6611279" y="1084452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static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B1A200-80EF-F640-9964-CC7D7778CCED}"/>
              </a:ext>
            </a:extLst>
          </p:cNvPr>
          <p:cNvSpPr/>
          <p:nvPr/>
        </p:nvSpPr>
        <p:spPr>
          <a:xfrm>
            <a:off x="8036347" y="1084452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372C7F-C3BB-2E4D-A92F-984FE57625A4}"/>
              </a:ext>
            </a:extLst>
          </p:cNvPr>
          <p:cNvSpPr/>
          <p:nvPr/>
        </p:nvSpPr>
        <p:spPr>
          <a:xfrm>
            <a:off x="8748883" y="1084452"/>
            <a:ext cx="592536" cy="538402"/>
          </a:xfrm>
          <a:prstGeom prst="rect">
            <a:avLst/>
          </a:prstGeom>
          <a:solidFill>
            <a:srgbClr val="F94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195C49-E57F-4F44-8924-D2823E4484EA}"/>
              </a:ext>
            </a:extLst>
          </p:cNvPr>
          <p:cNvSpPr/>
          <p:nvPr/>
        </p:nvSpPr>
        <p:spPr>
          <a:xfrm>
            <a:off x="3048609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A6924-3AE9-8647-AA99-3D7DFC222CD4}"/>
              </a:ext>
            </a:extLst>
          </p:cNvPr>
          <p:cNvSpPr/>
          <p:nvPr/>
        </p:nvSpPr>
        <p:spPr>
          <a:xfrm>
            <a:off x="3744460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1572C5-21E0-AF42-91B4-34AE657A20D3}"/>
              </a:ext>
            </a:extLst>
          </p:cNvPr>
          <p:cNvSpPr/>
          <p:nvPr/>
        </p:nvSpPr>
        <p:spPr>
          <a:xfrm>
            <a:off x="4473677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08F009-19D7-4940-A6B7-7346ACCD19BD}"/>
              </a:ext>
            </a:extLst>
          </p:cNvPr>
          <p:cNvSpPr/>
          <p:nvPr/>
        </p:nvSpPr>
        <p:spPr>
          <a:xfrm>
            <a:off x="5186211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D939B-1DC3-2445-9226-5E1699EE1008}"/>
              </a:ext>
            </a:extLst>
          </p:cNvPr>
          <p:cNvSpPr/>
          <p:nvPr/>
        </p:nvSpPr>
        <p:spPr>
          <a:xfrm>
            <a:off x="5898745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1C187F-F20C-B745-B61E-5E9A4537E44E}"/>
              </a:ext>
            </a:extLst>
          </p:cNvPr>
          <p:cNvSpPr/>
          <p:nvPr/>
        </p:nvSpPr>
        <p:spPr>
          <a:xfrm>
            <a:off x="6611279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1E8408-FBEA-8545-B6ED-474FA633C95E}"/>
              </a:ext>
            </a:extLst>
          </p:cNvPr>
          <p:cNvSpPr/>
          <p:nvPr/>
        </p:nvSpPr>
        <p:spPr>
          <a:xfrm>
            <a:off x="7323813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D4983F-12BC-B64B-9797-5998F8B158E9}"/>
              </a:ext>
            </a:extLst>
          </p:cNvPr>
          <p:cNvSpPr/>
          <p:nvPr/>
        </p:nvSpPr>
        <p:spPr>
          <a:xfrm>
            <a:off x="8036347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1E1E02-D77B-F147-BFCB-88D700608BF5}"/>
              </a:ext>
            </a:extLst>
          </p:cNvPr>
          <p:cNvSpPr/>
          <p:nvPr/>
        </p:nvSpPr>
        <p:spPr>
          <a:xfrm>
            <a:off x="8748883" y="1743479"/>
            <a:ext cx="592536" cy="538402"/>
          </a:xfrm>
          <a:prstGeom prst="rect">
            <a:avLst/>
          </a:prstGeom>
          <a:solidFill>
            <a:srgbClr val="EF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EC22A-749A-AE48-BF82-F2899F079336}"/>
              </a:ext>
            </a:extLst>
          </p:cNvPr>
          <p:cNvSpPr/>
          <p:nvPr/>
        </p:nvSpPr>
        <p:spPr>
          <a:xfrm>
            <a:off x="3048609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E9C261-CE0B-AB4E-9D32-FC83C7070439}"/>
              </a:ext>
            </a:extLst>
          </p:cNvPr>
          <p:cNvSpPr/>
          <p:nvPr/>
        </p:nvSpPr>
        <p:spPr>
          <a:xfrm>
            <a:off x="3761143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354722-4F24-8E4E-BA04-73E702990F74}"/>
              </a:ext>
            </a:extLst>
          </p:cNvPr>
          <p:cNvSpPr/>
          <p:nvPr/>
        </p:nvSpPr>
        <p:spPr>
          <a:xfrm>
            <a:off x="4473677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53A209-1AA8-3A43-AA0A-42B7CF0813CB}"/>
              </a:ext>
            </a:extLst>
          </p:cNvPr>
          <p:cNvSpPr/>
          <p:nvPr/>
        </p:nvSpPr>
        <p:spPr>
          <a:xfrm>
            <a:off x="5186211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EF3565-39DC-7E42-84AB-4F18C0D005B7}"/>
              </a:ext>
            </a:extLst>
          </p:cNvPr>
          <p:cNvSpPr/>
          <p:nvPr/>
        </p:nvSpPr>
        <p:spPr>
          <a:xfrm>
            <a:off x="5898745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9EFEEC-8DCE-364B-A696-FE8A5D910028}"/>
              </a:ext>
            </a:extLst>
          </p:cNvPr>
          <p:cNvSpPr/>
          <p:nvPr/>
        </p:nvSpPr>
        <p:spPr>
          <a:xfrm>
            <a:off x="6611279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39AF1F-A4CE-174E-B17B-0640C55BE79C}"/>
              </a:ext>
            </a:extLst>
          </p:cNvPr>
          <p:cNvSpPr/>
          <p:nvPr/>
        </p:nvSpPr>
        <p:spPr>
          <a:xfrm>
            <a:off x="7323813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0CE53C-BCC2-0D43-BDBB-EADE6D4691FF}"/>
              </a:ext>
            </a:extLst>
          </p:cNvPr>
          <p:cNvSpPr/>
          <p:nvPr/>
        </p:nvSpPr>
        <p:spPr>
          <a:xfrm>
            <a:off x="8036347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86855C-1B2F-9740-BDE2-D6732ADB15AC}"/>
              </a:ext>
            </a:extLst>
          </p:cNvPr>
          <p:cNvSpPr/>
          <p:nvPr/>
        </p:nvSpPr>
        <p:spPr>
          <a:xfrm>
            <a:off x="8748883" y="2402506"/>
            <a:ext cx="592536" cy="538402"/>
          </a:xfrm>
          <a:prstGeom prst="rect">
            <a:avLst/>
          </a:prstGeom>
          <a:solidFill>
            <a:srgbClr val="EF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93928D-CE21-F746-B004-8F0DD39B5061}"/>
              </a:ext>
            </a:extLst>
          </p:cNvPr>
          <p:cNvSpPr/>
          <p:nvPr/>
        </p:nvSpPr>
        <p:spPr>
          <a:xfrm>
            <a:off x="3048609" y="3061533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4D8FB9-1BB1-C142-AEEA-DC92EBA6698F}"/>
              </a:ext>
            </a:extLst>
          </p:cNvPr>
          <p:cNvSpPr/>
          <p:nvPr/>
        </p:nvSpPr>
        <p:spPr>
          <a:xfrm>
            <a:off x="3761143" y="3061533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9CAEDB-B8A5-B445-89C7-95E3C9190B76}"/>
              </a:ext>
            </a:extLst>
          </p:cNvPr>
          <p:cNvSpPr/>
          <p:nvPr/>
        </p:nvSpPr>
        <p:spPr>
          <a:xfrm>
            <a:off x="4473677" y="3061533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DDA3F9-66B6-6D45-AC78-5E0E39626062}"/>
              </a:ext>
            </a:extLst>
          </p:cNvPr>
          <p:cNvSpPr/>
          <p:nvPr/>
        </p:nvSpPr>
        <p:spPr>
          <a:xfrm>
            <a:off x="5186211" y="3061533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E77B79-C9E9-894F-A67E-ED4F878F7167}"/>
              </a:ext>
            </a:extLst>
          </p:cNvPr>
          <p:cNvSpPr/>
          <p:nvPr/>
        </p:nvSpPr>
        <p:spPr>
          <a:xfrm>
            <a:off x="5898745" y="3061533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890BAE-3881-3446-A7D2-724F6CD700E4}"/>
              </a:ext>
            </a:extLst>
          </p:cNvPr>
          <p:cNvSpPr/>
          <p:nvPr/>
        </p:nvSpPr>
        <p:spPr>
          <a:xfrm>
            <a:off x="6611279" y="3061533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4E7DAE-E561-7543-AFE5-1C9BE79D518E}"/>
              </a:ext>
            </a:extLst>
          </p:cNvPr>
          <p:cNvSpPr/>
          <p:nvPr/>
        </p:nvSpPr>
        <p:spPr>
          <a:xfrm>
            <a:off x="7323813" y="3061533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D83E61-B717-6042-99B2-86DB9A4341AE}"/>
              </a:ext>
            </a:extLst>
          </p:cNvPr>
          <p:cNvSpPr/>
          <p:nvPr/>
        </p:nvSpPr>
        <p:spPr>
          <a:xfrm>
            <a:off x="8036347" y="3061533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155F18-FDAF-3742-BAE5-A5F1ED2E3EC5}"/>
              </a:ext>
            </a:extLst>
          </p:cNvPr>
          <p:cNvSpPr/>
          <p:nvPr/>
        </p:nvSpPr>
        <p:spPr>
          <a:xfrm>
            <a:off x="8748883" y="3061533"/>
            <a:ext cx="592536" cy="538402"/>
          </a:xfrm>
          <a:prstGeom prst="rect">
            <a:avLst/>
          </a:prstGeom>
          <a:solidFill>
            <a:srgbClr val="EF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E80AFA-4A4C-A14E-A061-0B5F15B96950}"/>
              </a:ext>
            </a:extLst>
          </p:cNvPr>
          <p:cNvSpPr/>
          <p:nvPr/>
        </p:nvSpPr>
        <p:spPr>
          <a:xfrm>
            <a:off x="3048609" y="3720560"/>
            <a:ext cx="592536" cy="538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213FC3-E015-BA4A-93AC-458FCCEFB1F7}"/>
              </a:ext>
            </a:extLst>
          </p:cNvPr>
          <p:cNvSpPr/>
          <p:nvPr/>
        </p:nvSpPr>
        <p:spPr>
          <a:xfrm>
            <a:off x="3761143" y="3720560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71E7C3-D163-D449-A931-687760364417}"/>
              </a:ext>
            </a:extLst>
          </p:cNvPr>
          <p:cNvSpPr/>
          <p:nvPr/>
        </p:nvSpPr>
        <p:spPr>
          <a:xfrm>
            <a:off x="4473677" y="3720560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C66DAB-A0C9-2B42-83E6-5FADA72F70A3}"/>
              </a:ext>
            </a:extLst>
          </p:cNvPr>
          <p:cNvSpPr/>
          <p:nvPr/>
        </p:nvSpPr>
        <p:spPr>
          <a:xfrm>
            <a:off x="5186211" y="3720560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29B8DF-B29B-1849-B7B1-B5849836F5EF}"/>
              </a:ext>
            </a:extLst>
          </p:cNvPr>
          <p:cNvSpPr/>
          <p:nvPr/>
        </p:nvSpPr>
        <p:spPr>
          <a:xfrm>
            <a:off x="5898745" y="3720560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D012B0-66C3-234C-AB88-DE702EE2F370}"/>
              </a:ext>
            </a:extLst>
          </p:cNvPr>
          <p:cNvSpPr/>
          <p:nvPr/>
        </p:nvSpPr>
        <p:spPr>
          <a:xfrm>
            <a:off x="6611279" y="3720560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93AFA6-80A7-2149-83E5-C861C06F6DAB}"/>
              </a:ext>
            </a:extLst>
          </p:cNvPr>
          <p:cNvSpPr/>
          <p:nvPr/>
        </p:nvSpPr>
        <p:spPr>
          <a:xfrm>
            <a:off x="7323813" y="3720560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D6BDD7-F64B-4D4F-8BF8-585A348742E5}"/>
              </a:ext>
            </a:extLst>
          </p:cNvPr>
          <p:cNvSpPr/>
          <p:nvPr/>
        </p:nvSpPr>
        <p:spPr>
          <a:xfrm>
            <a:off x="8036347" y="3720560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4ACF5D-E436-7F43-916E-DB4A92942CB3}"/>
              </a:ext>
            </a:extLst>
          </p:cNvPr>
          <p:cNvSpPr/>
          <p:nvPr/>
        </p:nvSpPr>
        <p:spPr>
          <a:xfrm>
            <a:off x="8748883" y="3720560"/>
            <a:ext cx="592536" cy="538402"/>
          </a:xfrm>
          <a:prstGeom prst="rect">
            <a:avLst/>
          </a:prstGeom>
          <a:solidFill>
            <a:srgbClr val="EF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0CD5DF-1CF4-8C47-801F-3B1746D74CAD}"/>
              </a:ext>
            </a:extLst>
          </p:cNvPr>
          <p:cNvSpPr/>
          <p:nvPr/>
        </p:nvSpPr>
        <p:spPr>
          <a:xfrm>
            <a:off x="3048609" y="4379587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02D877-0FF6-394B-A1A2-3CA377444264}"/>
              </a:ext>
            </a:extLst>
          </p:cNvPr>
          <p:cNvSpPr/>
          <p:nvPr/>
        </p:nvSpPr>
        <p:spPr>
          <a:xfrm>
            <a:off x="3761143" y="4379587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9363B3-D0B2-194F-A253-5B3DCA0A5AEB}"/>
              </a:ext>
            </a:extLst>
          </p:cNvPr>
          <p:cNvSpPr/>
          <p:nvPr/>
        </p:nvSpPr>
        <p:spPr>
          <a:xfrm>
            <a:off x="4473677" y="4379587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582BD8-9C94-9D40-927C-70E451936B3E}"/>
              </a:ext>
            </a:extLst>
          </p:cNvPr>
          <p:cNvSpPr/>
          <p:nvPr/>
        </p:nvSpPr>
        <p:spPr>
          <a:xfrm>
            <a:off x="5186211" y="4379587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04B289-A063-6240-AB0B-25C7F0093701}"/>
              </a:ext>
            </a:extLst>
          </p:cNvPr>
          <p:cNvSpPr/>
          <p:nvPr/>
        </p:nvSpPr>
        <p:spPr>
          <a:xfrm>
            <a:off x="5898745" y="4379587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AC3F4E-E8F9-1342-877F-6ADCB2AEA978}"/>
              </a:ext>
            </a:extLst>
          </p:cNvPr>
          <p:cNvSpPr/>
          <p:nvPr/>
        </p:nvSpPr>
        <p:spPr>
          <a:xfrm>
            <a:off x="6611279" y="4379587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B36A16-D7F5-7044-A0E8-D2236C603161}"/>
              </a:ext>
            </a:extLst>
          </p:cNvPr>
          <p:cNvSpPr/>
          <p:nvPr/>
        </p:nvSpPr>
        <p:spPr>
          <a:xfrm>
            <a:off x="7323813" y="4379587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60EFED9-9ACA-9543-8AB3-3C16D10A440B}"/>
              </a:ext>
            </a:extLst>
          </p:cNvPr>
          <p:cNvSpPr/>
          <p:nvPr/>
        </p:nvSpPr>
        <p:spPr>
          <a:xfrm>
            <a:off x="8036347" y="4379587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452DB7-B4EB-9E42-8180-07800A21CA8F}"/>
              </a:ext>
            </a:extLst>
          </p:cNvPr>
          <p:cNvSpPr/>
          <p:nvPr/>
        </p:nvSpPr>
        <p:spPr>
          <a:xfrm>
            <a:off x="8748883" y="4379587"/>
            <a:ext cx="592536" cy="538402"/>
          </a:xfrm>
          <a:prstGeom prst="rect">
            <a:avLst/>
          </a:prstGeom>
          <a:solidFill>
            <a:srgbClr val="EF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5C82F-13B4-8E4C-BEAB-A42C7F0F8734}"/>
              </a:ext>
            </a:extLst>
          </p:cNvPr>
          <p:cNvSpPr/>
          <p:nvPr/>
        </p:nvSpPr>
        <p:spPr>
          <a:xfrm>
            <a:off x="3048609" y="5038614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FA64F4E-7F12-9846-A2EE-C413679BE6B3}"/>
              </a:ext>
            </a:extLst>
          </p:cNvPr>
          <p:cNvSpPr/>
          <p:nvPr/>
        </p:nvSpPr>
        <p:spPr>
          <a:xfrm>
            <a:off x="3761143" y="5038614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6AA5F0-ED03-B548-8B7C-54C4E7501483}"/>
              </a:ext>
            </a:extLst>
          </p:cNvPr>
          <p:cNvSpPr/>
          <p:nvPr/>
        </p:nvSpPr>
        <p:spPr>
          <a:xfrm>
            <a:off x="4473677" y="5038614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D6DACF-730F-6A4A-BE3E-C6D5C3B18B57}"/>
              </a:ext>
            </a:extLst>
          </p:cNvPr>
          <p:cNvSpPr/>
          <p:nvPr/>
        </p:nvSpPr>
        <p:spPr>
          <a:xfrm>
            <a:off x="5186211" y="5038614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8D00A4-8955-D044-82EB-98E2C4CB35FF}"/>
              </a:ext>
            </a:extLst>
          </p:cNvPr>
          <p:cNvSpPr/>
          <p:nvPr/>
        </p:nvSpPr>
        <p:spPr>
          <a:xfrm>
            <a:off x="5898745" y="5038614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87F659-332F-6048-9CD3-3444063E855C}"/>
              </a:ext>
            </a:extLst>
          </p:cNvPr>
          <p:cNvSpPr/>
          <p:nvPr/>
        </p:nvSpPr>
        <p:spPr>
          <a:xfrm>
            <a:off x="6611279" y="5038614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2D4ACE-AFFA-4C47-9AC6-0EDECA450733}"/>
              </a:ext>
            </a:extLst>
          </p:cNvPr>
          <p:cNvSpPr/>
          <p:nvPr/>
        </p:nvSpPr>
        <p:spPr>
          <a:xfrm>
            <a:off x="7323813" y="5038614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A37358-AA99-B043-94E9-B0346F8B018A}"/>
              </a:ext>
            </a:extLst>
          </p:cNvPr>
          <p:cNvSpPr/>
          <p:nvPr/>
        </p:nvSpPr>
        <p:spPr>
          <a:xfrm>
            <a:off x="8036347" y="5038614"/>
            <a:ext cx="592536" cy="53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542951-8A30-484E-8792-757651F1F65F}"/>
              </a:ext>
            </a:extLst>
          </p:cNvPr>
          <p:cNvSpPr/>
          <p:nvPr/>
        </p:nvSpPr>
        <p:spPr>
          <a:xfrm>
            <a:off x="8748883" y="5038614"/>
            <a:ext cx="592536" cy="538402"/>
          </a:xfrm>
          <a:prstGeom prst="rect">
            <a:avLst/>
          </a:prstGeom>
          <a:solidFill>
            <a:srgbClr val="EF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BC7A4B-323E-0147-884B-9B219EE5A33F}"/>
              </a:ext>
            </a:extLst>
          </p:cNvPr>
          <p:cNvSpPr/>
          <p:nvPr/>
        </p:nvSpPr>
        <p:spPr>
          <a:xfrm>
            <a:off x="3048609" y="5697641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speed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C362C1-8969-5349-AA5D-B969D64796B6}"/>
              </a:ext>
            </a:extLst>
          </p:cNvPr>
          <p:cNvSpPr/>
          <p:nvPr/>
        </p:nvSpPr>
        <p:spPr>
          <a:xfrm>
            <a:off x="3761143" y="5697641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speed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E1D287-DF64-C345-95A5-7FB59B66FCBB}"/>
              </a:ext>
            </a:extLst>
          </p:cNvPr>
          <p:cNvSpPr/>
          <p:nvPr/>
        </p:nvSpPr>
        <p:spPr>
          <a:xfrm>
            <a:off x="4473677" y="5697641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pattern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131B3D0-F0DB-A043-96C5-996BD56168C2}"/>
              </a:ext>
            </a:extLst>
          </p:cNvPr>
          <p:cNvSpPr/>
          <p:nvPr/>
        </p:nvSpPr>
        <p:spPr>
          <a:xfrm>
            <a:off x="5186211" y="5697641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pattern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B24B80-7ED5-6D42-B810-12AD19866EE9}"/>
              </a:ext>
            </a:extLst>
          </p:cNvPr>
          <p:cNvSpPr/>
          <p:nvPr/>
        </p:nvSpPr>
        <p:spPr>
          <a:xfrm>
            <a:off x="5898745" y="5697641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size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C64DED-3B0A-1747-8B06-E8F4F949DD41}"/>
              </a:ext>
            </a:extLst>
          </p:cNvPr>
          <p:cNvSpPr/>
          <p:nvPr/>
        </p:nvSpPr>
        <p:spPr>
          <a:xfrm>
            <a:off x="6611279" y="5697641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size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10D414-3B07-CE47-9209-4659212AC6A4}"/>
              </a:ext>
            </a:extLst>
          </p:cNvPr>
          <p:cNvSpPr/>
          <p:nvPr/>
        </p:nvSpPr>
        <p:spPr>
          <a:xfrm>
            <a:off x="7323813" y="5697641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fade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D299D6-005A-5A41-B3DC-FDD6B4726B27}"/>
              </a:ext>
            </a:extLst>
          </p:cNvPr>
          <p:cNvSpPr/>
          <p:nvPr/>
        </p:nvSpPr>
        <p:spPr>
          <a:xfrm>
            <a:off x="8036347" y="5697641"/>
            <a:ext cx="592536" cy="538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fade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68D50B7-EAB7-684F-863B-56BCDA92ED15}"/>
              </a:ext>
            </a:extLst>
          </p:cNvPr>
          <p:cNvSpPr/>
          <p:nvPr/>
        </p:nvSpPr>
        <p:spPr>
          <a:xfrm>
            <a:off x="8748883" y="5697641"/>
            <a:ext cx="592536" cy="538402"/>
          </a:xfrm>
          <a:prstGeom prst="rect">
            <a:avLst/>
          </a:prstGeom>
          <a:solidFill>
            <a:srgbClr val="EF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blackout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E4E5FF5-D285-E54C-BB58-D29ACBBB0A72}"/>
              </a:ext>
            </a:extLst>
          </p:cNvPr>
          <p:cNvSpPr/>
          <p:nvPr/>
        </p:nvSpPr>
        <p:spPr>
          <a:xfrm>
            <a:off x="8825083" y="482501"/>
            <a:ext cx="440136" cy="424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608E06-36CF-3B4C-AE06-C5D245F13562}"/>
              </a:ext>
            </a:extLst>
          </p:cNvPr>
          <p:cNvSpPr txBox="1"/>
          <p:nvPr/>
        </p:nvSpPr>
        <p:spPr>
          <a:xfrm>
            <a:off x="8852198" y="108433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58BCB1-DF02-CD4D-9CF0-90F634EFB59A}"/>
              </a:ext>
            </a:extLst>
          </p:cNvPr>
          <p:cNvSpPr txBox="1"/>
          <p:nvPr/>
        </p:nvSpPr>
        <p:spPr>
          <a:xfrm>
            <a:off x="8852198" y="17280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  <a:endParaRPr lang="en-US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3FCD8-5C4F-254C-9015-03AB2B0675D5}"/>
              </a:ext>
            </a:extLst>
          </p:cNvPr>
          <p:cNvSpPr txBox="1"/>
          <p:nvPr/>
        </p:nvSpPr>
        <p:spPr>
          <a:xfrm>
            <a:off x="8852198" y="24025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  <a:endParaRPr lang="en-US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A082009-4E8C-0149-802D-BAFE30C5653B}"/>
              </a:ext>
            </a:extLst>
          </p:cNvPr>
          <p:cNvSpPr txBox="1"/>
          <p:nvPr/>
        </p:nvSpPr>
        <p:spPr>
          <a:xfrm>
            <a:off x="8852198" y="307671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  <a:endParaRPr lang="en-US" b="1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EC1C0B-5DF9-6343-B92D-310F9415A6CD}"/>
              </a:ext>
            </a:extLst>
          </p:cNvPr>
          <p:cNvGrpSpPr/>
          <p:nvPr/>
        </p:nvGrpSpPr>
        <p:grpSpPr>
          <a:xfrm>
            <a:off x="8155332" y="1203313"/>
            <a:ext cx="251254" cy="300679"/>
            <a:chOff x="10169611" y="963827"/>
            <a:chExt cx="251254" cy="30067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C0FD2A1-EEDB-D04C-95CB-E0E1E738158A}"/>
                </a:ext>
              </a:extLst>
            </p:cNvPr>
            <p:cNvSpPr/>
            <p:nvPr/>
          </p:nvSpPr>
          <p:spPr>
            <a:xfrm>
              <a:off x="10169611" y="1084335"/>
              <a:ext cx="98854" cy="126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00A1773-67A9-DD4A-8C70-6248C8BB4CAE}"/>
                </a:ext>
              </a:extLst>
            </p:cNvPr>
            <p:cNvSpPr/>
            <p:nvPr/>
          </p:nvSpPr>
          <p:spPr>
            <a:xfrm>
              <a:off x="10322011" y="1137879"/>
              <a:ext cx="98854" cy="126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DC97ED6-71C0-234F-8A93-83451F17FC11}"/>
                </a:ext>
              </a:extLst>
            </p:cNvPr>
            <p:cNvCxnSpPr>
              <a:stCxn id="102" idx="6"/>
            </p:cNvCxnSpPr>
            <p:nvPr/>
          </p:nvCxnSpPr>
          <p:spPr>
            <a:xfrm flipV="1">
              <a:off x="10268465" y="963827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0A6D7EF-AD31-E344-BAEB-C21C0EAB5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865" y="999367"/>
              <a:ext cx="0" cy="152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490E8FF-430C-7D40-976E-439AD33F6AC7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465" y="963827"/>
              <a:ext cx="152400" cy="35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46D8360-35C5-C141-A7ED-3B8855046104}"/>
              </a:ext>
            </a:extLst>
          </p:cNvPr>
          <p:cNvGrpSpPr/>
          <p:nvPr/>
        </p:nvGrpSpPr>
        <p:grpSpPr>
          <a:xfrm>
            <a:off x="8182105" y="1839333"/>
            <a:ext cx="251254" cy="300679"/>
            <a:chOff x="10169611" y="963827"/>
            <a:chExt cx="251254" cy="300679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7450B04-5993-364F-A74E-DBBCCA74B239}"/>
                </a:ext>
              </a:extLst>
            </p:cNvPr>
            <p:cNvSpPr/>
            <p:nvPr/>
          </p:nvSpPr>
          <p:spPr>
            <a:xfrm>
              <a:off x="10169611" y="1084335"/>
              <a:ext cx="98854" cy="126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A9E0264-12D8-E645-825B-EE24FBC27C77}"/>
                </a:ext>
              </a:extLst>
            </p:cNvPr>
            <p:cNvSpPr/>
            <p:nvPr/>
          </p:nvSpPr>
          <p:spPr>
            <a:xfrm>
              <a:off x="10322011" y="1137879"/>
              <a:ext cx="98854" cy="126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8F594EF-13E1-B042-B040-94333CE7DE24}"/>
                </a:ext>
              </a:extLst>
            </p:cNvPr>
            <p:cNvCxnSpPr>
              <a:stCxn id="113" idx="6"/>
            </p:cNvCxnSpPr>
            <p:nvPr/>
          </p:nvCxnSpPr>
          <p:spPr>
            <a:xfrm flipV="1">
              <a:off x="10268465" y="963827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1144464-5DCA-9C4A-A12A-64547F213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865" y="999367"/>
              <a:ext cx="0" cy="152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CB10F2-69BB-4241-AFA0-C87411A02A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465" y="963827"/>
              <a:ext cx="152400" cy="35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73C0FB-A68E-804E-899A-35606C7B086C}"/>
              </a:ext>
            </a:extLst>
          </p:cNvPr>
          <p:cNvGrpSpPr/>
          <p:nvPr/>
        </p:nvGrpSpPr>
        <p:grpSpPr>
          <a:xfrm>
            <a:off x="8147393" y="2513776"/>
            <a:ext cx="251254" cy="300679"/>
            <a:chOff x="10169611" y="963827"/>
            <a:chExt cx="251254" cy="30067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059261A-36ED-DD4F-A376-B1E2FEC2B436}"/>
                </a:ext>
              </a:extLst>
            </p:cNvPr>
            <p:cNvSpPr/>
            <p:nvPr/>
          </p:nvSpPr>
          <p:spPr>
            <a:xfrm>
              <a:off x="10169611" y="1084335"/>
              <a:ext cx="98854" cy="126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F9A783F-FD1B-0B4E-B542-E119C97EC128}"/>
                </a:ext>
              </a:extLst>
            </p:cNvPr>
            <p:cNvSpPr/>
            <p:nvPr/>
          </p:nvSpPr>
          <p:spPr>
            <a:xfrm>
              <a:off x="10322011" y="1137879"/>
              <a:ext cx="98854" cy="126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95B420C-8279-B046-ADE4-C77A01E62208}"/>
                </a:ext>
              </a:extLst>
            </p:cNvPr>
            <p:cNvCxnSpPr>
              <a:stCxn id="119" idx="6"/>
            </p:cNvCxnSpPr>
            <p:nvPr/>
          </p:nvCxnSpPr>
          <p:spPr>
            <a:xfrm flipV="1">
              <a:off x="10268465" y="963827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D564DF-F4CF-AD4A-8A9A-D513BA7F0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865" y="999367"/>
              <a:ext cx="0" cy="152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B0348AF-8B63-A240-88BE-321AF3D8ED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465" y="963827"/>
              <a:ext cx="152400" cy="35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16BF87C-3010-5C46-810A-EC017B98F0BB}"/>
              </a:ext>
            </a:extLst>
          </p:cNvPr>
          <p:cNvGrpSpPr/>
          <p:nvPr/>
        </p:nvGrpSpPr>
        <p:grpSpPr>
          <a:xfrm rot="5400000">
            <a:off x="3841619" y="2622161"/>
            <a:ext cx="431584" cy="99092"/>
            <a:chOff x="1454366" y="344576"/>
            <a:chExt cx="431584" cy="99092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884B725-6A4D-4749-8817-DB78378BC88E}"/>
                </a:ext>
              </a:extLst>
            </p:cNvPr>
            <p:cNvSpPr/>
            <p:nvPr/>
          </p:nvSpPr>
          <p:spPr>
            <a:xfrm>
              <a:off x="1791730" y="344577"/>
              <a:ext cx="94220" cy="99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CAE58C1-3D2A-6D46-8E02-1744155988D0}"/>
                </a:ext>
              </a:extLst>
            </p:cNvPr>
            <p:cNvCxnSpPr>
              <a:cxnSpLocks/>
            </p:cNvCxnSpPr>
            <p:nvPr/>
          </p:nvCxnSpPr>
          <p:spPr>
            <a:xfrm>
              <a:off x="1548586" y="394123"/>
              <a:ext cx="24314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C4C0F37-A300-C246-B965-97D53D3FF3C7}"/>
                </a:ext>
              </a:extLst>
            </p:cNvPr>
            <p:cNvSpPr/>
            <p:nvPr/>
          </p:nvSpPr>
          <p:spPr>
            <a:xfrm>
              <a:off x="1454366" y="344576"/>
              <a:ext cx="94220" cy="99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7F6720CF-A2AA-F342-A954-408DF409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96" y="1381247"/>
            <a:ext cx="433501" cy="118862"/>
          </a:xfrm>
          <a:prstGeom prst="rect">
            <a:avLst/>
          </a:prstGeom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C6C3AE0-234F-3F4C-9CAB-DEF9CDE535C7}"/>
              </a:ext>
            </a:extLst>
          </p:cNvPr>
          <p:cNvGrpSpPr/>
          <p:nvPr/>
        </p:nvGrpSpPr>
        <p:grpSpPr>
          <a:xfrm>
            <a:off x="4545405" y="2565052"/>
            <a:ext cx="449079" cy="198128"/>
            <a:chOff x="1163440" y="2595152"/>
            <a:chExt cx="449079" cy="198128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341056E-4724-2847-9CE1-5AD590B3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5168" y="2605687"/>
              <a:ext cx="49212" cy="96027"/>
            </a:xfrm>
            <a:prstGeom prst="line">
              <a:avLst/>
            </a:prstGeom>
            <a:ln w="158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975E87D-7E83-C249-9D35-126E03FDF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751" y="2595152"/>
              <a:ext cx="89849" cy="198127"/>
            </a:xfrm>
            <a:prstGeom prst="line">
              <a:avLst/>
            </a:prstGeom>
            <a:ln w="158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231956D-B450-C843-859E-50570ACC0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0189" y="2605687"/>
              <a:ext cx="74182" cy="187593"/>
            </a:xfrm>
            <a:prstGeom prst="line">
              <a:avLst/>
            </a:prstGeom>
            <a:ln w="158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751231-8F86-3743-A99C-2B5285464A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8008" y="2614570"/>
              <a:ext cx="59908" cy="99092"/>
            </a:xfrm>
            <a:prstGeom prst="line">
              <a:avLst/>
            </a:prstGeom>
            <a:ln w="158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488A207-7A19-7A49-9320-2EB3A534C951}"/>
                </a:ext>
              </a:extLst>
            </p:cNvPr>
            <p:cNvSpPr/>
            <p:nvPr/>
          </p:nvSpPr>
          <p:spPr>
            <a:xfrm rot="5400000">
              <a:off x="1515864" y="2663496"/>
              <a:ext cx="94220" cy="99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E06B260-1181-9F41-B6B1-6D63CC2444BE}"/>
                </a:ext>
              </a:extLst>
            </p:cNvPr>
            <p:cNvSpPr/>
            <p:nvPr/>
          </p:nvSpPr>
          <p:spPr>
            <a:xfrm rot="5400000">
              <a:off x="1165876" y="2661681"/>
              <a:ext cx="94220" cy="99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Oval 193">
            <a:extLst>
              <a:ext uri="{FF2B5EF4-FFF2-40B4-BE49-F238E27FC236}">
                <a16:creationId xmlns:a16="http://schemas.microsoft.com/office/drawing/2014/main" id="{2BE2F5BB-27D1-A343-A5FD-E41A5729E64B}"/>
              </a:ext>
            </a:extLst>
          </p:cNvPr>
          <p:cNvSpPr/>
          <p:nvPr/>
        </p:nvSpPr>
        <p:spPr>
          <a:xfrm>
            <a:off x="5336429" y="2527591"/>
            <a:ext cx="292100" cy="2730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2B36D937-B319-AD48-9769-10FDE530C7BD}"/>
              </a:ext>
            </a:extLst>
          </p:cNvPr>
          <p:cNvSpPr/>
          <p:nvPr/>
        </p:nvSpPr>
        <p:spPr>
          <a:xfrm rot="5400000">
            <a:off x="5291529" y="2620696"/>
            <a:ext cx="94220" cy="990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DA52C3C-153E-0A43-B05E-ED7ADE1641DA}"/>
              </a:ext>
            </a:extLst>
          </p:cNvPr>
          <p:cNvSpPr/>
          <p:nvPr/>
        </p:nvSpPr>
        <p:spPr>
          <a:xfrm rot="5400000">
            <a:off x="5583629" y="2614346"/>
            <a:ext cx="94220" cy="990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BF82A31-6224-D44A-AB33-C55B577690C8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36429" y="2567578"/>
            <a:ext cx="4277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C8667F7-F8D4-AE4B-95F1-C9551E7078BD}"/>
              </a:ext>
            </a:extLst>
          </p:cNvPr>
          <p:cNvCxnSpPr>
            <a:cxnSpLocks/>
            <a:stCxn id="194" idx="1"/>
          </p:cNvCxnSpPr>
          <p:nvPr/>
        </p:nvCxnSpPr>
        <p:spPr>
          <a:xfrm>
            <a:off x="5379206" y="2567578"/>
            <a:ext cx="7888" cy="399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1C9AC65-B8CD-384E-8969-5F0E52E79D94}"/>
              </a:ext>
            </a:extLst>
          </p:cNvPr>
          <p:cNvGrpSpPr/>
          <p:nvPr/>
        </p:nvGrpSpPr>
        <p:grpSpPr>
          <a:xfrm rot="11984296">
            <a:off x="5572261" y="2735894"/>
            <a:ext cx="50665" cy="39988"/>
            <a:chOff x="5488829" y="2719978"/>
            <a:chExt cx="50665" cy="39988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576154B-307F-6340-B0B8-3ED82123BFEC}"/>
                </a:ext>
              </a:extLst>
            </p:cNvPr>
            <p:cNvCxnSpPr>
              <a:cxnSpLocks/>
            </p:cNvCxnSpPr>
            <p:nvPr/>
          </p:nvCxnSpPr>
          <p:spPr>
            <a:xfrm>
              <a:off x="5488829" y="2719978"/>
              <a:ext cx="4277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562C1D2-856C-6C4A-95C6-73F19BF99F69}"/>
                </a:ext>
              </a:extLst>
            </p:cNvPr>
            <p:cNvCxnSpPr>
              <a:cxnSpLocks/>
            </p:cNvCxnSpPr>
            <p:nvPr/>
          </p:nvCxnSpPr>
          <p:spPr>
            <a:xfrm>
              <a:off x="5531606" y="2719978"/>
              <a:ext cx="7888" cy="399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7043D36-C1B4-6541-9509-EB2EC70AC66D}"/>
              </a:ext>
            </a:extLst>
          </p:cNvPr>
          <p:cNvSpPr/>
          <p:nvPr/>
        </p:nvSpPr>
        <p:spPr>
          <a:xfrm>
            <a:off x="6617524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static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7B7FC3B-5B30-E841-80C2-9392F25D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93" y="2075816"/>
            <a:ext cx="433501" cy="118862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A9B59252-906F-5E43-9AFE-A2E5537652B8}"/>
              </a:ext>
            </a:extLst>
          </p:cNvPr>
          <p:cNvSpPr/>
          <p:nvPr/>
        </p:nvSpPr>
        <p:spPr>
          <a:xfrm>
            <a:off x="6617524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gobo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CD6FAFC-EB07-BE4B-BF94-EB83852359D2}"/>
              </a:ext>
            </a:extLst>
          </p:cNvPr>
          <p:cNvSpPr/>
          <p:nvPr/>
        </p:nvSpPr>
        <p:spPr>
          <a:xfrm>
            <a:off x="5904988" y="1743479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EA8D1A2F-68D0-1343-BF31-93C41713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142" y="2080582"/>
            <a:ext cx="433501" cy="118862"/>
          </a:xfrm>
          <a:prstGeom prst="rect">
            <a:avLst/>
          </a:prstGeom>
        </p:spPr>
      </p:pic>
      <p:sp>
        <p:nvSpPr>
          <p:cNvPr id="213" name="Rectangle 212">
            <a:extLst>
              <a:ext uri="{FF2B5EF4-FFF2-40B4-BE49-F238E27FC236}">
                <a16:creationId xmlns:a16="http://schemas.microsoft.com/office/drawing/2014/main" id="{9FA5A617-D8E5-5747-BD5E-4E734E9A0FAD}"/>
              </a:ext>
            </a:extLst>
          </p:cNvPr>
          <p:cNvSpPr/>
          <p:nvPr/>
        </p:nvSpPr>
        <p:spPr>
          <a:xfrm>
            <a:off x="5892500" y="2402506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806B9DB7-42B4-534D-9A0E-DAE75E43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32" y="2715952"/>
            <a:ext cx="433501" cy="118862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EE0125E5-7D9A-8A47-A055-4E7792F3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98" y="1456066"/>
            <a:ext cx="433501" cy="118862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B9FFDAEE-26F7-304A-962F-F058A4A0E8DC}"/>
              </a:ext>
            </a:extLst>
          </p:cNvPr>
          <p:cNvSpPr/>
          <p:nvPr/>
        </p:nvSpPr>
        <p:spPr>
          <a:xfrm>
            <a:off x="5895383" y="1092042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58FB9501-73EA-3548-8941-4379461C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97" y="1401401"/>
            <a:ext cx="433501" cy="118862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88CF17A8-8344-1F44-A585-B7A8C30F961C}"/>
              </a:ext>
            </a:extLst>
          </p:cNvPr>
          <p:cNvSpPr/>
          <p:nvPr/>
        </p:nvSpPr>
        <p:spPr>
          <a:xfrm>
            <a:off x="7326139" y="1092042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BCD48DB-0D83-9042-B95B-C37571310C05}"/>
              </a:ext>
            </a:extLst>
          </p:cNvPr>
          <p:cNvGrpSpPr/>
          <p:nvPr/>
        </p:nvGrpSpPr>
        <p:grpSpPr>
          <a:xfrm rot="10800000">
            <a:off x="3211466" y="1963134"/>
            <a:ext cx="337364" cy="99091"/>
            <a:chOff x="1174520" y="1189308"/>
            <a:chExt cx="337364" cy="99091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3573C07-3E29-2B4F-9402-F7FDC55DFF98}"/>
                </a:ext>
              </a:extLst>
            </p:cNvPr>
            <p:cNvSpPr/>
            <p:nvPr/>
          </p:nvSpPr>
          <p:spPr>
            <a:xfrm>
              <a:off x="1417664" y="1189308"/>
              <a:ext cx="94220" cy="99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D3431D0-3E44-2247-B4AA-CB9D1915F159}"/>
                </a:ext>
              </a:extLst>
            </p:cNvPr>
            <p:cNvCxnSpPr>
              <a:cxnSpLocks/>
            </p:cNvCxnSpPr>
            <p:nvPr/>
          </p:nvCxnSpPr>
          <p:spPr>
            <a:xfrm>
              <a:off x="1174520" y="1238854"/>
              <a:ext cx="243144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88FC56D-20CB-134B-907F-C36CB6BA4875}"/>
              </a:ext>
            </a:extLst>
          </p:cNvPr>
          <p:cNvGrpSpPr/>
          <p:nvPr/>
        </p:nvGrpSpPr>
        <p:grpSpPr>
          <a:xfrm rot="10800000">
            <a:off x="3147162" y="2553066"/>
            <a:ext cx="288698" cy="281748"/>
            <a:chOff x="1223187" y="1189309"/>
            <a:chExt cx="288698" cy="281748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90D1318D-E65E-5940-9022-2DFC05E2F49C}"/>
                </a:ext>
              </a:extLst>
            </p:cNvPr>
            <p:cNvSpPr/>
            <p:nvPr/>
          </p:nvSpPr>
          <p:spPr>
            <a:xfrm>
              <a:off x="1405036" y="1189309"/>
              <a:ext cx="106849" cy="99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3C72EB4-9EBD-B545-93E7-8A5894BE31D7}"/>
                </a:ext>
              </a:extLst>
            </p:cNvPr>
            <p:cNvCxnSpPr>
              <a:cxnSpLocks/>
              <a:stCxn id="373" idx="7"/>
            </p:cNvCxnSpPr>
            <p:nvPr/>
          </p:nvCxnSpPr>
          <p:spPr>
            <a:xfrm rot="10800000" flipH="1">
              <a:off x="1223187" y="1267631"/>
              <a:ext cx="191956" cy="203426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458500A-68BB-E448-B66B-31B7F1A6DB09}"/>
              </a:ext>
            </a:extLst>
          </p:cNvPr>
          <p:cNvGrpSpPr/>
          <p:nvPr/>
        </p:nvGrpSpPr>
        <p:grpSpPr>
          <a:xfrm>
            <a:off x="3858664" y="1951451"/>
            <a:ext cx="397494" cy="124365"/>
            <a:chOff x="1657961" y="1246853"/>
            <a:chExt cx="654660" cy="9909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480962E-F7A8-5645-ABA0-608DAB75FF3A}"/>
                </a:ext>
              </a:extLst>
            </p:cNvPr>
            <p:cNvGrpSpPr/>
            <p:nvPr/>
          </p:nvGrpSpPr>
          <p:grpSpPr>
            <a:xfrm>
              <a:off x="1772194" y="1246853"/>
              <a:ext cx="431584" cy="99092"/>
              <a:chOff x="1454366" y="344576"/>
              <a:chExt cx="431584" cy="99092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CC168451-0AA1-AB44-B0E7-9D9B63C561D2}"/>
                  </a:ext>
                </a:extLst>
              </p:cNvPr>
              <p:cNvSpPr/>
              <p:nvPr/>
            </p:nvSpPr>
            <p:spPr>
              <a:xfrm>
                <a:off x="1791730" y="344577"/>
                <a:ext cx="94220" cy="990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CD8C5609-6E2C-AF43-9539-FB28B53CF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586" y="394123"/>
                <a:ext cx="243144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C1B887C9-C269-6942-974C-F97BD16078F2}"/>
                  </a:ext>
                </a:extLst>
              </p:cNvPr>
              <p:cNvSpPr/>
              <p:nvPr/>
            </p:nvSpPr>
            <p:spPr>
              <a:xfrm>
                <a:off x="1454366" y="344576"/>
                <a:ext cx="94220" cy="990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368FDFE-931A-C248-8860-89FCDEB0173C}"/>
                </a:ext>
              </a:extLst>
            </p:cNvPr>
            <p:cNvSpPr/>
            <p:nvPr/>
          </p:nvSpPr>
          <p:spPr>
            <a:xfrm>
              <a:off x="2218401" y="1246854"/>
              <a:ext cx="94220" cy="99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ABA000B-E268-AC4D-9FD2-44B1722498CB}"/>
                </a:ext>
              </a:extLst>
            </p:cNvPr>
            <p:cNvSpPr/>
            <p:nvPr/>
          </p:nvSpPr>
          <p:spPr>
            <a:xfrm>
              <a:off x="1657961" y="1246854"/>
              <a:ext cx="94220" cy="99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A75BBBB-521F-6C48-8C82-D9FADA43ACA8}"/>
              </a:ext>
            </a:extLst>
          </p:cNvPr>
          <p:cNvSpPr/>
          <p:nvPr/>
        </p:nvSpPr>
        <p:spPr>
          <a:xfrm>
            <a:off x="3806871" y="1080360"/>
            <a:ext cx="495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pairs</a:t>
            </a:r>
            <a:endParaRPr lang="en-US" b="1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0B66837-1EA4-EF4A-9FCD-B3D9508235F9}"/>
              </a:ext>
            </a:extLst>
          </p:cNvPr>
          <p:cNvSpPr/>
          <p:nvPr/>
        </p:nvSpPr>
        <p:spPr>
          <a:xfrm>
            <a:off x="3841604" y="1704508"/>
            <a:ext cx="495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pairs</a:t>
            </a:r>
            <a:endParaRPr lang="en-US" b="1" dirty="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9E8CE66-1C00-2545-9A2E-D58876F2720F}"/>
              </a:ext>
            </a:extLst>
          </p:cNvPr>
          <p:cNvGrpSpPr/>
          <p:nvPr/>
        </p:nvGrpSpPr>
        <p:grpSpPr>
          <a:xfrm>
            <a:off x="3813980" y="1307622"/>
            <a:ext cx="490225" cy="126683"/>
            <a:chOff x="1747206" y="1051242"/>
            <a:chExt cx="942095" cy="124364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EBFFF19-CCC2-7B43-B56C-12C958EF4E5F}"/>
                </a:ext>
              </a:extLst>
            </p:cNvPr>
            <p:cNvSpPr/>
            <p:nvPr/>
          </p:nvSpPr>
          <p:spPr>
            <a:xfrm>
              <a:off x="1747206" y="1051242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7C47D0-001F-4343-87BC-B55DF293E87F}"/>
                </a:ext>
              </a:extLst>
            </p:cNvPr>
            <p:cNvSpPr/>
            <p:nvPr/>
          </p:nvSpPr>
          <p:spPr>
            <a:xfrm>
              <a:off x="1866637" y="1051242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8614808-7C8B-0443-9B79-6F8A38FBD0F4}"/>
                </a:ext>
              </a:extLst>
            </p:cNvPr>
            <p:cNvSpPr/>
            <p:nvPr/>
          </p:nvSpPr>
          <p:spPr>
            <a:xfrm>
              <a:off x="1986068" y="1051242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1AC376A-32D6-4F42-A617-A86A17E3D92D}"/>
                </a:ext>
              </a:extLst>
            </p:cNvPr>
            <p:cNvSpPr/>
            <p:nvPr/>
          </p:nvSpPr>
          <p:spPr>
            <a:xfrm>
              <a:off x="2105499" y="1051242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40D3B65-0534-1E4B-91FF-7A2EEEA5912D}"/>
                </a:ext>
              </a:extLst>
            </p:cNvPr>
            <p:cNvSpPr/>
            <p:nvPr/>
          </p:nvSpPr>
          <p:spPr>
            <a:xfrm>
              <a:off x="2224930" y="1051242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69A7422-7337-484D-BDF2-285579AD8D6F}"/>
                </a:ext>
              </a:extLst>
            </p:cNvPr>
            <p:cNvSpPr/>
            <p:nvPr/>
          </p:nvSpPr>
          <p:spPr>
            <a:xfrm>
              <a:off x="2344361" y="1051242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3F7175B-DA91-6247-8146-C2F4ECED6034}"/>
                </a:ext>
              </a:extLst>
            </p:cNvPr>
            <p:cNvSpPr/>
            <p:nvPr/>
          </p:nvSpPr>
          <p:spPr>
            <a:xfrm>
              <a:off x="2463792" y="1051242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19DAD42C-4E29-AA41-8142-348286BDBF86}"/>
                </a:ext>
              </a:extLst>
            </p:cNvPr>
            <p:cNvSpPr/>
            <p:nvPr/>
          </p:nvSpPr>
          <p:spPr>
            <a:xfrm>
              <a:off x="2583221" y="1051242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AC9B4FB-4C30-BC41-A56F-1D4752F8A7E2}"/>
              </a:ext>
            </a:extLst>
          </p:cNvPr>
          <p:cNvGrpSpPr/>
          <p:nvPr/>
        </p:nvGrpSpPr>
        <p:grpSpPr>
          <a:xfrm>
            <a:off x="3146073" y="1306226"/>
            <a:ext cx="383541" cy="124364"/>
            <a:chOff x="576545" y="926878"/>
            <a:chExt cx="942095" cy="124364"/>
          </a:xfrm>
        </p:grpSpPr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D183591-E87C-F04A-9E77-2EFB8A73CAA1}"/>
                </a:ext>
              </a:extLst>
            </p:cNvPr>
            <p:cNvSpPr/>
            <p:nvPr/>
          </p:nvSpPr>
          <p:spPr>
            <a:xfrm>
              <a:off x="576545" y="926878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A45C759-6A34-DE41-AADE-D288AA804295}"/>
                </a:ext>
              </a:extLst>
            </p:cNvPr>
            <p:cNvSpPr/>
            <p:nvPr/>
          </p:nvSpPr>
          <p:spPr>
            <a:xfrm>
              <a:off x="695976" y="926878"/>
              <a:ext cx="106080" cy="124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5EB0D03B-A2FD-EF4D-8E99-342A22F93366}"/>
                </a:ext>
              </a:extLst>
            </p:cNvPr>
            <p:cNvSpPr/>
            <p:nvPr/>
          </p:nvSpPr>
          <p:spPr>
            <a:xfrm>
              <a:off x="815407" y="926878"/>
              <a:ext cx="106080" cy="12436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5BA34E9A-81C1-BB44-9CEA-AA593F96CD1D}"/>
                </a:ext>
              </a:extLst>
            </p:cNvPr>
            <p:cNvSpPr/>
            <p:nvPr/>
          </p:nvSpPr>
          <p:spPr>
            <a:xfrm>
              <a:off x="934838" y="926878"/>
              <a:ext cx="106080" cy="1243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9AC0DEB-13C6-7445-9B6F-27CB01A85192}"/>
                </a:ext>
              </a:extLst>
            </p:cNvPr>
            <p:cNvSpPr/>
            <p:nvPr/>
          </p:nvSpPr>
          <p:spPr>
            <a:xfrm>
              <a:off x="1054269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74558BE9-FFC7-8546-9476-9C57349B66F8}"/>
                </a:ext>
              </a:extLst>
            </p:cNvPr>
            <p:cNvSpPr/>
            <p:nvPr/>
          </p:nvSpPr>
          <p:spPr>
            <a:xfrm>
              <a:off x="1173700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BFDEF19B-E7C5-4F48-B1B0-EB4C631A763B}"/>
                </a:ext>
              </a:extLst>
            </p:cNvPr>
            <p:cNvSpPr/>
            <p:nvPr/>
          </p:nvSpPr>
          <p:spPr>
            <a:xfrm>
              <a:off x="1293131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5BF7C94E-DC04-A144-BBD7-93D0EBA6EA6E}"/>
                </a:ext>
              </a:extLst>
            </p:cNvPr>
            <p:cNvSpPr/>
            <p:nvPr/>
          </p:nvSpPr>
          <p:spPr>
            <a:xfrm>
              <a:off x="1412560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D1E9C9B-CE97-0640-B1CE-5B1E6F8F8A3C}"/>
              </a:ext>
            </a:extLst>
          </p:cNvPr>
          <p:cNvSpPr/>
          <p:nvPr/>
        </p:nvSpPr>
        <p:spPr>
          <a:xfrm>
            <a:off x="3069362" y="1076654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chase</a:t>
            </a:r>
            <a:endParaRPr lang="en-US" b="1" dirty="0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B650A18-A377-394D-BCA6-A4483FBAAA9F}"/>
              </a:ext>
            </a:extLst>
          </p:cNvPr>
          <p:cNvGrpSpPr/>
          <p:nvPr/>
        </p:nvGrpSpPr>
        <p:grpSpPr>
          <a:xfrm>
            <a:off x="4523161" y="1316634"/>
            <a:ext cx="502955" cy="89217"/>
            <a:chOff x="728945" y="1079278"/>
            <a:chExt cx="942095" cy="124364"/>
          </a:xfrm>
        </p:grpSpPr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ED3F2D37-9B07-844E-84A3-65F6B4BB0A9B}"/>
                </a:ext>
              </a:extLst>
            </p:cNvPr>
            <p:cNvSpPr/>
            <p:nvPr/>
          </p:nvSpPr>
          <p:spPr>
            <a:xfrm>
              <a:off x="728945" y="1079278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96C64273-3D3F-AE4B-A262-206681F0C21B}"/>
                </a:ext>
              </a:extLst>
            </p:cNvPr>
            <p:cNvSpPr/>
            <p:nvPr/>
          </p:nvSpPr>
          <p:spPr>
            <a:xfrm>
              <a:off x="848376" y="1079278"/>
              <a:ext cx="106080" cy="1243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8B0C2B38-DF6C-C842-905D-F4D877A5D465}"/>
                </a:ext>
              </a:extLst>
            </p:cNvPr>
            <p:cNvSpPr/>
            <p:nvPr/>
          </p:nvSpPr>
          <p:spPr>
            <a:xfrm>
              <a:off x="967807" y="1079278"/>
              <a:ext cx="106080" cy="12436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B8B8CFB2-123D-A94B-8E37-501657B4CD14}"/>
                </a:ext>
              </a:extLst>
            </p:cNvPr>
            <p:cNvSpPr/>
            <p:nvPr/>
          </p:nvSpPr>
          <p:spPr>
            <a:xfrm>
              <a:off x="1087238" y="10792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B843D923-7F3F-2846-8B67-3B2C54D24A69}"/>
                </a:ext>
              </a:extLst>
            </p:cNvPr>
            <p:cNvSpPr/>
            <p:nvPr/>
          </p:nvSpPr>
          <p:spPr>
            <a:xfrm>
              <a:off x="1206669" y="10792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C9C56A9-856F-B547-B873-9310CA5FAA96}"/>
                </a:ext>
              </a:extLst>
            </p:cNvPr>
            <p:cNvSpPr/>
            <p:nvPr/>
          </p:nvSpPr>
          <p:spPr>
            <a:xfrm>
              <a:off x="1326100" y="1079278"/>
              <a:ext cx="106080" cy="1243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393E7A5B-D490-7C46-AEC1-14E84E9F9FB9}"/>
                </a:ext>
              </a:extLst>
            </p:cNvPr>
            <p:cNvSpPr/>
            <p:nvPr/>
          </p:nvSpPr>
          <p:spPr>
            <a:xfrm>
              <a:off x="1445531" y="1079278"/>
              <a:ext cx="106080" cy="12436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31661A1C-2CB4-454A-AAF4-8EAC433EDBD9}"/>
                </a:ext>
              </a:extLst>
            </p:cNvPr>
            <p:cNvSpPr/>
            <p:nvPr/>
          </p:nvSpPr>
          <p:spPr>
            <a:xfrm>
              <a:off x="1564960" y="1079278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14AB7BF-4F68-844E-BEA8-C0E718A01F93}"/>
              </a:ext>
            </a:extLst>
          </p:cNvPr>
          <p:cNvSpPr/>
          <p:nvPr/>
        </p:nvSpPr>
        <p:spPr>
          <a:xfrm>
            <a:off x="4459039" y="1084335"/>
            <a:ext cx="630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inward</a:t>
            </a:r>
            <a:endParaRPr lang="en-US" b="1" dirty="0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C548FD5-EFEC-524B-A991-D0FEE823BE04}"/>
              </a:ext>
            </a:extLst>
          </p:cNvPr>
          <p:cNvGrpSpPr/>
          <p:nvPr/>
        </p:nvGrpSpPr>
        <p:grpSpPr>
          <a:xfrm>
            <a:off x="5280313" y="1313986"/>
            <a:ext cx="383541" cy="87415"/>
            <a:chOff x="576545" y="926878"/>
            <a:chExt cx="942095" cy="124364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9540C14-A8EA-F044-8131-3B10AD2C3425}"/>
                </a:ext>
              </a:extLst>
            </p:cNvPr>
            <p:cNvSpPr/>
            <p:nvPr/>
          </p:nvSpPr>
          <p:spPr>
            <a:xfrm>
              <a:off x="576545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74E862B-9C63-D140-94CC-18195ED01774}"/>
                </a:ext>
              </a:extLst>
            </p:cNvPr>
            <p:cNvSpPr/>
            <p:nvPr/>
          </p:nvSpPr>
          <p:spPr>
            <a:xfrm>
              <a:off x="695976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9F2EEAC3-AFD0-854B-9FBF-178F5E8C9EE5}"/>
                </a:ext>
              </a:extLst>
            </p:cNvPr>
            <p:cNvSpPr/>
            <p:nvPr/>
          </p:nvSpPr>
          <p:spPr>
            <a:xfrm>
              <a:off x="815407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60FC7C42-E0C1-E54C-A70C-F5AA7016657C}"/>
                </a:ext>
              </a:extLst>
            </p:cNvPr>
            <p:cNvSpPr/>
            <p:nvPr/>
          </p:nvSpPr>
          <p:spPr>
            <a:xfrm>
              <a:off x="934838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ED7950C0-E4BB-E642-AD9F-D9B16F322EA7}"/>
                </a:ext>
              </a:extLst>
            </p:cNvPr>
            <p:cNvSpPr/>
            <p:nvPr/>
          </p:nvSpPr>
          <p:spPr>
            <a:xfrm>
              <a:off x="1054269" y="926878"/>
              <a:ext cx="106080" cy="1243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3FD05F43-EFF4-594C-8A60-9AF9FF60DE10}"/>
                </a:ext>
              </a:extLst>
            </p:cNvPr>
            <p:cNvSpPr/>
            <p:nvPr/>
          </p:nvSpPr>
          <p:spPr>
            <a:xfrm>
              <a:off x="1173700" y="926878"/>
              <a:ext cx="106080" cy="1243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D3480D2A-BAE1-CE40-8FE1-818F7AB3EB3E}"/>
                </a:ext>
              </a:extLst>
            </p:cNvPr>
            <p:cNvSpPr/>
            <p:nvPr/>
          </p:nvSpPr>
          <p:spPr>
            <a:xfrm>
              <a:off x="1293131" y="926878"/>
              <a:ext cx="106080" cy="124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754176F6-6292-9540-8198-F2DE25A050FD}"/>
                </a:ext>
              </a:extLst>
            </p:cNvPr>
            <p:cNvSpPr/>
            <p:nvPr/>
          </p:nvSpPr>
          <p:spPr>
            <a:xfrm>
              <a:off x="1412560" y="926878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6" name="Rectangle 325">
            <a:extLst>
              <a:ext uri="{FF2B5EF4-FFF2-40B4-BE49-F238E27FC236}">
                <a16:creationId xmlns:a16="http://schemas.microsoft.com/office/drawing/2014/main" id="{7A890A96-742F-1C45-B619-16008A0ED45A}"/>
              </a:ext>
            </a:extLst>
          </p:cNvPr>
          <p:cNvSpPr/>
          <p:nvPr/>
        </p:nvSpPr>
        <p:spPr>
          <a:xfrm>
            <a:off x="5148377" y="1092042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bounce</a:t>
            </a:r>
            <a:endParaRPr lang="en-US" b="1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64230B5-58E8-9E41-A03B-FF604E1BFFEC}"/>
              </a:ext>
            </a:extLst>
          </p:cNvPr>
          <p:cNvSpPr/>
          <p:nvPr/>
        </p:nvSpPr>
        <p:spPr>
          <a:xfrm>
            <a:off x="3051793" y="1749881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55212D1-0B9C-A34B-9067-3C162EE1FD60}"/>
              </a:ext>
            </a:extLst>
          </p:cNvPr>
          <p:cNvSpPr/>
          <p:nvPr/>
        </p:nvSpPr>
        <p:spPr>
          <a:xfrm>
            <a:off x="3744460" y="1740564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06CB1572-0236-CB48-9A72-0CA9D7C084B0}"/>
              </a:ext>
            </a:extLst>
          </p:cNvPr>
          <p:cNvSpPr/>
          <p:nvPr/>
        </p:nvSpPr>
        <p:spPr>
          <a:xfrm>
            <a:off x="4467432" y="1742291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ABC466B-24CB-5645-8147-E6C5FBA63F22}"/>
              </a:ext>
            </a:extLst>
          </p:cNvPr>
          <p:cNvSpPr/>
          <p:nvPr/>
        </p:nvSpPr>
        <p:spPr>
          <a:xfrm>
            <a:off x="5205060" y="1742291"/>
            <a:ext cx="592536" cy="53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5D179B9-6CD9-3D45-8FAD-D4BE33B180C1}"/>
              </a:ext>
            </a:extLst>
          </p:cNvPr>
          <p:cNvSpPr/>
          <p:nvPr/>
        </p:nvSpPr>
        <p:spPr>
          <a:xfrm>
            <a:off x="3825720" y="1738199"/>
            <a:ext cx="495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pairs</a:t>
            </a:r>
            <a:endParaRPr lang="en-US" b="1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26A3862-2F52-F34D-BEB7-9AB14DB20F51}"/>
              </a:ext>
            </a:extLst>
          </p:cNvPr>
          <p:cNvGrpSpPr/>
          <p:nvPr/>
        </p:nvGrpSpPr>
        <p:grpSpPr>
          <a:xfrm>
            <a:off x="3832829" y="1965461"/>
            <a:ext cx="490225" cy="126683"/>
            <a:chOff x="1747206" y="1051242"/>
            <a:chExt cx="942095" cy="124364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783C6462-397F-6C49-899A-E1BD51E24D61}"/>
                </a:ext>
              </a:extLst>
            </p:cNvPr>
            <p:cNvSpPr/>
            <p:nvPr/>
          </p:nvSpPr>
          <p:spPr>
            <a:xfrm>
              <a:off x="1747206" y="1051242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CF6415BC-C103-774B-881C-512E83F3F80C}"/>
                </a:ext>
              </a:extLst>
            </p:cNvPr>
            <p:cNvSpPr/>
            <p:nvPr/>
          </p:nvSpPr>
          <p:spPr>
            <a:xfrm>
              <a:off x="1866637" y="1051242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183B2FCE-BF6C-3C46-98E8-C98CB162A0C3}"/>
                </a:ext>
              </a:extLst>
            </p:cNvPr>
            <p:cNvSpPr/>
            <p:nvPr/>
          </p:nvSpPr>
          <p:spPr>
            <a:xfrm>
              <a:off x="1986068" y="1051242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F6B27A62-7154-8642-B0AB-88263CB65A9F}"/>
                </a:ext>
              </a:extLst>
            </p:cNvPr>
            <p:cNvSpPr/>
            <p:nvPr/>
          </p:nvSpPr>
          <p:spPr>
            <a:xfrm>
              <a:off x="2105499" y="1051242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047B496A-D999-DB49-9A61-2D9E805C1D8D}"/>
                </a:ext>
              </a:extLst>
            </p:cNvPr>
            <p:cNvSpPr/>
            <p:nvPr/>
          </p:nvSpPr>
          <p:spPr>
            <a:xfrm>
              <a:off x="2224930" y="1051242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BBCDD9E-14D7-734F-A4F3-639EE6DAF082}"/>
                </a:ext>
              </a:extLst>
            </p:cNvPr>
            <p:cNvSpPr/>
            <p:nvPr/>
          </p:nvSpPr>
          <p:spPr>
            <a:xfrm>
              <a:off x="2344361" y="1051242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CD71F68F-DB4F-1D40-A96C-EC04E3779590}"/>
                </a:ext>
              </a:extLst>
            </p:cNvPr>
            <p:cNvSpPr/>
            <p:nvPr/>
          </p:nvSpPr>
          <p:spPr>
            <a:xfrm>
              <a:off x="2463792" y="1051242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9B4CCE24-4DE9-3145-8CBF-64EA06ABAAEE}"/>
                </a:ext>
              </a:extLst>
            </p:cNvPr>
            <p:cNvSpPr/>
            <p:nvPr/>
          </p:nvSpPr>
          <p:spPr>
            <a:xfrm>
              <a:off x="2583221" y="1051242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6820C72-EB6C-8748-9D11-91F3DC4FA164}"/>
              </a:ext>
            </a:extLst>
          </p:cNvPr>
          <p:cNvGrpSpPr/>
          <p:nvPr/>
        </p:nvGrpSpPr>
        <p:grpSpPr>
          <a:xfrm>
            <a:off x="3164922" y="1964065"/>
            <a:ext cx="383541" cy="124364"/>
            <a:chOff x="576545" y="926878"/>
            <a:chExt cx="942095" cy="124364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08A32DB-08F4-9241-A059-BAB56E8D63B4}"/>
                </a:ext>
              </a:extLst>
            </p:cNvPr>
            <p:cNvSpPr/>
            <p:nvPr/>
          </p:nvSpPr>
          <p:spPr>
            <a:xfrm>
              <a:off x="576545" y="926878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E7D63F6E-C656-7340-B607-0829E22FE2C0}"/>
                </a:ext>
              </a:extLst>
            </p:cNvPr>
            <p:cNvSpPr/>
            <p:nvPr/>
          </p:nvSpPr>
          <p:spPr>
            <a:xfrm>
              <a:off x="695976" y="926878"/>
              <a:ext cx="106080" cy="124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0FFF2005-3DDB-6B47-8196-6995A82C1490}"/>
                </a:ext>
              </a:extLst>
            </p:cNvPr>
            <p:cNvSpPr/>
            <p:nvPr/>
          </p:nvSpPr>
          <p:spPr>
            <a:xfrm>
              <a:off x="815407" y="926878"/>
              <a:ext cx="106080" cy="12436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5F8E438-6D4A-DA47-BE7C-B4210E6013C9}"/>
                </a:ext>
              </a:extLst>
            </p:cNvPr>
            <p:cNvSpPr/>
            <p:nvPr/>
          </p:nvSpPr>
          <p:spPr>
            <a:xfrm>
              <a:off x="934838" y="926878"/>
              <a:ext cx="106080" cy="1243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A58CBA7B-2385-EC4D-8197-86EA21C41C88}"/>
                </a:ext>
              </a:extLst>
            </p:cNvPr>
            <p:cNvSpPr/>
            <p:nvPr/>
          </p:nvSpPr>
          <p:spPr>
            <a:xfrm>
              <a:off x="1054269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4D402341-37D4-D24F-9D7B-074F4A64EA59}"/>
                </a:ext>
              </a:extLst>
            </p:cNvPr>
            <p:cNvSpPr/>
            <p:nvPr/>
          </p:nvSpPr>
          <p:spPr>
            <a:xfrm>
              <a:off x="1173700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67F3B5B-F78D-184D-835E-E445B46DC5F9}"/>
                </a:ext>
              </a:extLst>
            </p:cNvPr>
            <p:cNvSpPr/>
            <p:nvPr/>
          </p:nvSpPr>
          <p:spPr>
            <a:xfrm>
              <a:off x="1293131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E893443B-860B-D242-9758-48DE939448D3}"/>
                </a:ext>
              </a:extLst>
            </p:cNvPr>
            <p:cNvSpPr/>
            <p:nvPr/>
          </p:nvSpPr>
          <p:spPr>
            <a:xfrm>
              <a:off x="1412560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tangle 349">
            <a:extLst>
              <a:ext uri="{FF2B5EF4-FFF2-40B4-BE49-F238E27FC236}">
                <a16:creationId xmlns:a16="http://schemas.microsoft.com/office/drawing/2014/main" id="{2A9F3CDA-41E5-204A-8623-ADE47BE74F53}"/>
              </a:ext>
            </a:extLst>
          </p:cNvPr>
          <p:cNvSpPr/>
          <p:nvPr/>
        </p:nvSpPr>
        <p:spPr>
          <a:xfrm>
            <a:off x="3088211" y="1734493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chase</a:t>
            </a:r>
            <a:endParaRPr lang="en-US" b="1" dirty="0"/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BF82CC1B-435E-B849-9B56-A9D09A18C4A9}"/>
              </a:ext>
            </a:extLst>
          </p:cNvPr>
          <p:cNvGrpSpPr/>
          <p:nvPr/>
        </p:nvGrpSpPr>
        <p:grpSpPr>
          <a:xfrm>
            <a:off x="4542010" y="1974473"/>
            <a:ext cx="502955" cy="89217"/>
            <a:chOff x="728945" y="1079278"/>
            <a:chExt cx="942095" cy="124364"/>
          </a:xfrm>
        </p:grpSpPr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1C6A7417-5C0B-2742-B37B-40C8A5EC1DDB}"/>
                </a:ext>
              </a:extLst>
            </p:cNvPr>
            <p:cNvSpPr/>
            <p:nvPr/>
          </p:nvSpPr>
          <p:spPr>
            <a:xfrm>
              <a:off x="728945" y="1079278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07AB089-58E6-BE4A-9244-50D7729AD3A5}"/>
                </a:ext>
              </a:extLst>
            </p:cNvPr>
            <p:cNvSpPr/>
            <p:nvPr/>
          </p:nvSpPr>
          <p:spPr>
            <a:xfrm>
              <a:off x="848376" y="1079278"/>
              <a:ext cx="106080" cy="1243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D5B96F3B-117E-7448-919E-0C300EAAC496}"/>
                </a:ext>
              </a:extLst>
            </p:cNvPr>
            <p:cNvSpPr/>
            <p:nvPr/>
          </p:nvSpPr>
          <p:spPr>
            <a:xfrm>
              <a:off x="967807" y="1079278"/>
              <a:ext cx="106080" cy="12436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F98F3233-033B-1F4D-8CF9-D196BAB13DC5}"/>
                </a:ext>
              </a:extLst>
            </p:cNvPr>
            <p:cNvSpPr/>
            <p:nvPr/>
          </p:nvSpPr>
          <p:spPr>
            <a:xfrm>
              <a:off x="1087238" y="10792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E05989BE-985E-D848-AF71-160A75DFD966}"/>
                </a:ext>
              </a:extLst>
            </p:cNvPr>
            <p:cNvSpPr/>
            <p:nvPr/>
          </p:nvSpPr>
          <p:spPr>
            <a:xfrm>
              <a:off x="1206669" y="10792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570BC05A-46FD-6F45-A9A2-8D5F4731D198}"/>
                </a:ext>
              </a:extLst>
            </p:cNvPr>
            <p:cNvSpPr/>
            <p:nvPr/>
          </p:nvSpPr>
          <p:spPr>
            <a:xfrm>
              <a:off x="1326100" y="1079278"/>
              <a:ext cx="106080" cy="1243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207ACBDD-BA00-4A4A-9386-5CB9FF439D55}"/>
                </a:ext>
              </a:extLst>
            </p:cNvPr>
            <p:cNvSpPr/>
            <p:nvPr/>
          </p:nvSpPr>
          <p:spPr>
            <a:xfrm>
              <a:off x="1445531" y="1079278"/>
              <a:ext cx="106080" cy="12436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D6F2ACF-B57A-6941-8774-D9D4E8C5E362}"/>
                </a:ext>
              </a:extLst>
            </p:cNvPr>
            <p:cNvSpPr/>
            <p:nvPr/>
          </p:nvSpPr>
          <p:spPr>
            <a:xfrm>
              <a:off x="1564960" y="1079278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AE03619-6BC4-AC47-8B8C-74A9B9FA3E16}"/>
              </a:ext>
            </a:extLst>
          </p:cNvPr>
          <p:cNvSpPr/>
          <p:nvPr/>
        </p:nvSpPr>
        <p:spPr>
          <a:xfrm>
            <a:off x="4477888" y="1742174"/>
            <a:ext cx="630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inward</a:t>
            </a:r>
            <a:endParaRPr lang="en-US" b="1" dirty="0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8169B3A2-7818-ED47-A8F2-E5CD8A906A0F}"/>
              </a:ext>
            </a:extLst>
          </p:cNvPr>
          <p:cNvGrpSpPr/>
          <p:nvPr/>
        </p:nvGrpSpPr>
        <p:grpSpPr>
          <a:xfrm>
            <a:off x="5299162" y="1971825"/>
            <a:ext cx="383541" cy="87415"/>
            <a:chOff x="576545" y="926878"/>
            <a:chExt cx="942095" cy="124364"/>
          </a:xfrm>
        </p:grpSpPr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8A68DB6A-B563-C64E-A0E4-02F1C4731697}"/>
                </a:ext>
              </a:extLst>
            </p:cNvPr>
            <p:cNvSpPr/>
            <p:nvPr/>
          </p:nvSpPr>
          <p:spPr>
            <a:xfrm>
              <a:off x="576545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71C61B0-5439-A64A-878D-E14AB33618D7}"/>
                </a:ext>
              </a:extLst>
            </p:cNvPr>
            <p:cNvSpPr/>
            <p:nvPr/>
          </p:nvSpPr>
          <p:spPr>
            <a:xfrm>
              <a:off x="695976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69B6155-84BB-2541-A187-3E3F191C9280}"/>
                </a:ext>
              </a:extLst>
            </p:cNvPr>
            <p:cNvSpPr/>
            <p:nvPr/>
          </p:nvSpPr>
          <p:spPr>
            <a:xfrm>
              <a:off x="815407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0A435DB-D130-244D-81D7-5922D0836A0A}"/>
                </a:ext>
              </a:extLst>
            </p:cNvPr>
            <p:cNvSpPr/>
            <p:nvPr/>
          </p:nvSpPr>
          <p:spPr>
            <a:xfrm>
              <a:off x="934838" y="926878"/>
              <a:ext cx="106080" cy="124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BC0D0FC5-090F-024C-B611-6F855A624A9D}"/>
                </a:ext>
              </a:extLst>
            </p:cNvPr>
            <p:cNvSpPr/>
            <p:nvPr/>
          </p:nvSpPr>
          <p:spPr>
            <a:xfrm>
              <a:off x="1054269" y="926878"/>
              <a:ext cx="106080" cy="1243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B26FC590-553B-7D49-AE9B-DD875218FEA5}"/>
                </a:ext>
              </a:extLst>
            </p:cNvPr>
            <p:cNvSpPr/>
            <p:nvPr/>
          </p:nvSpPr>
          <p:spPr>
            <a:xfrm>
              <a:off x="1173700" y="926878"/>
              <a:ext cx="106080" cy="1243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6AB50DFB-8A11-A044-A0A8-31B5FC96E513}"/>
                </a:ext>
              </a:extLst>
            </p:cNvPr>
            <p:cNvSpPr/>
            <p:nvPr/>
          </p:nvSpPr>
          <p:spPr>
            <a:xfrm>
              <a:off x="1293131" y="926878"/>
              <a:ext cx="106080" cy="124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39D9589-6569-5543-AD99-098D47FC60A0}"/>
                </a:ext>
              </a:extLst>
            </p:cNvPr>
            <p:cNvSpPr/>
            <p:nvPr/>
          </p:nvSpPr>
          <p:spPr>
            <a:xfrm>
              <a:off x="1412560" y="926878"/>
              <a:ext cx="106080" cy="1243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0" name="Rectangle 369">
            <a:extLst>
              <a:ext uri="{FF2B5EF4-FFF2-40B4-BE49-F238E27FC236}">
                <a16:creationId xmlns:a16="http://schemas.microsoft.com/office/drawing/2014/main" id="{1A433F44-BC88-C445-A4DC-60F2FC2E8807}"/>
              </a:ext>
            </a:extLst>
          </p:cNvPr>
          <p:cNvSpPr/>
          <p:nvPr/>
        </p:nvSpPr>
        <p:spPr>
          <a:xfrm>
            <a:off x="5167226" y="1749881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bounce</a:t>
            </a:r>
            <a:endParaRPr lang="en-US" b="1" dirty="0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473F8357-5F83-1C4A-A678-0446DEA7BC9E}"/>
              </a:ext>
            </a:extLst>
          </p:cNvPr>
          <p:cNvSpPr/>
          <p:nvPr/>
        </p:nvSpPr>
        <p:spPr>
          <a:xfrm rot="10800000">
            <a:off x="3420212" y="2468487"/>
            <a:ext cx="106849" cy="9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Sun 374">
            <a:extLst>
              <a:ext uri="{FF2B5EF4-FFF2-40B4-BE49-F238E27FC236}">
                <a16:creationId xmlns:a16="http://schemas.microsoft.com/office/drawing/2014/main" id="{DDB1ABDF-8917-8441-ACAF-5E91073AAD76}"/>
              </a:ext>
            </a:extLst>
          </p:cNvPr>
          <p:cNvSpPr/>
          <p:nvPr/>
        </p:nvSpPr>
        <p:spPr>
          <a:xfrm>
            <a:off x="6755412" y="2624103"/>
            <a:ext cx="259492" cy="26977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6" name="Picture 375">
            <a:extLst>
              <a:ext uri="{FF2B5EF4-FFF2-40B4-BE49-F238E27FC236}">
                <a16:creationId xmlns:a16="http://schemas.microsoft.com/office/drawing/2014/main" id="{7AEA5391-F5C9-4F46-A38A-3D1D038A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358" y="436180"/>
            <a:ext cx="533585" cy="542946"/>
          </a:xfrm>
          <a:prstGeom prst="rect">
            <a:avLst/>
          </a:prstGeom>
        </p:spPr>
      </p:pic>
      <p:sp>
        <p:nvSpPr>
          <p:cNvPr id="377" name="TextBox 376">
            <a:extLst>
              <a:ext uri="{FF2B5EF4-FFF2-40B4-BE49-F238E27FC236}">
                <a16:creationId xmlns:a16="http://schemas.microsoft.com/office/drawing/2014/main" id="{5840C8EC-5177-1242-84A7-E059B6BD85C2}"/>
              </a:ext>
            </a:extLst>
          </p:cNvPr>
          <p:cNvSpPr txBox="1"/>
          <p:nvPr/>
        </p:nvSpPr>
        <p:spPr>
          <a:xfrm>
            <a:off x="1211662" y="1146165"/>
            <a:ext cx="15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FOH PAR CANS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A69C86D9-961A-1043-9FAE-329206B95443}"/>
              </a:ext>
            </a:extLst>
          </p:cNvPr>
          <p:cNvSpPr txBox="1"/>
          <p:nvPr/>
        </p:nvSpPr>
        <p:spPr>
          <a:xfrm>
            <a:off x="1211662" y="1776445"/>
            <a:ext cx="134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UPLIGHTERS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FBA34DC7-33E1-A444-B742-F334382A14A3}"/>
              </a:ext>
            </a:extLst>
          </p:cNvPr>
          <p:cNvSpPr txBox="1"/>
          <p:nvPr/>
        </p:nvSpPr>
        <p:spPr>
          <a:xfrm>
            <a:off x="1211662" y="2465482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SCANNERS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67973ED-ABE1-A840-8E72-E7E093E39473}"/>
              </a:ext>
            </a:extLst>
          </p:cNvPr>
          <p:cNvSpPr txBox="1"/>
          <p:nvPr/>
        </p:nvSpPr>
        <p:spPr>
          <a:xfrm>
            <a:off x="1211662" y="3154519"/>
            <a:ext cx="11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SWITCHES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448B9A2-285C-8546-A48D-455911F52E0E}"/>
              </a:ext>
            </a:extLst>
          </p:cNvPr>
          <p:cNvSpPr txBox="1"/>
          <p:nvPr/>
        </p:nvSpPr>
        <p:spPr>
          <a:xfrm>
            <a:off x="2307701" y="3362202"/>
            <a:ext cx="7409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{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B2F4FA6-6535-2748-8B47-EE51216A2715}"/>
              </a:ext>
            </a:extLst>
          </p:cNvPr>
          <p:cNvSpPr txBox="1"/>
          <p:nvPr/>
        </p:nvSpPr>
        <p:spPr>
          <a:xfrm>
            <a:off x="1211662" y="4349005"/>
            <a:ext cx="97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PRESETS</a:t>
            </a:r>
          </a:p>
        </p:txBody>
      </p:sp>
    </p:spTree>
    <p:extLst>
      <p:ext uri="{BB962C8B-B14F-4D97-AF65-F5344CB8AC3E}">
        <p14:creationId xmlns:p14="http://schemas.microsoft.com/office/powerpoint/2010/main" val="41540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56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2021-10-13T14:12:06Z</dcterms:created>
  <dcterms:modified xsi:type="dcterms:W3CDTF">2021-11-06T14:00:33Z</dcterms:modified>
</cp:coreProperties>
</file>