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1a7155b7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1a7155b7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1a7155b73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1a7155b73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1a7155b73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1a7155b73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$1500 * (12*(1+2*rating) - 10000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$1500 * (12*(1+2*rating) - 10000*price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most profitable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Largest category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app purchases extra lives,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apps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Addicting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1a7155b73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1a7155b73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1a7155b73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1a7155b73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29c6ce8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29c6ce8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1a7155b7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1a7155b7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11" Type="http://schemas.openxmlformats.org/officeDocument/2006/relationships/image" Target="../media/image6.png"/><Relationship Id="rId10" Type="http://schemas.openxmlformats.org/officeDocument/2006/relationships/image" Target="../media/image2.png"/><Relationship Id="rId12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Trader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Wu-Tang Flan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been asked to provide an analysis of where an app marketing company, App Trader, should invest.  App Trader’s business preferences are to: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en">
                <a:solidFill>
                  <a:srgbClr val="073763"/>
                </a:solidFill>
              </a:rPr>
              <a:t>Focus on apps available in both the App Store and the Play Store</a:t>
            </a:r>
            <a:endParaRPr>
              <a:solidFill>
                <a:srgbClr val="07376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en">
                <a:solidFill>
                  <a:srgbClr val="073763"/>
                </a:solidFill>
              </a:rPr>
              <a:t>Spend prudently on the rights to market, which is tied to the store’s price of the app</a:t>
            </a:r>
            <a:endParaRPr>
              <a:solidFill>
                <a:srgbClr val="07376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en">
                <a:solidFill>
                  <a:srgbClr val="073763"/>
                </a:solidFill>
              </a:rPr>
              <a:t>Focus on apps with an anticipated long life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275" y="242875"/>
            <a:ext cx="4024575" cy="143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2022525" y="2075300"/>
            <a:ext cx="46707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en">
                <a:solidFill>
                  <a:srgbClr val="073763"/>
                </a:solidFill>
              </a:rPr>
              <a:t>Lucrative genre/category</a:t>
            </a:r>
            <a:endParaRPr>
              <a:solidFill>
                <a:srgbClr val="07376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en">
                <a:solidFill>
                  <a:srgbClr val="073763"/>
                </a:solidFill>
              </a:rPr>
              <a:t>Wide potential audience, based on content rating</a:t>
            </a:r>
            <a:endParaRPr>
              <a:solidFill>
                <a:srgbClr val="07376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en">
                <a:solidFill>
                  <a:srgbClr val="073763"/>
                </a:solidFill>
              </a:rPr>
              <a:t>Available in both app stores for similar price</a:t>
            </a:r>
            <a:endParaRPr>
              <a:solidFill>
                <a:srgbClr val="07376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en">
                <a:solidFill>
                  <a:srgbClr val="073763"/>
                </a:solidFill>
              </a:rPr>
              <a:t>Long expected lifespan, based on reviews</a:t>
            </a:r>
            <a:endParaRPr>
              <a:solidFill>
                <a:srgbClr val="07376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en">
                <a:solidFill>
                  <a:srgbClr val="073763"/>
                </a:solidFill>
              </a:rPr>
              <a:t>Low price to buy marketing rights, based on app’s in-store price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1363850" y="1420950"/>
            <a:ext cx="55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As analysts, determine the factors which would make an app a good candidate for AppTrader to buy the marketing rights to.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6750" y="2718050"/>
            <a:ext cx="1717725" cy="17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251975" y="811675"/>
            <a:ext cx="70305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Profit by Genre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3750"/>
            <a:ext cx="4467499" cy="36397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500" y="1503750"/>
            <a:ext cx="4675924" cy="363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50" y="1597875"/>
            <a:ext cx="4113200" cy="29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2" y="2808350"/>
            <a:ext cx="43153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7849" y="598575"/>
            <a:ext cx="43153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ratings across stores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730525" y="2699125"/>
            <a:ext cx="31821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B5394"/>
                </a:solidFill>
              </a:rPr>
              <a:t>Wish - Shopping Made Fun</a:t>
            </a:r>
            <a:endParaRPr sz="14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B5394"/>
                </a:solidFill>
              </a:rPr>
              <a:t>My Talking Tom</a:t>
            </a:r>
            <a:endParaRPr sz="14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B5394"/>
                </a:solidFill>
              </a:rPr>
              <a:t>Trello</a:t>
            </a:r>
            <a:endParaRPr sz="14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B5394"/>
                </a:solidFill>
              </a:rPr>
              <a:t>Hay Day</a:t>
            </a:r>
            <a:endParaRPr sz="14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B5394"/>
                </a:solidFill>
              </a:rPr>
              <a:t>(Pewdiepie’s Tuber Simulator)</a:t>
            </a:r>
            <a:endParaRPr sz="1400">
              <a:solidFill>
                <a:srgbClr val="0B5394"/>
              </a:solidFill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1390675" y="1427600"/>
            <a:ext cx="642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We assume that apps with a high rating in both stores will ensure its longevity and therefore extend its potential for earning money.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4703400" y="2699125"/>
            <a:ext cx="294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Toca Kitchen 2</a:t>
            </a:r>
            <a:endParaRPr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Washington Post Classic</a:t>
            </a:r>
            <a:endParaRPr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Cooking Fever</a:t>
            </a:r>
            <a:endParaRPr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Smash Hit</a:t>
            </a:r>
            <a:endParaRPr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Angry Birds Epic RPG</a:t>
            </a:r>
            <a:endParaRPr sz="13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1142750" y="2371650"/>
            <a:ext cx="52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Example apps with rating parity in both stores: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4875" y="3438014"/>
            <a:ext cx="2117274" cy="1409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App Considerations</a:t>
            </a: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1303800" y="1257675"/>
            <a:ext cx="7030500" cy="3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Wu-Tang Flan did a</a:t>
            </a:r>
            <a:r>
              <a:rPr lang="en" sz="1402"/>
              <a:t> SQL query:</a:t>
            </a:r>
            <a:endParaRPr sz="1402"/>
          </a:p>
          <a:p>
            <a:pPr indent="-31765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○"/>
            </a:pPr>
            <a:r>
              <a:rPr lang="en" sz="1402"/>
              <a:t>Ordered by:</a:t>
            </a:r>
            <a:endParaRPr sz="1402"/>
          </a:p>
          <a:p>
            <a:pPr indent="-305911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■"/>
            </a:pPr>
            <a:r>
              <a:rPr lang="en" sz="1217"/>
              <a:t>Average </a:t>
            </a:r>
            <a:r>
              <a:rPr lang="en" sz="1217"/>
              <a:t>rating for both tables </a:t>
            </a:r>
            <a:endParaRPr sz="1217"/>
          </a:p>
          <a:p>
            <a:pPr indent="-305911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■"/>
            </a:pPr>
            <a:r>
              <a:rPr lang="en" sz="1217"/>
              <a:t>Total reviews for both tables</a:t>
            </a:r>
            <a:endParaRPr sz="1217"/>
          </a:p>
          <a:p>
            <a:pPr indent="-305911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■"/>
            </a:pPr>
            <a:r>
              <a:rPr lang="en" sz="1217"/>
              <a:t>App price 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Year longevity </a:t>
            </a:r>
            <a:endParaRPr sz="1217"/>
          </a:p>
          <a:p>
            <a:pPr indent="-305911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■"/>
            </a:pPr>
            <a:r>
              <a:rPr lang="en" sz="1217"/>
              <a:t>How long the app is predicted to survive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Net end_of_longevity_profit </a:t>
            </a:r>
            <a:endParaRPr sz="1217"/>
          </a:p>
          <a:p>
            <a:pPr indent="-305911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■"/>
            </a:pPr>
            <a:r>
              <a:rPr lang="en" sz="1217"/>
              <a:t>Profit at the end of the predicted app time</a:t>
            </a:r>
            <a:endParaRPr sz="1217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Eliminated </a:t>
            </a:r>
            <a:endParaRPr sz="1402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Domino’s Pizza due to app only in use while ordering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Cytus -Has a charge which reduces profit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The EO Bar - has low total reviews and high price ($6.99)</a:t>
            </a:r>
            <a:endParaRPr sz="1217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Added</a:t>
            </a:r>
            <a:endParaRPr sz="1402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Clash of Clans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Subway Surfers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Candy Crush Saga</a:t>
            </a:r>
            <a:endParaRPr sz="12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750" y="242875"/>
            <a:ext cx="2625326" cy="17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252525" y="496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3900">
                <a:latin typeface="Arial"/>
                <a:ea typeface="Arial"/>
                <a:cs typeface="Arial"/>
                <a:sym typeface="Arial"/>
              </a:rPr>
              <a:t>Top Ten Apps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1492000" y="1810450"/>
            <a:ext cx="56037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Geometry Dash Lite			6.   WhatsApp Messenger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PewDiePie’s Tuber Simulator		7.   Clash of Clans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Egg,Inc.					8.   Subway Surfers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ASOS						9.   Candy Crush Saga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Instagram					10. Clash Royale</a:t>
            </a:r>
            <a:endParaRPr/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25" y="1548575"/>
            <a:ext cx="1085450" cy="9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0"/>
          <p:cNvSpPr txBox="1"/>
          <p:nvPr/>
        </p:nvSpPr>
        <p:spPr>
          <a:xfrm>
            <a:off x="8481400" y="2062375"/>
            <a:ext cx="47709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875" y="1280375"/>
            <a:ext cx="1138850" cy="9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125" y="2618875"/>
            <a:ext cx="113885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6150" y="1256825"/>
            <a:ext cx="113885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5425" y="1209400"/>
            <a:ext cx="1094150" cy="10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73875" y="1495699"/>
            <a:ext cx="1094150" cy="9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78225" y="2618875"/>
            <a:ext cx="108545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4125" y="3499125"/>
            <a:ext cx="1085450" cy="11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28500" y="3521469"/>
            <a:ext cx="1094150" cy="10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56225" y="3521469"/>
            <a:ext cx="1094150" cy="10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