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84" r:id="rId3"/>
    <p:sldId id="283" r:id="rId4"/>
    <p:sldId id="257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9144000" cy="5143500" type="screen16x9"/>
  <p:notesSz cx="6858000" cy="9144000"/>
  <p:embeddedFontLst>
    <p:embeddedFont>
      <p:font typeface="Fascinate Inline" panose="020B0604020202020204" charset="0"/>
      <p:regular r:id="rId15"/>
    </p:embeddedFont>
    <p:embeddedFont>
      <p:font typeface="Oldenburg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F1E2-3E70-4400-B223-75986ABE139D}">
  <a:tblStyle styleId="{1DD1F1E2-3E70-4400-B223-75986ABE1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35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1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90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bdc978bd29_2_3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bdc978bd29_2_3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bdc978bd29_2_3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bdc978bd29_2_3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7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1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70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e54b1a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e54b1a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0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61743">
            <a:off x="-2432483" y="-1477316"/>
            <a:ext cx="7253367" cy="7124975"/>
            <a:chOff x="858308" y="3710050"/>
            <a:chExt cx="4757835" cy="4673616"/>
          </a:xfrm>
        </p:grpSpPr>
        <p:sp>
          <p:nvSpPr>
            <p:cNvPr id="10" name="Google Shape;10;p2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rgbClr val="C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12700" y="354163"/>
            <a:ext cx="421975" cy="483725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981325" y="3922675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78750" y="4462825"/>
            <a:ext cx="196000" cy="206850"/>
          </a:xfrm>
          <a:custGeom>
            <a:avLst/>
            <a:gdLst/>
            <a:ahLst/>
            <a:cxnLst/>
            <a:rect l="l" t="t" r="r" b="b"/>
            <a:pathLst>
              <a:path w="7840" h="8274" extrusionOk="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483175" y="3729698"/>
            <a:ext cx="856313" cy="939987"/>
          </a:xfrm>
          <a:custGeom>
            <a:avLst/>
            <a:gdLst/>
            <a:ahLst/>
            <a:cxnLst/>
            <a:rect l="l" t="t" r="r" b="b"/>
            <a:pathLst>
              <a:path w="11943" h="13110" extrusionOk="0">
                <a:moveTo>
                  <a:pt x="7439" y="1"/>
                </a:moveTo>
                <a:lnTo>
                  <a:pt x="7439" y="1"/>
                </a:lnTo>
                <a:cubicBezTo>
                  <a:pt x="6205" y="1902"/>
                  <a:pt x="4938" y="3770"/>
                  <a:pt x="3670" y="5638"/>
                </a:cubicBezTo>
                <a:cubicBezTo>
                  <a:pt x="2402" y="5404"/>
                  <a:pt x="1168" y="5038"/>
                  <a:pt x="1" y="4537"/>
                </a:cubicBezTo>
                <a:lnTo>
                  <a:pt x="1" y="4537"/>
                </a:lnTo>
                <a:cubicBezTo>
                  <a:pt x="935" y="5338"/>
                  <a:pt x="1802" y="6272"/>
                  <a:pt x="2502" y="7306"/>
                </a:cubicBezTo>
                <a:cubicBezTo>
                  <a:pt x="1769" y="8373"/>
                  <a:pt x="1035" y="9407"/>
                  <a:pt x="268" y="10441"/>
                </a:cubicBezTo>
                <a:cubicBezTo>
                  <a:pt x="1335" y="9908"/>
                  <a:pt x="2402" y="9474"/>
                  <a:pt x="3570" y="9107"/>
                </a:cubicBezTo>
                <a:cubicBezTo>
                  <a:pt x="3803" y="9641"/>
                  <a:pt x="4037" y="10208"/>
                  <a:pt x="4237" y="10775"/>
                </a:cubicBezTo>
                <a:cubicBezTo>
                  <a:pt x="4537" y="11609"/>
                  <a:pt x="4771" y="12510"/>
                  <a:pt x="5405" y="13110"/>
                </a:cubicBezTo>
                <a:cubicBezTo>
                  <a:pt x="5471" y="11542"/>
                  <a:pt x="5605" y="10008"/>
                  <a:pt x="5805" y="8440"/>
                </a:cubicBezTo>
                <a:cubicBezTo>
                  <a:pt x="6939" y="8140"/>
                  <a:pt x="8073" y="7773"/>
                  <a:pt x="9141" y="7339"/>
                </a:cubicBezTo>
                <a:cubicBezTo>
                  <a:pt x="9741" y="7072"/>
                  <a:pt x="10308" y="6805"/>
                  <a:pt x="10875" y="6539"/>
                </a:cubicBezTo>
                <a:lnTo>
                  <a:pt x="11943" y="6005"/>
                </a:lnTo>
                <a:lnTo>
                  <a:pt x="11943" y="6005"/>
                </a:lnTo>
                <a:cubicBezTo>
                  <a:pt x="11179" y="6044"/>
                  <a:pt x="10416" y="6063"/>
                  <a:pt x="9655" y="6063"/>
                </a:cubicBezTo>
                <a:cubicBezTo>
                  <a:pt x="8487" y="6063"/>
                  <a:pt x="7323" y="6019"/>
                  <a:pt x="6172" y="5938"/>
                </a:cubicBezTo>
                <a:cubicBezTo>
                  <a:pt x="6472" y="3937"/>
                  <a:pt x="6906" y="1969"/>
                  <a:pt x="7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0250" y="1758323"/>
            <a:ext cx="284490" cy="304668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3986371">
            <a:off x="1381153" y="492622"/>
            <a:ext cx="195992" cy="206841"/>
          </a:xfrm>
          <a:custGeom>
            <a:avLst/>
            <a:gdLst/>
            <a:ahLst/>
            <a:cxnLst/>
            <a:rect l="l" t="t" r="r" b="b"/>
            <a:pathLst>
              <a:path w="7840" h="8274" extrusionOk="0">
                <a:moveTo>
                  <a:pt x="3836" y="1"/>
                </a:moveTo>
                <a:cubicBezTo>
                  <a:pt x="3736" y="1302"/>
                  <a:pt x="3536" y="2603"/>
                  <a:pt x="3236" y="3870"/>
                </a:cubicBezTo>
                <a:lnTo>
                  <a:pt x="0" y="2736"/>
                </a:lnTo>
                <a:lnTo>
                  <a:pt x="0" y="2736"/>
                </a:lnTo>
                <a:cubicBezTo>
                  <a:pt x="1034" y="3470"/>
                  <a:pt x="2035" y="4237"/>
                  <a:pt x="3002" y="5038"/>
                </a:cubicBezTo>
                <a:cubicBezTo>
                  <a:pt x="2836" y="5972"/>
                  <a:pt x="2435" y="6872"/>
                  <a:pt x="1802" y="7573"/>
                </a:cubicBezTo>
                <a:cubicBezTo>
                  <a:pt x="2736" y="7172"/>
                  <a:pt x="3703" y="6806"/>
                  <a:pt x="4637" y="6472"/>
                </a:cubicBezTo>
                <a:cubicBezTo>
                  <a:pt x="5337" y="7039"/>
                  <a:pt x="5971" y="7673"/>
                  <a:pt x="6605" y="8273"/>
                </a:cubicBezTo>
                <a:lnTo>
                  <a:pt x="5871" y="6038"/>
                </a:lnTo>
                <a:cubicBezTo>
                  <a:pt x="6505" y="5838"/>
                  <a:pt x="7172" y="5638"/>
                  <a:pt x="7839" y="5438"/>
                </a:cubicBezTo>
                <a:lnTo>
                  <a:pt x="5404" y="4604"/>
                </a:lnTo>
                <a:cubicBezTo>
                  <a:pt x="4870" y="3070"/>
                  <a:pt x="4370" y="1535"/>
                  <a:pt x="38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rot="3561743">
            <a:off x="4258417" y="-1348166"/>
            <a:ext cx="7253367" cy="7124975"/>
            <a:chOff x="858308" y="3710050"/>
            <a:chExt cx="4757835" cy="4673616"/>
          </a:xfrm>
        </p:grpSpPr>
        <p:sp>
          <p:nvSpPr>
            <p:cNvPr id="65" name="Google Shape;65;p4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 rot="1531397">
            <a:off x="7457169" y="560918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84225" y="44804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459075" y="327815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ldenburg"/>
              <a:buAutoNum type="arabicPeriod"/>
              <a:defRPr sz="1100"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2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2"/>
          <p:cNvGrpSpPr/>
          <p:nvPr/>
        </p:nvGrpSpPr>
        <p:grpSpPr>
          <a:xfrm rot="3561743">
            <a:off x="1286692" y="-2959528"/>
            <a:ext cx="7253367" cy="7124975"/>
            <a:chOff x="858308" y="3710050"/>
            <a:chExt cx="4757835" cy="4673616"/>
          </a:xfrm>
        </p:grpSpPr>
        <p:sp>
          <p:nvSpPr>
            <p:cNvPr id="454" name="Google Shape;454;p22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22"/>
          <p:cNvSpPr/>
          <p:nvPr/>
        </p:nvSpPr>
        <p:spPr>
          <a:xfrm rot="3418410">
            <a:off x="341000" y="2681366"/>
            <a:ext cx="188220" cy="19657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8193450" y="4482813"/>
            <a:ext cx="358437" cy="383899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/>
          <p:nvPr/>
        </p:nvSpPr>
        <p:spPr>
          <a:xfrm rot="6238178">
            <a:off x="7977291" y="647208"/>
            <a:ext cx="327962" cy="342511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9"/>
          <p:cNvGrpSpPr/>
          <p:nvPr/>
        </p:nvGrpSpPr>
        <p:grpSpPr>
          <a:xfrm rot="3561743">
            <a:off x="-1580408" y="-910016"/>
            <a:ext cx="7253367" cy="7124975"/>
            <a:chOff x="858308" y="3710050"/>
            <a:chExt cx="4757835" cy="4673616"/>
          </a:xfrm>
        </p:grpSpPr>
        <p:sp>
          <p:nvSpPr>
            <p:cNvPr id="606" name="Google Shape;606;p29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29"/>
          <p:cNvSpPr/>
          <p:nvPr/>
        </p:nvSpPr>
        <p:spPr>
          <a:xfrm rot="3418309">
            <a:off x="7842680" y="4341188"/>
            <a:ext cx="483659" cy="505091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7850550" y="654390"/>
            <a:ext cx="704737" cy="754723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 rot="2854274">
            <a:off x="314958" y="3251129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dk2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0"/>
          <p:cNvGrpSpPr/>
          <p:nvPr/>
        </p:nvGrpSpPr>
        <p:grpSpPr>
          <a:xfrm rot="3561743">
            <a:off x="-1669458" y="509309"/>
            <a:ext cx="7253367" cy="7124975"/>
            <a:chOff x="858308" y="3710050"/>
            <a:chExt cx="4757835" cy="4673616"/>
          </a:xfrm>
        </p:grpSpPr>
        <p:sp>
          <p:nvSpPr>
            <p:cNvPr id="616" name="Google Shape;616;p30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0"/>
          <p:cNvSpPr/>
          <p:nvPr/>
        </p:nvSpPr>
        <p:spPr>
          <a:xfrm>
            <a:off x="3254113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311650" y="1685400"/>
            <a:ext cx="364450" cy="390300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 rot="-4699719">
            <a:off x="7485480" y="578166"/>
            <a:ext cx="608316" cy="6353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2E9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accent1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1"/>
          <p:cNvGrpSpPr/>
          <p:nvPr/>
        </p:nvGrpSpPr>
        <p:grpSpPr>
          <a:xfrm rot="3561743">
            <a:off x="1438942" y="536884"/>
            <a:ext cx="7253367" cy="7124975"/>
            <a:chOff x="858308" y="3710050"/>
            <a:chExt cx="4757835" cy="4673616"/>
          </a:xfrm>
        </p:grpSpPr>
        <p:sp>
          <p:nvSpPr>
            <p:cNvPr id="626" name="Google Shape;626;p31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1"/>
          <p:cNvSpPr/>
          <p:nvPr/>
        </p:nvSpPr>
        <p:spPr>
          <a:xfrm rot="1531397">
            <a:off x="1015819" y="3909993"/>
            <a:ext cx="726571" cy="832958"/>
          </a:xfrm>
          <a:custGeom>
            <a:avLst/>
            <a:gdLst/>
            <a:ahLst/>
            <a:cxnLst/>
            <a:rect l="l" t="t" r="r" b="b"/>
            <a:pathLst>
              <a:path w="16879" h="19349" extrusionOk="0">
                <a:moveTo>
                  <a:pt x="10408" y="1"/>
                </a:moveTo>
                <a:cubicBezTo>
                  <a:pt x="9474" y="1936"/>
                  <a:pt x="8540" y="3870"/>
                  <a:pt x="7806" y="5905"/>
                </a:cubicBezTo>
                <a:cubicBezTo>
                  <a:pt x="6505" y="6072"/>
                  <a:pt x="5196" y="6155"/>
                  <a:pt x="3890" y="6155"/>
                </a:cubicBezTo>
                <a:cubicBezTo>
                  <a:pt x="2585" y="6155"/>
                  <a:pt x="1284" y="6072"/>
                  <a:pt x="0" y="5905"/>
                </a:cubicBezTo>
                <a:lnTo>
                  <a:pt x="0" y="5905"/>
                </a:lnTo>
                <a:cubicBezTo>
                  <a:pt x="2002" y="8140"/>
                  <a:pt x="4070" y="10308"/>
                  <a:pt x="6138" y="12477"/>
                </a:cubicBezTo>
                <a:cubicBezTo>
                  <a:pt x="5771" y="14678"/>
                  <a:pt x="5337" y="16880"/>
                  <a:pt x="3903" y="18614"/>
                </a:cubicBezTo>
                <a:cubicBezTo>
                  <a:pt x="5537" y="17480"/>
                  <a:pt x="7038" y="16179"/>
                  <a:pt x="8306" y="14678"/>
                </a:cubicBezTo>
                <a:cubicBezTo>
                  <a:pt x="9874" y="16246"/>
                  <a:pt x="11475" y="17814"/>
                  <a:pt x="13109" y="19348"/>
                </a:cubicBezTo>
                <a:cubicBezTo>
                  <a:pt x="12776" y="16213"/>
                  <a:pt x="12376" y="13044"/>
                  <a:pt x="11942" y="9908"/>
                </a:cubicBezTo>
                <a:cubicBezTo>
                  <a:pt x="13543" y="7606"/>
                  <a:pt x="15111" y="5305"/>
                  <a:pt x="16879" y="3203"/>
                </a:cubicBezTo>
                <a:lnTo>
                  <a:pt x="16879" y="3203"/>
                </a:lnTo>
                <a:cubicBezTo>
                  <a:pt x="15078" y="4071"/>
                  <a:pt x="13210" y="4738"/>
                  <a:pt x="11275" y="5238"/>
                </a:cubicBezTo>
                <a:cubicBezTo>
                  <a:pt x="10975" y="3470"/>
                  <a:pt x="10708" y="1736"/>
                  <a:pt x="10408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1"/>
          <p:cNvSpPr/>
          <p:nvPr/>
        </p:nvSpPr>
        <p:spPr>
          <a:xfrm>
            <a:off x="8428025" y="43560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6349025" y="1218400"/>
            <a:ext cx="513802" cy="550245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rgbClr val="D544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bg>
      <p:bgPr>
        <a:solidFill>
          <a:schemeClr val="dk2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2"/>
          <p:cNvGrpSpPr/>
          <p:nvPr/>
        </p:nvGrpSpPr>
        <p:grpSpPr>
          <a:xfrm rot="3561743">
            <a:off x="-1564683" y="-576541"/>
            <a:ext cx="7253367" cy="7124975"/>
            <a:chOff x="858308" y="3710050"/>
            <a:chExt cx="4757835" cy="4673616"/>
          </a:xfrm>
        </p:grpSpPr>
        <p:sp>
          <p:nvSpPr>
            <p:cNvPr id="636" name="Google Shape;636;p32"/>
            <p:cNvSpPr/>
            <p:nvPr/>
          </p:nvSpPr>
          <p:spPr>
            <a:xfrm>
              <a:off x="1068063" y="3914991"/>
              <a:ext cx="4338338" cy="4263950"/>
            </a:xfrm>
            <a:custGeom>
              <a:avLst/>
              <a:gdLst/>
              <a:ahLst/>
              <a:cxnLst/>
              <a:rect l="l" t="t" r="r" b="b"/>
              <a:pathLst>
                <a:path w="105910" h="104094" extrusionOk="0">
                  <a:moveTo>
                    <a:pt x="57908" y="180"/>
                  </a:moveTo>
                  <a:lnTo>
                    <a:pt x="59208" y="301"/>
                  </a:lnTo>
                  <a:lnTo>
                    <a:pt x="59208" y="301"/>
                  </a:lnTo>
                  <a:cubicBezTo>
                    <a:pt x="58775" y="256"/>
                    <a:pt x="58342" y="215"/>
                    <a:pt x="57908" y="180"/>
                  </a:cubicBezTo>
                  <a:close/>
                  <a:moveTo>
                    <a:pt x="59208" y="301"/>
                  </a:moveTo>
                  <a:lnTo>
                    <a:pt x="59208" y="301"/>
                  </a:lnTo>
                  <a:cubicBezTo>
                    <a:pt x="59272" y="308"/>
                    <a:pt x="59336" y="315"/>
                    <a:pt x="59400" y="322"/>
                  </a:cubicBezTo>
                  <a:lnTo>
                    <a:pt x="59400" y="322"/>
                  </a:lnTo>
                  <a:cubicBezTo>
                    <a:pt x="59380" y="319"/>
                    <a:pt x="59361" y="317"/>
                    <a:pt x="59342" y="314"/>
                  </a:cubicBezTo>
                  <a:lnTo>
                    <a:pt x="59208" y="301"/>
                  </a:lnTo>
                  <a:close/>
                  <a:moveTo>
                    <a:pt x="53505" y="1"/>
                  </a:moveTo>
                  <a:cubicBezTo>
                    <a:pt x="53058" y="1"/>
                    <a:pt x="52580" y="5"/>
                    <a:pt x="52071" y="14"/>
                  </a:cubicBezTo>
                  <a:cubicBezTo>
                    <a:pt x="51103" y="80"/>
                    <a:pt x="50036" y="80"/>
                    <a:pt x="48868" y="214"/>
                  </a:cubicBezTo>
                  <a:cubicBezTo>
                    <a:pt x="48301" y="281"/>
                    <a:pt x="47667" y="314"/>
                    <a:pt x="47034" y="414"/>
                  </a:cubicBezTo>
                  <a:lnTo>
                    <a:pt x="45066" y="714"/>
                  </a:lnTo>
                  <a:cubicBezTo>
                    <a:pt x="41930" y="1248"/>
                    <a:pt x="38861" y="2048"/>
                    <a:pt x="35892" y="3116"/>
                  </a:cubicBezTo>
                  <a:cubicBezTo>
                    <a:pt x="32190" y="4450"/>
                    <a:pt x="28654" y="6218"/>
                    <a:pt x="25385" y="8353"/>
                  </a:cubicBezTo>
                  <a:lnTo>
                    <a:pt x="24017" y="9254"/>
                  </a:lnTo>
                  <a:lnTo>
                    <a:pt x="22683" y="10221"/>
                  </a:lnTo>
                  <a:lnTo>
                    <a:pt x="22016" y="10721"/>
                  </a:lnTo>
                  <a:lnTo>
                    <a:pt x="21349" y="11255"/>
                  </a:lnTo>
                  <a:lnTo>
                    <a:pt x="20014" y="12323"/>
                  </a:lnTo>
                  <a:cubicBezTo>
                    <a:pt x="18213" y="13890"/>
                    <a:pt x="16512" y="15558"/>
                    <a:pt x="14911" y="17326"/>
                  </a:cubicBezTo>
                  <a:cubicBezTo>
                    <a:pt x="11408" y="21229"/>
                    <a:pt x="8506" y="25632"/>
                    <a:pt x="6338" y="30402"/>
                  </a:cubicBezTo>
                  <a:cubicBezTo>
                    <a:pt x="5170" y="32971"/>
                    <a:pt x="4203" y="35639"/>
                    <a:pt x="3469" y="38375"/>
                  </a:cubicBezTo>
                  <a:cubicBezTo>
                    <a:pt x="2669" y="41243"/>
                    <a:pt x="2135" y="44145"/>
                    <a:pt x="1868" y="47114"/>
                  </a:cubicBezTo>
                  <a:cubicBezTo>
                    <a:pt x="0" y="66895"/>
                    <a:pt x="9540" y="86009"/>
                    <a:pt x="26486" y="96383"/>
                  </a:cubicBezTo>
                  <a:cubicBezTo>
                    <a:pt x="34841" y="101525"/>
                    <a:pt x="44288" y="104093"/>
                    <a:pt x="53731" y="104093"/>
                  </a:cubicBezTo>
                  <a:cubicBezTo>
                    <a:pt x="63402" y="104093"/>
                    <a:pt x="73069" y="101399"/>
                    <a:pt x="81558" y="96016"/>
                  </a:cubicBezTo>
                  <a:cubicBezTo>
                    <a:pt x="84827" y="93948"/>
                    <a:pt x="87829" y="91513"/>
                    <a:pt x="90565" y="88777"/>
                  </a:cubicBezTo>
                  <a:lnTo>
                    <a:pt x="91098" y="88277"/>
                  </a:lnTo>
                  <a:lnTo>
                    <a:pt x="91599" y="87743"/>
                  </a:lnTo>
                  <a:lnTo>
                    <a:pt x="92566" y="86676"/>
                  </a:lnTo>
                  <a:cubicBezTo>
                    <a:pt x="93233" y="85975"/>
                    <a:pt x="93834" y="85208"/>
                    <a:pt x="94468" y="84474"/>
                  </a:cubicBezTo>
                  <a:cubicBezTo>
                    <a:pt x="95101" y="83740"/>
                    <a:pt x="95635" y="82940"/>
                    <a:pt x="96202" y="82139"/>
                  </a:cubicBezTo>
                  <a:cubicBezTo>
                    <a:pt x="96736" y="81339"/>
                    <a:pt x="97336" y="80538"/>
                    <a:pt x="97803" y="79704"/>
                  </a:cubicBezTo>
                  <a:cubicBezTo>
                    <a:pt x="99871" y="76402"/>
                    <a:pt x="101573" y="72899"/>
                    <a:pt x="102874" y="69230"/>
                  </a:cubicBezTo>
                  <a:cubicBezTo>
                    <a:pt x="104174" y="65561"/>
                    <a:pt x="105008" y="61725"/>
                    <a:pt x="105442" y="57855"/>
                  </a:cubicBezTo>
                  <a:cubicBezTo>
                    <a:pt x="105909" y="53986"/>
                    <a:pt x="105909" y="50083"/>
                    <a:pt x="105475" y="46213"/>
                  </a:cubicBezTo>
                  <a:cubicBezTo>
                    <a:pt x="105108" y="43178"/>
                    <a:pt x="104508" y="40176"/>
                    <a:pt x="103641" y="37207"/>
                  </a:cubicBezTo>
                  <a:cubicBezTo>
                    <a:pt x="101906" y="31369"/>
                    <a:pt x="99138" y="25866"/>
                    <a:pt x="95502" y="20962"/>
                  </a:cubicBezTo>
                  <a:cubicBezTo>
                    <a:pt x="93667" y="18560"/>
                    <a:pt x="91666" y="16325"/>
                    <a:pt x="89497" y="14224"/>
                  </a:cubicBezTo>
                  <a:cubicBezTo>
                    <a:pt x="85161" y="10154"/>
                    <a:pt x="80157" y="6819"/>
                    <a:pt x="74720" y="4417"/>
                  </a:cubicBezTo>
                  <a:cubicBezTo>
                    <a:pt x="69871" y="2282"/>
                    <a:pt x="64688" y="900"/>
                    <a:pt x="59400" y="322"/>
                  </a:cubicBezTo>
                  <a:lnTo>
                    <a:pt x="59400" y="322"/>
                  </a:lnTo>
                  <a:cubicBezTo>
                    <a:pt x="60332" y="453"/>
                    <a:pt x="61679" y="588"/>
                    <a:pt x="63379" y="914"/>
                  </a:cubicBezTo>
                  <a:cubicBezTo>
                    <a:pt x="68382" y="1882"/>
                    <a:pt x="73186" y="3550"/>
                    <a:pt x="77656" y="5885"/>
                  </a:cubicBezTo>
                  <a:cubicBezTo>
                    <a:pt x="78022" y="6085"/>
                    <a:pt x="78389" y="6285"/>
                    <a:pt x="78756" y="6485"/>
                  </a:cubicBezTo>
                  <a:cubicBezTo>
                    <a:pt x="79090" y="6685"/>
                    <a:pt x="79457" y="6885"/>
                    <a:pt x="79824" y="7085"/>
                  </a:cubicBezTo>
                  <a:lnTo>
                    <a:pt x="82025" y="8453"/>
                  </a:lnTo>
                  <a:lnTo>
                    <a:pt x="84227" y="9988"/>
                  </a:lnTo>
                  <a:cubicBezTo>
                    <a:pt x="84994" y="10521"/>
                    <a:pt x="85695" y="11122"/>
                    <a:pt x="86462" y="11689"/>
                  </a:cubicBezTo>
                  <a:cubicBezTo>
                    <a:pt x="89597" y="14257"/>
                    <a:pt x="92433" y="17193"/>
                    <a:pt x="94901" y="20428"/>
                  </a:cubicBezTo>
                  <a:cubicBezTo>
                    <a:pt x="100639" y="27934"/>
                    <a:pt x="104241" y="36840"/>
                    <a:pt x="105275" y="46247"/>
                  </a:cubicBezTo>
                  <a:cubicBezTo>
                    <a:pt x="105642" y="49382"/>
                    <a:pt x="105676" y="52551"/>
                    <a:pt x="105442" y="55687"/>
                  </a:cubicBezTo>
                  <a:cubicBezTo>
                    <a:pt x="105209" y="58923"/>
                    <a:pt x="104675" y="62158"/>
                    <a:pt x="103841" y="65294"/>
                  </a:cubicBezTo>
                  <a:cubicBezTo>
                    <a:pt x="102140" y="71732"/>
                    <a:pt x="99204" y="77803"/>
                    <a:pt x="95201" y="83140"/>
                  </a:cubicBezTo>
                  <a:cubicBezTo>
                    <a:pt x="91098" y="88544"/>
                    <a:pt x="85995" y="93114"/>
                    <a:pt x="80191" y="96583"/>
                  </a:cubicBezTo>
                  <a:cubicBezTo>
                    <a:pt x="74420" y="100019"/>
                    <a:pt x="68049" y="102287"/>
                    <a:pt x="61411" y="103288"/>
                  </a:cubicBezTo>
                  <a:cubicBezTo>
                    <a:pt x="58853" y="103666"/>
                    <a:pt x="56282" y="103854"/>
                    <a:pt x="53717" y="103854"/>
                  </a:cubicBezTo>
                  <a:cubicBezTo>
                    <a:pt x="46548" y="103854"/>
                    <a:pt x="39433" y="102384"/>
                    <a:pt x="32824" y="99485"/>
                  </a:cubicBezTo>
                  <a:cubicBezTo>
                    <a:pt x="30555" y="98484"/>
                    <a:pt x="28354" y="97317"/>
                    <a:pt x="26219" y="95982"/>
                  </a:cubicBezTo>
                  <a:lnTo>
                    <a:pt x="25452" y="95482"/>
                  </a:lnTo>
                  <a:lnTo>
                    <a:pt x="24651" y="94982"/>
                  </a:lnTo>
                  <a:cubicBezTo>
                    <a:pt x="24151" y="94615"/>
                    <a:pt x="23617" y="94281"/>
                    <a:pt x="23117" y="93881"/>
                  </a:cubicBezTo>
                  <a:lnTo>
                    <a:pt x="21616" y="92747"/>
                  </a:lnTo>
                  <a:cubicBezTo>
                    <a:pt x="21115" y="92346"/>
                    <a:pt x="20648" y="91946"/>
                    <a:pt x="20181" y="91546"/>
                  </a:cubicBezTo>
                  <a:cubicBezTo>
                    <a:pt x="14444" y="86676"/>
                    <a:pt x="9840" y="80638"/>
                    <a:pt x="6672" y="73833"/>
                  </a:cubicBezTo>
                  <a:lnTo>
                    <a:pt x="6271" y="72999"/>
                  </a:lnTo>
                  <a:lnTo>
                    <a:pt x="5904" y="72132"/>
                  </a:lnTo>
                  <a:cubicBezTo>
                    <a:pt x="5671" y="71565"/>
                    <a:pt x="5437" y="70998"/>
                    <a:pt x="5204" y="70397"/>
                  </a:cubicBezTo>
                  <a:cubicBezTo>
                    <a:pt x="4804" y="69263"/>
                    <a:pt x="4370" y="68096"/>
                    <a:pt x="4036" y="66928"/>
                  </a:cubicBezTo>
                  <a:cubicBezTo>
                    <a:pt x="3669" y="65761"/>
                    <a:pt x="3403" y="64560"/>
                    <a:pt x="3069" y="63392"/>
                  </a:cubicBezTo>
                  <a:cubicBezTo>
                    <a:pt x="2969" y="62792"/>
                    <a:pt x="2835" y="62192"/>
                    <a:pt x="2735" y="61591"/>
                  </a:cubicBezTo>
                  <a:cubicBezTo>
                    <a:pt x="2602" y="60991"/>
                    <a:pt x="2502" y="60390"/>
                    <a:pt x="2435" y="59790"/>
                  </a:cubicBezTo>
                  <a:cubicBezTo>
                    <a:pt x="2068" y="57421"/>
                    <a:pt x="1868" y="55053"/>
                    <a:pt x="1835" y="52651"/>
                  </a:cubicBezTo>
                  <a:cubicBezTo>
                    <a:pt x="1768" y="45713"/>
                    <a:pt x="3036" y="38842"/>
                    <a:pt x="5637" y="32404"/>
                  </a:cubicBezTo>
                  <a:cubicBezTo>
                    <a:pt x="6071" y="31403"/>
                    <a:pt x="6471" y="30369"/>
                    <a:pt x="6972" y="29401"/>
                  </a:cubicBezTo>
                  <a:cubicBezTo>
                    <a:pt x="7205" y="28934"/>
                    <a:pt x="7472" y="28434"/>
                    <a:pt x="7706" y="27934"/>
                  </a:cubicBezTo>
                  <a:lnTo>
                    <a:pt x="8473" y="26533"/>
                  </a:lnTo>
                  <a:cubicBezTo>
                    <a:pt x="15511" y="14024"/>
                    <a:pt x="27386" y="4984"/>
                    <a:pt x="41330" y="1548"/>
                  </a:cubicBezTo>
                  <a:lnTo>
                    <a:pt x="42264" y="1315"/>
                  </a:lnTo>
                  <a:lnTo>
                    <a:pt x="43198" y="1114"/>
                  </a:lnTo>
                  <a:cubicBezTo>
                    <a:pt x="43798" y="1014"/>
                    <a:pt x="44398" y="881"/>
                    <a:pt x="44966" y="781"/>
                  </a:cubicBezTo>
                  <a:lnTo>
                    <a:pt x="46667" y="514"/>
                  </a:lnTo>
                  <a:cubicBezTo>
                    <a:pt x="46934" y="481"/>
                    <a:pt x="47200" y="447"/>
                    <a:pt x="47467" y="414"/>
                  </a:cubicBezTo>
                  <a:lnTo>
                    <a:pt x="48268" y="314"/>
                  </a:lnTo>
                  <a:lnTo>
                    <a:pt x="49736" y="180"/>
                  </a:lnTo>
                  <a:cubicBezTo>
                    <a:pt x="50203" y="147"/>
                    <a:pt x="50670" y="147"/>
                    <a:pt x="51103" y="114"/>
                  </a:cubicBezTo>
                  <a:cubicBezTo>
                    <a:pt x="51763" y="65"/>
                    <a:pt x="52350" y="34"/>
                    <a:pt x="52906" y="34"/>
                  </a:cubicBezTo>
                  <a:cubicBezTo>
                    <a:pt x="53109" y="34"/>
                    <a:pt x="53308" y="38"/>
                    <a:pt x="53505" y="47"/>
                  </a:cubicBezTo>
                  <a:lnTo>
                    <a:pt x="55406" y="47"/>
                  </a:lnTo>
                  <a:lnTo>
                    <a:pt x="56774" y="114"/>
                  </a:lnTo>
                  <a:lnTo>
                    <a:pt x="57908" y="180"/>
                  </a:lnTo>
                  <a:lnTo>
                    <a:pt x="56440" y="80"/>
                  </a:lnTo>
                  <a:cubicBezTo>
                    <a:pt x="55708" y="32"/>
                    <a:pt x="54725" y="1"/>
                    <a:pt x="53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279865" y="4149181"/>
              <a:ext cx="3914745" cy="3795053"/>
            </a:xfrm>
            <a:custGeom>
              <a:avLst/>
              <a:gdLst/>
              <a:ahLst/>
              <a:cxnLst/>
              <a:rect l="l" t="t" r="r" b="b"/>
              <a:pathLst>
                <a:path w="95569" h="92647" extrusionOk="0">
                  <a:moveTo>
                    <a:pt x="59243" y="1135"/>
                  </a:moveTo>
                  <a:cubicBezTo>
                    <a:pt x="60091" y="1320"/>
                    <a:pt x="60934" y="1530"/>
                    <a:pt x="61770" y="1764"/>
                  </a:cubicBezTo>
                  <a:lnTo>
                    <a:pt x="61770" y="1764"/>
                  </a:lnTo>
                  <a:cubicBezTo>
                    <a:pt x="61268" y="1623"/>
                    <a:pt x="60833" y="1506"/>
                    <a:pt x="60477" y="1402"/>
                  </a:cubicBezTo>
                  <a:lnTo>
                    <a:pt x="59243" y="1135"/>
                  </a:lnTo>
                  <a:close/>
                  <a:moveTo>
                    <a:pt x="47801" y="1"/>
                  </a:moveTo>
                  <a:cubicBezTo>
                    <a:pt x="44999" y="68"/>
                    <a:pt x="42197" y="401"/>
                    <a:pt x="39429" y="1002"/>
                  </a:cubicBezTo>
                  <a:cubicBezTo>
                    <a:pt x="36026" y="1735"/>
                    <a:pt x="32691" y="2836"/>
                    <a:pt x="29522" y="4337"/>
                  </a:cubicBezTo>
                  <a:lnTo>
                    <a:pt x="28221" y="4971"/>
                  </a:lnTo>
                  <a:lnTo>
                    <a:pt x="26920" y="5672"/>
                  </a:lnTo>
                  <a:lnTo>
                    <a:pt x="26286" y="6005"/>
                  </a:lnTo>
                  <a:lnTo>
                    <a:pt x="25619" y="6405"/>
                  </a:lnTo>
                  <a:lnTo>
                    <a:pt x="24318" y="7173"/>
                  </a:lnTo>
                  <a:cubicBezTo>
                    <a:pt x="22517" y="8340"/>
                    <a:pt x="20816" y="9574"/>
                    <a:pt x="19181" y="10942"/>
                  </a:cubicBezTo>
                  <a:cubicBezTo>
                    <a:pt x="17480" y="12443"/>
                    <a:pt x="15845" y="14011"/>
                    <a:pt x="14378" y="15712"/>
                  </a:cubicBezTo>
                  <a:cubicBezTo>
                    <a:pt x="12776" y="17513"/>
                    <a:pt x="11342" y="19448"/>
                    <a:pt x="10041" y="21449"/>
                  </a:cubicBezTo>
                  <a:cubicBezTo>
                    <a:pt x="8707" y="23584"/>
                    <a:pt x="7539" y="25819"/>
                    <a:pt x="6539" y="28121"/>
                  </a:cubicBezTo>
                  <a:cubicBezTo>
                    <a:pt x="5505" y="30556"/>
                    <a:pt x="4671" y="33058"/>
                    <a:pt x="4070" y="35626"/>
                  </a:cubicBezTo>
                  <a:cubicBezTo>
                    <a:pt x="1" y="52839"/>
                    <a:pt x="6072" y="70852"/>
                    <a:pt x="19748" y="82093"/>
                  </a:cubicBezTo>
                  <a:cubicBezTo>
                    <a:pt x="28191" y="89050"/>
                    <a:pt x="38627" y="92646"/>
                    <a:pt x="49174" y="92646"/>
                  </a:cubicBezTo>
                  <a:cubicBezTo>
                    <a:pt x="55670" y="92646"/>
                    <a:pt x="62208" y="91282"/>
                    <a:pt x="68349" y="88497"/>
                  </a:cubicBezTo>
                  <a:cubicBezTo>
                    <a:pt x="71485" y="87063"/>
                    <a:pt x="74420" y="85295"/>
                    <a:pt x="77189" y="83227"/>
                  </a:cubicBezTo>
                  <a:cubicBezTo>
                    <a:pt x="85562" y="76923"/>
                    <a:pt x="91499" y="67949"/>
                    <a:pt x="94068" y="57809"/>
                  </a:cubicBezTo>
                  <a:cubicBezTo>
                    <a:pt x="94968" y="54440"/>
                    <a:pt x="95435" y="51004"/>
                    <a:pt x="95536" y="47535"/>
                  </a:cubicBezTo>
                  <a:cubicBezTo>
                    <a:pt x="95569" y="44800"/>
                    <a:pt x="95402" y="42098"/>
                    <a:pt x="95002" y="39396"/>
                  </a:cubicBezTo>
                  <a:cubicBezTo>
                    <a:pt x="93768" y="31323"/>
                    <a:pt x="90432" y="23751"/>
                    <a:pt x="85362" y="17380"/>
                  </a:cubicBezTo>
                  <a:cubicBezTo>
                    <a:pt x="82026" y="13244"/>
                    <a:pt x="78023" y="9708"/>
                    <a:pt x="73520" y="6906"/>
                  </a:cubicBezTo>
                  <a:cubicBezTo>
                    <a:pt x="69858" y="4659"/>
                    <a:pt x="65897" y="2920"/>
                    <a:pt x="61770" y="1764"/>
                  </a:cubicBezTo>
                  <a:lnTo>
                    <a:pt x="61770" y="1764"/>
                  </a:lnTo>
                  <a:cubicBezTo>
                    <a:pt x="62398" y="1942"/>
                    <a:pt x="63131" y="2158"/>
                    <a:pt x="63946" y="2436"/>
                  </a:cubicBezTo>
                  <a:cubicBezTo>
                    <a:pt x="68249" y="3904"/>
                    <a:pt x="72286" y="5938"/>
                    <a:pt x="75955" y="8574"/>
                  </a:cubicBezTo>
                  <a:cubicBezTo>
                    <a:pt x="76222" y="8774"/>
                    <a:pt x="76522" y="8974"/>
                    <a:pt x="76822" y="9207"/>
                  </a:cubicBezTo>
                  <a:cubicBezTo>
                    <a:pt x="77122" y="9441"/>
                    <a:pt x="77423" y="9641"/>
                    <a:pt x="77689" y="9908"/>
                  </a:cubicBezTo>
                  <a:lnTo>
                    <a:pt x="79457" y="11342"/>
                  </a:lnTo>
                  <a:lnTo>
                    <a:pt x="81225" y="12977"/>
                  </a:lnTo>
                  <a:cubicBezTo>
                    <a:pt x="81826" y="13544"/>
                    <a:pt x="82393" y="14178"/>
                    <a:pt x="82960" y="14778"/>
                  </a:cubicBezTo>
                  <a:cubicBezTo>
                    <a:pt x="85428" y="17413"/>
                    <a:pt x="87563" y="20349"/>
                    <a:pt x="89364" y="23484"/>
                  </a:cubicBezTo>
                  <a:cubicBezTo>
                    <a:pt x="93501" y="30789"/>
                    <a:pt x="95569" y="39095"/>
                    <a:pt x="95335" y="47501"/>
                  </a:cubicBezTo>
                  <a:cubicBezTo>
                    <a:pt x="95269" y="50303"/>
                    <a:pt x="94935" y="53105"/>
                    <a:pt x="94335" y="55841"/>
                  </a:cubicBezTo>
                  <a:cubicBezTo>
                    <a:pt x="93701" y="58676"/>
                    <a:pt x="92834" y="61445"/>
                    <a:pt x="91733" y="64080"/>
                  </a:cubicBezTo>
                  <a:cubicBezTo>
                    <a:pt x="89465" y="69584"/>
                    <a:pt x="86129" y="74554"/>
                    <a:pt x="81926" y="78757"/>
                  </a:cubicBezTo>
                  <a:cubicBezTo>
                    <a:pt x="73011" y="87731"/>
                    <a:pt x="61135" y="92386"/>
                    <a:pt x="49148" y="92386"/>
                  </a:cubicBezTo>
                  <a:cubicBezTo>
                    <a:pt x="40817" y="92386"/>
                    <a:pt x="32433" y="90138"/>
                    <a:pt x="24952" y="85529"/>
                  </a:cubicBezTo>
                  <a:cubicBezTo>
                    <a:pt x="23050" y="84395"/>
                    <a:pt x="21249" y="83094"/>
                    <a:pt x="19581" y="81659"/>
                  </a:cubicBezTo>
                  <a:cubicBezTo>
                    <a:pt x="12710" y="75922"/>
                    <a:pt x="7673" y="68316"/>
                    <a:pt x="5038" y="59744"/>
                  </a:cubicBezTo>
                  <a:lnTo>
                    <a:pt x="4771" y="58943"/>
                  </a:lnTo>
                  <a:lnTo>
                    <a:pt x="4571" y="58176"/>
                  </a:lnTo>
                  <a:cubicBezTo>
                    <a:pt x="4437" y="57642"/>
                    <a:pt x="4270" y="57108"/>
                    <a:pt x="4137" y="56575"/>
                  </a:cubicBezTo>
                  <a:cubicBezTo>
                    <a:pt x="3903" y="55507"/>
                    <a:pt x="3670" y="54440"/>
                    <a:pt x="3537" y="53339"/>
                  </a:cubicBezTo>
                  <a:cubicBezTo>
                    <a:pt x="3370" y="52272"/>
                    <a:pt x="3270" y="51171"/>
                    <a:pt x="3103" y="50103"/>
                  </a:cubicBezTo>
                  <a:cubicBezTo>
                    <a:pt x="3070" y="49036"/>
                    <a:pt x="2969" y="47935"/>
                    <a:pt x="2969" y="46868"/>
                  </a:cubicBezTo>
                  <a:cubicBezTo>
                    <a:pt x="2936" y="44733"/>
                    <a:pt x="3070" y="42598"/>
                    <a:pt x="3336" y="40496"/>
                  </a:cubicBezTo>
                  <a:cubicBezTo>
                    <a:pt x="3837" y="36360"/>
                    <a:pt x="4904" y="32324"/>
                    <a:pt x="6505" y="28488"/>
                  </a:cubicBezTo>
                  <a:cubicBezTo>
                    <a:pt x="7273" y="26653"/>
                    <a:pt x="8140" y="24852"/>
                    <a:pt x="9141" y="23117"/>
                  </a:cubicBezTo>
                  <a:cubicBezTo>
                    <a:pt x="9674" y="22283"/>
                    <a:pt x="10141" y="21416"/>
                    <a:pt x="10708" y="20616"/>
                  </a:cubicBezTo>
                  <a:lnTo>
                    <a:pt x="11509" y="19415"/>
                  </a:lnTo>
                  <a:lnTo>
                    <a:pt x="12376" y="18281"/>
                  </a:lnTo>
                  <a:cubicBezTo>
                    <a:pt x="20115" y="8107"/>
                    <a:pt x="31723" y="1602"/>
                    <a:pt x="44432" y="301"/>
                  </a:cubicBezTo>
                  <a:lnTo>
                    <a:pt x="45300" y="201"/>
                  </a:lnTo>
                  <a:lnTo>
                    <a:pt x="46134" y="134"/>
                  </a:lnTo>
                  <a:cubicBezTo>
                    <a:pt x="46701" y="101"/>
                    <a:pt x="47234" y="68"/>
                    <a:pt x="47735" y="68"/>
                  </a:cubicBezTo>
                  <a:cubicBezTo>
                    <a:pt x="48446" y="68"/>
                    <a:pt x="49114" y="38"/>
                    <a:pt x="49756" y="38"/>
                  </a:cubicBezTo>
                  <a:cubicBezTo>
                    <a:pt x="50077" y="38"/>
                    <a:pt x="50392" y="45"/>
                    <a:pt x="50704" y="68"/>
                  </a:cubicBezTo>
                  <a:lnTo>
                    <a:pt x="52004" y="101"/>
                  </a:lnTo>
                  <a:cubicBezTo>
                    <a:pt x="52438" y="101"/>
                    <a:pt x="52838" y="168"/>
                    <a:pt x="53239" y="201"/>
                  </a:cubicBezTo>
                  <a:cubicBezTo>
                    <a:pt x="54006" y="268"/>
                    <a:pt x="54706" y="334"/>
                    <a:pt x="55340" y="434"/>
                  </a:cubicBezTo>
                  <a:cubicBezTo>
                    <a:pt x="55974" y="535"/>
                    <a:pt x="56541" y="601"/>
                    <a:pt x="57008" y="701"/>
                  </a:cubicBezTo>
                  <a:lnTo>
                    <a:pt x="58209" y="935"/>
                  </a:lnTo>
                  <a:lnTo>
                    <a:pt x="59210" y="1135"/>
                  </a:lnTo>
                  <a:lnTo>
                    <a:pt x="59210" y="1135"/>
                  </a:lnTo>
                  <a:lnTo>
                    <a:pt x="57909" y="868"/>
                  </a:lnTo>
                  <a:cubicBezTo>
                    <a:pt x="57041" y="668"/>
                    <a:pt x="55740" y="468"/>
                    <a:pt x="54073" y="268"/>
                  </a:cubicBezTo>
                  <a:cubicBezTo>
                    <a:pt x="53239" y="201"/>
                    <a:pt x="52271" y="68"/>
                    <a:pt x="51237" y="68"/>
                  </a:cubicBezTo>
                  <a:cubicBezTo>
                    <a:pt x="50704" y="68"/>
                    <a:pt x="50170" y="1"/>
                    <a:pt x="49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550410" y="4414297"/>
              <a:ext cx="3373672" cy="3263769"/>
            </a:xfrm>
            <a:custGeom>
              <a:avLst/>
              <a:gdLst/>
              <a:ahLst/>
              <a:cxnLst/>
              <a:rect l="l" t="t" r="r" b="b"/>
              <a:pathLst>
                <a:path w="82360" h="79677" extrusionOk="0">
                  <a:moveTo>
                    <a:pt x="47497" y="354"/>
                  </a:moveTo>
                  <a:lnTo>
                    <a:pt x="47497" y="354"/>
                  </a:lnTo>
                  <a:cubicBezTo>
                    <a:pt x="47536" y="359"/>
                    <a:pt x="47574" y="364"/>
                    <a:pt x="47612" y="369"/>
                  </a:cubicBezTo>
                  <a:lnTo>
                    <a:pt x="47612" y="369"/>
                  </a:lnTo>
                  <a:cubicBezTo>
                    <a:pt x="47609" y="368"/>
                    <a:pt x="47605" y="368"/>
                    <a:pt x="47601" y="367"/>
                  </a:cubicBezTo>
                  <a:cubicBezTo>
                    <a:pt x="47567" y="363"/>
                    <a:pt x="47532" y="358"/>
                    <a:pt x="47497" y="354"/>
                  </a:cubicBezTo>
                  <a:close/>
                  <a:moveTo>
                    <a:pt x="47612" y="369"/>
                  </a:moveTo>
                  <a:lnTo>
                    <a:pt x="47612" y="369"/>
                  </a:lnTo>
                  <a:cubicBezTo>
                    <a:pt x="48142" y="468"/>
                    <a:pt x="48638" y="534"/>
                    <a:pt x="49035" y="601"/>
                  </a:cubicBezTo>
                  <a:lnTo>
                    <a:pt x="50069" y="801"/>
                  </a:lnTo>
                  <a:lnTo>
                    <a:pt x="50937" y="967"/>
                  </a:lnTo>
                  <a:lnTo>
                    <a:pt x="49802" y="734"/>
                  </a:lnTo>
                  <a:cubicBezTo>
                    <a:pt x="49267" y="612"/>
                    <a:pt x="48537" y="491"/>
                    <a:pt x="47612" y="369"/>
                  </a:cubicBezTo>
                  <a:close/>
                  <a:moveTo>
                    <a:pt x="41130" y="0"/>
                  </a:moveTo>
                  <a:cubicBezTo>
                    <a:pt x="38728" y="67"/>
                    <a:pt x="36326" y="400"/>
                    <a:pt x="33958" y="901"/>
                  </a:cubicBezTo>
                  <a:cubicBezTo>
                    <a:pt x="31022" y="1535"/>
                    <a:pt x="28154" y="2469"/>
                    <a:pt x="25452" y="3769"/>
                  </a:cubicBezTo>
                  <a:lnTo>
                    <a:pt x="24318" y="4303"/>
                  </a:lnTo>
                  <a:lnTo>
                    <a:pt x="23217" y="4904"/>
                  </a:lnTo>
                  <a:cubicBezTo>
                    <a:pt x="22450" y="5271"/>
                    <a:pt x="21716" y="5771"/>
                    <a:pt x="20949" y="6205"/>
                  </a:cubicBezTo>
                  <a:cubicBezTo>
                    <a:pt x="19414" y="7205"/>
                    <a:pt x="17946" y="8273"/>
                    <a:pt x="16545" y="9440"/>
                  </a:cubicBezTo>
                  <a:cubicBezTo>
                    <a:pt x="15078" y="10708"/>
                    <a:pt x="13677" y="12075"/>
                    <a:pt x="12376" y="13543"/>
                  </a:cubicBezTo>
                  <a:cubicBezTo>
                    <a:pt x="11041" y="15078"/>
                    <a:pt x="9774" y="16745"/>
                    <a:pt x="8673" y="18447"/>
                  </a:cubicBezTo>
                  <a:cubicBezTo>
                    <a:pt x="7506" y="20281"/>
                    <a:pt x="6505" y="22216"/>
                    <a:pt x="5671" y="24217"/>
                  </a:cubicBezTo>
                  <a:cubicBezTo>
                    <a:pt x="4770" y="26286"/>
                    <a:pt x="4036" y="28420"/>
                    <a:pt x="3536" y="30622"/>
                  </a:cubicBezTo>
                  <a:cubicBezTo>
                    <a:pt x="0" y="45433"/>
                    <a:pt x="5237" y="60944"/>
                    <a:pt x="16979" y="70584"/>
                  </a:cubicBezTo>
                  <a:cubicBezTo>
                    <a:pt x="24253" y="76577"/>
                    <a:pt x="33243" y="79676"/>
                    <a:pt x="42322" y="79676"/>
                  </a:cubicBezTo>
                  <a:cubicBezTo>
                    <a:pt x="47898" y="79676"/>
                    <a:pt x="53508" y="78507"/>
                    <a:pt x="58776" y="76121"/>
                  </a:cubicBezTo>
                  <a:cubicBezTo>
                    <a:pt x="61477" y="74887"/>
                    <a:pt x="64013" y="73386"/>
                    <a:pt x="66381" y="71585"/>
                  </a:cubicBezTo>
                  <a:cubicBezTo>
                    <a:pt x="73586" y="66147"/>
                    <a:pt x="78690" y="58442"/>
                    <a:pt x="80891" y="49702"/>
                  </a:cubicBezTo>
                  <a:cubicBezTo>
                    <a:pt x="81659" y="46800"/>
                    <a:pt x="82092" y="43831"/>
                    <a:pt x="82159" y="40863"/>
                  </a:cubicBezTo>
                  <a:cubicBezTo>
                    <a:pt x="82192" y="38528"/>
                    <a:pt x="82059" y="36159"/>
                    <a:pt x="81725" y="33858"/>
                  </a:cubicBezTo>
                  <a:cubicBezTo>
                    <a:pt x="80658" y="26919"/>
                    <a:pt x="77789" y="20381"/>
                    <a:pt x="73419" y="14944"/>
                  </a:cubicBezTo>
                  <a:cubicBezTo>
                    <a:pt x="70551" y="11375"/>
                    <a:pt x="67115" y="8339"/>
                    <a:pt x="63245" y="5938"/>
                  </a:cubicBezTo>
                  <a:cubicBezTo>
                    <a:pt x="59443" y="3603"/>
                    <a:pt x="55306" y="1935"/>
                    <a:pt x="50970" y="967"/>
                  </a:cubicBezTo>
                  <a:lnTo>
                    <a:pt x="50970" y="967"/>
                  </a:lnTo>
                  <a:lnTo>
                    <a:pt x="52004" y="1234"/>
                  </a:lnTo>
                  <a:cubicBezTo>
                    <a:pt x="52705" y="1401"/>
                    <a:pt x="53739" y="1668"/>
                    <a:pt x="55006" y="2102"/>
                  </a:cubicBezTo>
                  <a:cubicBezTo>
                    <a:pt x="58709" y="3336"/>
                    <a:pt x="62178" y="5137"/>
                    <a:pt x="65314" y="7372"/>
                  </a:cubicBezTo>
                  <a:cubicBezTo>
                    <a:pt x="76088" y="15078"/>
                    <a:pt x="82359" y="27620"/>
                    <a:pt x="81992" y="40863"/>
                  </a:cubicBezTo>
                  <a:cubicBezTo>
                    <a:pt x="81925" y="43298"/>
                    <a:pt x="81659" y="45699"/>
                    <a:pt x="81125" y="48034"/>
                  </a:cubicBezTo>
                  <a:cubicBezTo>
                    <a:pt x="80624" y="50470"/>
                    <a:pt x="79857" y="52838"/>
                    <a:pt x="78923" y="55140"/>
                  </a:cubicBezTo>
                  <a:cubicBezTo>
                    <a:pt x="76922" y="59843"/>
                    <a:pt x="74053" y="64146"/>
                    <a:pt x="70451" y="67749"/>
                  </a:cubicBezTo>
                  <a:cubicBezTo>
                    <a:pt x="62947" y="75335"/>
                    <a:pt x="52771" y="79501"/>
                    <a:pt x="42293" y="79501"/>
                  </a:cubicBezTo>
                  <a:cubicBezTo>
                    <a:pt x="40054" y="79501"/>
                    <a:pt x="37802" y="79311"/>
                    <a:pt x="35559" y="78923"/>
                  </a:cubicBezTo>
                  <a:cubicBezTo>
                    <a:pt x="22783" y="76688"/>
                    <a:pt x="11909" y="68416"/>
                    <a:pt x="6405" y="56707"/>
                  </a:cubicBezTo>
                  <a:cubicBezTo>
                    <a:pt x="5571" y="54973"/>
                    <a:pt x="4870" y="53205"/>
                    <a:pt x="4337" y="51404"/>
                  </a:cubicBezTo>
                  <a:lnTo>
                    <a:pt x="4103" y="50703"/>
                  </a:lnTo>
                  <a:lnTo>
                    <a:pt x="3936" y="50036"/>
                  </a:lnTo>
                  <a:cubicBezTo>
                    <a:pt x="3836" y="49569"/>
                    <a:pt x="3703" y="49102"/>
                    <a:pt x="3603" y="48635"/>
                  </a:cubicBezTo>
                  <a:cubicBezTo>
                    <a:pt x="3403" y="47734"/>
                    <a:pt x="3203" y="46800"/>
                    <a:pt x="3069" y="45866"/>
                  </a:cubicBezTo>
                  <a:cubicBezTo>
                    <a:pt x="2936" y="44966"/>
                    <a:pt x="2836" y="44032"/>
                    <a:pt x="2736" y="43098"/>
                  </a:cubicBezTo>
                  <a:cubicBezTo>
                    <a:pt x="2602" y="42164"/>
                    <a:pt x="2569" y="41230"/>
                    <a:pt x="2602" y="40329"/>
                  </a:cubicBezTo>
                  <a:cubicBezTo>
                    <a:pt x="2569" y="38461"/>
                    <a:pt x="2669" y="36626"/>
                    <a:pt x="2902" y="34825"/>
                  </a:cubicBezTo>
                  <a:cubicBezTo>
                    <a:pt x="3770" y="27887"/>
                    <a:pt x="6472" y="21282"/>
                    <a:pt x="10708" y="15745"/>
                  </a:cubicBezTo>
                  <a:cubicBezTo>
                    <a:pt x="17346" y="7005"/>
                    <a:pt x="27286" y="1401"/>
                    <a:pt x="38228" y="234"/>
                  </a:cubicBezTo>
                  <a:lnTo>
                    <a:pt x="38961" y="167"/>
                  </a:lnTo>
                  <a:lnTo>
                    <a:pt x="39662" y="134"/>
                  </a:lnTo>
                  <a:cubicBezTo>
                    <a:pt x="40162" y="100"/>
                    <a:pt x="40629" y="67"/>
                    <a:pt x="41063" y="33"/>
                  </a:cubicBezTo>
                  <a:cubicBezTo>
                    <a:pt x="41663" y="33"/>
                    <a:pt x="42234" y="19"/>
                    <a:pt x="42785" y="19"/>
                  </a:cubicBezTo>
                  <a:cubicBezTo>
                    <a:pt x="43061" y="19"/>
                    <a:pt x="43331" y="22"/>
                    <a:pt x="43598" y="33"/>
                  </a:cubicBezTo>
                  <a:lnTo>
                    <a:pt x="44732" y="100"/>
                  </a:lnTo>
                  <a:cubicBezTo>
                    <a:pt x="45099" y="100"/>
                    <a:pt x="45433" y="134"/>
                    <a:pt x="45800" y="167"/>
                  </a:cubicBezTo>
                  <a:cubicBezTo>
                    <a:pt x="46424" y="229"/>
                    <a:pt x="46990" y="292"/>
                    <a:pt x="47497" y="354"/>
                  </a:cubicBezTo>
                  <a:lnTo>
                    <a:pt x="47497" y="354"/>
                  </a:lnTo>
                  <a:cubicBezTo>
                    <a:pt x="47186" y="314"/>
                    <a:pt x="46854" y="274"/>
                    <a:pt x="46500" y="234"/>
                  </a:cubicBezTo>
                  <a:cubicBezTo>
                    <a:pt x="45766" y="167"/>
                    <a:pt x="44966" y="67"/>
                    <a:pt x="44065" y="33"/>
                  </a:cubicBezTo>
                  <a:cubicBezTo>
                    <a:pt x="43631" y="33"/>
                    <a:pt x="43164" y="0"/>
                    <a:pt x="42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858308" y="3710050"/>
              <a:ext cx="4757835" cy="4673616"/>
            </a:xfrm>
            <a:custGeom>
              <a:avLst/>
              <a:gdLst/>
              <a:ahLst/>
              <a:cxnLst/>
              <a:rect l="l" t="t" r="r" b="b"/>
              <a:pathLst>
                <a:path w="116151" h="114095" extrusionOk="0">
                  <a:moveTo>
                    <a:pt x="58537" y="1"/>
                  </a:moveTo>
                  <a:cubicBezTo>
                    <a:pt x="58139" y="1"/>
                    <a:pt x="57740" y="5"/>
                    <a:pt x="57342" y="13"/>
                  </a:cubicBezTo>
                  <a:lnTo>
                    <a:pt x="58342" y="13"/>
                  </a:lnTo>
                  <a:cubicBezTo>
                    <a:pt x="58622" y="13"/>
                    <a:pt x="58945" y="8"/>
                    <a:pt x="59317" y="8"/>
                  </a:cubicBezTo>
                  <a:cubicBezTo>
                    <a:pt x="59365" y="8"/>
                    <a:pt x="59414" y="8"/>
                    <a:pt x="59463" y="8"/>
                  </a:cubicBezTo>
                  <a:lnTo>
                    <a:pt x="59463" y="8"/>
                  </a:lnTo>
                  <a:cubicBezTo>
                    <a:pt x="59155" y="3"/>
                    <a:pt x="58846" y="1"/>
                    <a:pt x="58537" y="1"/>
                  </a:cubicBezTo>
                  <a:close/>
                  <a:moveTo>
                    <a:pt x="59463" y="8"/>
                  </a:moveTo>
                  <a:lnTo>
                    <a:pt x="59463" y="8"/>
                  </a:lnTo>
                  <a:cubicBezTo>
                    <a:pt x="59914" y="15"/>
                    <a:pt x="60366" y="28"/>
                    <a:pt x="60817" y="46"/>
                  </a:cubicBezTo>
                  <a:lnTo>
                    <a:pt x="60817" y="46"/>
                  </a:lnTo>
                  <a:cubicBezTo>
                    <a:pt x="60308" y="18"/>
                    <a:pt x="59859" y="10"/>
                    <a:pt x="59463" y="8"/>
                  </a:cubicBezTo>
                  <a:close/>
                  <a:moveTo>
                    <a:pt x="60817" y="46"/>
                  </a:moveTo>
                  <a:cubicBezTo>
                    <a:pt x="60986" y="55"/>
                    <a:pt x="61162" y="66"/>
                    <a:pt x="61344" y="80"/>
                  </a:cubicBezTo>
                  <a:cubicBezTo>
                    <a:pt x="62459" y="130"/>
                    <a:pt x="63574" y="212"/>
                    <a:pt x="64685" y="328"/>
                  </a:cubicBezTo>
                  <a:lnTo>
                    <a:pt x="64685" y="328"/>
                  </a:lnTo>
                  <a:cubicBezTo>
                    <a:pt x="63397" y="191"/>
                    <a:pt x="62107" y="97"/>
                    <a:pt x="60817" y="46"/>
                  </a:cubicBezTo>
                  <a:close/>
                  <a:moveTo>
                    <a:pt x="57375" y="46"/>
                  </a:moveTo>
                  <a:lnTo>
                    <a:pt x="55007" y="147"/>
                  </a:lnTo>
                  <a:lnTo>
                    <a:pt x="54406" y="180"/>
                  </a:lnTo>
                  <a:lnTo>
                    <a:pt x="53739" y="247"/>
                  </a:lnTo>
                  <a:lnTo>
                    <a:pt x="52414" y="388"/>
                  </a:lnTo>
                  <a:lnTo>
                    <a:pt x="52414" y="388"/>
                  </a:lnTo>
                  <a:cubicBezTo>
                    <a:pt x="52444" y="385"/>
                    <a:pt x="52475" y="383"/>
                    <a:pt x="52505" y="380"/>
                  </a:cubicBezTo>
                  <a:cubicBezTo>
                    <a:pt x="53305" y="313"/>
                    <a:pt x="53972" y="213"/>
                    <a:pt x="54606" y="180"/>
                  </a:cubicBezTo>
                  <a:lnTo>
                    <a:pt x="56107" y="113"/>
                  </a:lnTo>
                  <a:lnTo>
                    <a:pt x="57375" y="46"/>
                  </a:lnTo>
                  <a:close/>
                  <a:moveTo>
                    <a:pt x="52414" y="388"/>
                  </a:moveTo>
                  <a:cubicBezTo>
                    <a:pt x="52193" y="406"/>
                    <a:pt x="51964" y="425"/>
                    <a:pt x="51737" y="450"/>
                  </a:cubicBezTo>
                  <a:lnTo>
                    <a:pt x="51737" y="450"/>
                  </a:lnTo>
                  <a:cubicBezTo>
                    <a:pt x="51884" y="434"/>
                    <a:pt x="52029" y="422"/>
                    <a:pt x="52171" y="413"/>
                  </a:cubicBezTo>
                  <a:lnTo>
                    <a:pt x="52414" y="388"/>
                  </a:lnTo>
                  <a:close/>
                  <a:moveTo>
                    <a:pt x="64685" y="328"/>
                  </a:moveTo>
                  <a:cubicBezTo>
                    <a:pt x="65581" y="423"/>
                    <a:pt x="66477" y="539"/>
                    <a:pt x="67370" y="675"/>
                  </a:cubicBezTo>
                  <a:lnTo>
                    <a:pt x="67370" y="675"/>
                  </a:lnTo>
                  <a:cubicBezTo>
                    <a:pt x="66478" y="537"/>
                    <a:pt x="65583" y="422"/>
                    <a:pt x="64685" y="328"/>
                  </a:cubicBezTo>
                  <a:close/>
                  <a:moveTo>
                    <a:pt x="51737" y="450"/>
                  </a:moveTo>
                  <a:cubicBezTo>
                    <a:pt x="51298" y="497"/>
                    <a:pt x="50836" y="572"/>
                    <a:pt x="50337" y="647"/>
                  </a:cubicBezTo>
                  <a:cubicBezTo>
                    <a:pt x="49703" y="747"/>
                    <a:pt x="49002" y="814"/>
                    <a:pt x="48268" y="980"/>
                  </a:cubicBezTo>
                  <a:cubicBezTo>
                    <a:pt x="44699" y="1614"/>
                    <a:pt x="41197" y="2615"/>
                    <a:pt x="37828" y="3916"/>
                  </a:cubicBezTo>
                  <a:lnTo>
                    <a:pt x="36327" y="4550"/>
                  </a:lnTo>
                  <a:cubicBezTo>
                    <a:pt x="35826" y="4783"/>
                    <a:pt x="35292" y="4983"/>
                    <a:pt x="34792" y="5217"/>
                  </a:cubicBezTo>
                  <a:cubicBezTo>
                    <a:pt x="33758" y="5717"/>
                    <a:pt x="32724" y="6218"/>
                    <a:pt x="31623" y="6818"/>
                  </a:cubicBezTo>
                  <a:cubicBezTo>
                    <a:pt x="29355" y="8019"/>
                    <a:pt x="27187" y="9387"/>
                    <a:pt x="25119" y="10888"/>
                  </a:cubicBezTo>
                  <a:cubicBezTo>
                    <a:pt x="22784" y="12555"/>
                    <a:pt x="20615" y="14390"/>
                    <a:pt x="18581" y="16392"/>
                  </a:cubicBezTo>
                  <a:cubicBezTo>
                    <a:pt x="16346" y="18560"/>
                    <a:pt x="14311" y="20928"/>
                    <a:pt x="12510" y="23430"/>
                  </a:cubicBezTo>
                  <a:cubicBezTo>
                    <a:pt x="3703" y="35472"/>
                    <a:pt x="1" y="50483"/>
                    <a:pt x="2169" y="65226"/>
                  </a:cubicBezTo>
                  <a:cubicBezTo>
                    <a:pt x="3370" y="73699"/>
                    <a:pt x="6472" y="81772"/>
                    <a:pt x="11242" y="88843"/>
                  </a:cubicBezTo>
                  <a:cubicBezTo>
                    <a:pt x="12510" y="90711"/>
                    <a:pt x="13844" y="92479"/>
                    <a:pt x="15278" y="94181"/>
                  </a:cubicBezTo>
                  <a:cubicBezTo>
                    <a:pt x="15645" y="94581"/>
                    <a:pt x="16045" y="95014"/>
                    <a:pt x="16412" y="95415"/>
                  </a:cubicBezTo>
                  <a:cubicBezTo>
                    <a:pt x="16779" y="95848"/>
                    <a:pt x="17146" y="96249"/>
                    <a:pt x="17580" y="96682"/>
                  </a:cubicBezTo>
                  <a:cubicBezTo>
                    <a:pt x="18380" y="97483"/>
                    <a:pt x="19148" y="98283"/>
                    <a:pt x="20015" y="99051"/>
                  </a:cubicBezTo>
                  <a:cubicBezTo>
                    <a:pt x="20415" y="99418"/>
                    <a:pt x="20849" y="99818"/>
                    <a:pt x="21249" y="100185"/>
                  </a:cubicBezTo>
                  <a:lnTo>
                    <a:pt x="22583" y="101286"/>
                  </a:lnTo>
                  <a:lnTo>
                    <a:pt x="23251" y="101853"/>
                  </a:lnTo>
                  <a:lnTo>
                    <a:pt x="23951" y="102353"/>
                  </a:lnTo>
                  <a:lnTo>
                    <a:pt x="25319" y="103387"/>
                  </a:lnTo>
                  <a:cubicBezTo>
                    <a:pt x="27220" y="104755"/>
                    <a:pt x="29188" y="105989"/>
                    <a:pt x="31223" y="107123"/>
                  </a:cubicBezTo>
                  <a:cubicBezTo>
                    <a:pt x="33291" y="108224"/>
                    <a:pt x="35426" y="109258"/>
                    <a:pt x="37594" y="110125"/>
                  </a:cubicBezTo>
                  <a:cubicBezTo>
                    <a:pt x="39829" y="110993"/>
                    <a:pt x="42097" y="111726"/>
                    <a:pt x="44399" y="112327"/>
                  </a:cubicBezTo>
                  <a:cubicBezTo>
                    <a:pt x="45566" y="112660"/>
                    <a:pt x="46734" y="112861"/>
                    <a:pt x="47935" y="113094"/>
                  </a:cubicBezTo>
                  <a:cubicBezTo>
                    <a:pt x="48502" y="113261"/>
                    <a:pt x="49102" y="113294"/>
                    <a:pt x="49703" y="113394"/>
                  </a:cubicBezTo>
                  <a:cubicBezTo>
                    <a:pt x="50303" y="113494"/>
                    <a:pt x="50904" y="113628"/>
                    <a:pt x="51504" y="113661"/>
                  </a:cubicBezTo>
                  <a:cubicBezTo>
                    <a:pt x="52705" y="113795"/>
                    <a:pt x="53906" y="113961"/>
                    <a:pt x="55107" y="113995"/>
                  </a:cubicBezTo>
                  <a:lnTo>
                    <a:pt x="56941" y="114095"/>
                  </a:lnTo>
                  <a:lnTo>
                    <a:pt x="58776" y="114095"/>
                  </a:lnTo>
                  <a:cubicBezTo>
                    <a:pt x="68750" y="114095"/>
                    <a:pt x="78557" y="111460"/>
                    <a:pt x="87196" y="106456"/>
                  </a:cubicBezTo>
                  <a:cubicBezTo>
                    <a:pt x="105242" y="96015"/>
                    <a:pt x="116150" y="76568"/>
                    <a:pt x="115683" y="55720"/>
                  </a:cubicBezTo>
                  <a:cubicBezTo>
                    <a:pt x="115216" y="35072"/>
                    <a:pt x="103608" y="16291"/>
                    <a:pt x="85362" y="6618"/>
                  </a:cubicBezTo>
                  <a:cubicBezTo>
                    <a:pt x="84794" y="6318"/>
                    <a:pt x="84261" y="6051"/>
                    <a:pt x="83694" y="5784"/>
                  </a:cubicBezTo>
                  <a:cubicBezTo>
                    <a:pt x="83093" y="5517"/>
                    <a:pt x="82593" y="5250"/>
                    <a:pt x="82026" y="4983"/>
                  </a:cubicBezTo>
                  <a:cubicBezTo>
                    <a:pt x="80858" y="4516"/>
                    <a:pt x="79758" y="3983"/>
                    <a:pt x="78590" y="3582"/>
                  </a:cubicBezTo>
                  <a:cubicBezTo>
                    <a:pt x="78023" y="3382"/>
                    <a:pt x="77456" y="3182"/>
                    <a:pt x="76889" y="2982"/>
                  </a:cubicBezTo>
                  <a:lnTo>
                    <a:pt x="75121" y="2415"/>
                  </a:lnTo>
                  <a:lnTo>
                    <a:pt x="74254" y="2148"/>
                  </a:lnTo>
                  <a:lnTo>
                    <a:pt x="73386" y="1914"/>
                  </a:lnTo>
                  <a:lnTo>
                    <a:pt x="71618" y="1481"/>
                  </a:lnTo>
                  <a:cubicBezTo>
                    <a:pt x="70210" y="1161"/>
                    <a:pt x="68793" y="892"/>
                    <a:pt x="67370" y="675"/>
                  </a:cubicBezTo>
                  <a:lnTo>
                    <a:pt x="67370" y="675"/>
                  </a:lnTo>
                  <a:cubicBezTo>
                    <a:pt x="69073" y="939"/>
                    <a:pt x="70760" y="1284"/>
                    <a:pt x="72419" y="1714"/>
                  </a:cubicBezTo>
                  <a:lnTo>
                    <a:pt x="74220" y="2181"/>
                  </a:lnTo>
                  <a:lnTo>
                    <a:pt x="76088" y="2782"/>
                  </a:lnTo>
                  <a:lnTo>
                    <a:pt x="77022" y="3082"/>
                  </a:lnTo>
                  <a:lnTo>
                    <a:pt x="77990" y="3416"/>
                  </a:lnTo>
                  <a:cubicBezTo>
                    <a:pt x="78623" y="3682"/>
                    <a:pt x="79324" y="3883"/>
                    <a:pt x="79958" y="4183"/>
                  </a:cubicBezTo>
                  <a:cubicBezTo>
                    <a:pt x="82826" y="5350"/>
                    <a:pt x="85595" y="6751"/>
                    <a:pt x="88230" y="8352"/>
                  </a:cubicBezTo>
                  <a:cubicBezTo>
                    <a:pt x="101973" y="16725"/>
                    <a:pt x="111514" y="30502"/>
                    <a:pt x="114482" y="46313"/>
                  </a:cubicBezTo>
                  <a:cubicBezTo>
                    <a:pt x="115350" y="50783"/>
                    <a:pt x="115650" y="55386"/>
                    <a:pt x="115383" y="59956"/>
                  </a:cubicBezTo>
                  <a:cubicBezTo>
                    <a:pt x="115350" y="60523"/>
                    <a:pt x="115350" y="61124"/>
                    <a:pt x="115283" y="61691"/>
                  </a:cubicBezTo>
                  <a:cubicBezTo>
                    <a:pt x="115250" y="62258"/>
                    <a:pt x="115183" y="62858"/>
                    <a:pt x="115116" y="63425"/>
                  </a:cubicBezTo>
                  <a:lnTo>
                    <a:pt x="115016" y="64292"/>
                  </a:lnTo>
                  <a:lnTo>
                    <a:pt x="114916" y="65226"/>
                  </a:lnTo>
                  <a:cubicBezTo>
                    <a:pt x="114816" y="65794"/>
                    <a:pt x="114716" y="66361"/>
                    <a:pt x="114616" y="66961"/>
                  </a:cubicBezTo>
                  <a:cubicBezTo>
                    <a:pt x="114549" y="67528"/>
                    <a:pt x="114382" y="68129"/>
                    <a:pt x="114282" y="68696"/>
                  </a:cubicBezTo>
                  <a:cubicBezTo>
                    <a:pt x="114149" y="69263"/>
                    <a:pt x="114049" y="69863"/>
                    <a:pt x="113882" y="70430"/>
                  </a:cubicBezTo>
                  <a:cubicBezTo>
                    <a:pt x="113582" y="71564"/>
                    <a:pt x="113315" y="72732"/>
                    <a:pt x="112948" y="73866"/>
                  </a:cubicBezTo>
                  <a:cubicBezTo>
                    <a:pt x="107077" y="92679"/>
                    <a:pt x="91933" y="107123"/>
                    <a:pt x="72853" y="112027"/>
                  </a:cubicBezTo>
                  <a:cubicBezTo>
                    <a:pt x="70317" y="112694"/>
                    <a:pt x="67749" y="113161"/>
                    <a:pt x="65147" y="113461"/>
                  </a:cubicBezTo>
                  <a:lnTo>
                    <a:pt x="63179" y="113661"/>
                  </a:lnTo>
                  <a:cubicBezTo>
                    <a:pt x="62512" y="113728"/>
                    <a:pt x="61845" y="113728"/>
                    <a:pt x="61178" y="113761"/>
                  </a:cubicBezTo>
                  <a:cubicBezTo>
                    <a:pt x="60377" y="113821"/>
                    <a:pt x="59576" y="113833"/>
                    <a:pt x="58776" y="113833"/>
                  </a:cubicBezTo>
                  <a:cubicBezTo>
                    <a:pt x="58242" y="113833"/>
                    <a:pt x="57708" y="113828"/>
                    <a:pt x="57175" y="113828"/>
                  </a:cubicBezTo>
                  <a:cubicBezTo>
                    <a:pt x="51771" y="113695"/>
                    <a:pt x="46400" y="112761"/>
                    <a:pt x="41230" y="111126"/>
                  </a:cubicBezTo>
                  <a:lnTo>
                    <a:pt x="40263" y="110826"/>
                  </a:lnTo>
                  <a:lnTo>
                    <a:pt x="39295" y="110459"/>
                  </a:lnTo>
                  <a:cubicBezTo>
                    <a:pt x="38662" y="110225"/>
                    <a:pt x="38028" y="109992"/>
                    <a:pt x="37394" y="109725"/>
                  </a:cubicBezTo>
                  <a:lnTo>
                    <a:pt x="35493" y="108958"/>
                  </a:lnTo>
                  <a:cubicBezTo>
                    <a:pt x="34859" y="108691"/>
                    <a:pt x="34258" y="108357"/>
                    <a:pt x="33625" y="108057"/>
                  </a:cubicBezTo>
                  <a:lnTo>
                    <a:pt x="32724" y="107623"/>
                  </a:lnTo>
                  <a:lnTo>
                    <a:pt x="31823" y="107123"/>
                  </a:lnTo>
                  <a:cubicBezTo>
                    <a:pt x="31223" y="106790"/>
                    <a:pt x="30589" y="106489"/>
                    <a:pt x="30022" y="106122"/>
                  </a:cubicBezTo>
                  <a:lnTo>
                    <a:pt x="28254" y="105055"/>
                  </a:lnTo>
                  <a:cubicBezTo>
                    <a:pt x="27654" y="104721"/>
                    <a:pt x="27120" y="104288"/>
                    <a:pt x="26553" y="103921"/>
                  </a:cubicBezTo>
                  <a:cubicBezTo>
                    <a:pt x="19748" y="99284"/>
                    <a:pt x="14011" y="93213"/>
                    <a:pt x="9774" y="86141"/>
                  </a:cubicBezTo>
                  <a:lnTo>
                    <a:pt x="9241" y="85274"/>
                  </a:lnTo>
                  <a:lnTo>
                    <a:pt x="8774" y="84407"/>
                  </a:lnTo>
                  <a:cubicBezTo>
                    <a:pt x="8440" y="83806"/>
                    <a:pt x="8106" y="83206"/>
                    <a:pt x="7806" y="82606"/>
                  </a:cubicBezTo>
                  <a:cubicBezTo>
                    <a:pt x="7206" y="81371"/>
                    <a:pt x="6605" y="80171"/>
                    <a:pt x="6138" y="78936"/>
                  </a:cubicBezTo>
                  <a:cubicBezTo>
                    <a:pt x="5638" y="77669"/>
                    <a:pt x="5171" y="76434"/>
                    <a:pt x="4704" y="75167"/>
                  </a:cubicBezTo>
                  <a:cubicBezTo>
                    <a:pt x="4504" y="74533"/>
                    <a:pt x="4270" y="73933"/>
                    <a:pt x="4104" y="73266"/>
                  </a:cubicBezTo>
                  <a:cubicBezTo>
                    <a:pt x="4003" y="72932"/>
                    <a:pt x="3903" y="72632"/>
                    <a:pt x="3803" y="72298"/>
                  </a:cubicBezTo>
                  <a:lnTo>
                    <a:pt x="3570" y="71331"/>
                  </a:lnTo>
                  <a:cubicBezTo>
                    <a:pt x="2903" y="68796"/>
                    <a:pt x="2402" y="66194"/>
                    <a:pt x="2102" y="63592"/>
                  </a:cubicBezTo>
                  <a:cubicBezTo>
                    <a:pt x="1535" y="58522"/>
                    <a:pt x="1602" y="53385"/>
                    <a:pt x="2402" y="48314"/>
                  </a:cubicBezTo>
                  <a:cubicBezTo>
                    <a:pt x="2769" y="45879"/>
                    <a:pt x="3270" y="43478"/>
                    <a:pt x="3970" y="41109"/>
                  </a:cubicBezTo>
                  <a:cubicBezTo>
                    <a:pt x="4337" y="39942"/>
                    <a:pt x="4637" y="38774"/>
                    <a:pt x="5071" y="37673"/>
                  </a:cubicBezTo>
                  <a:lnTo>
                    <a:pt x="5705" y="36006"/>
                  </a:lnTo>
                  <a:lnTo>
                    <a:pt x="6405" y="34371"/>
                  </a:lnTo>
                  <a:cubicBezTo>
                    <a:pt x="9874" y="26399"/>
                    <a:pt x="15111" y="19294"/>
                    <a:pt x="21716" y="13656"/>
                  </a:cubicBezTo>
                  <a:cubicBezTo>
                    <a:pt x="26953" y="9186"/>
                    <a:pt x="32924" y="5717"/>
                    <a:pt x="39395" y="3416"/>
                  </a:cubicBezTo>
                  <a:lnTo>
                    <a:pt x="40396" y="3049"/>
                  </a:lnTo>
                  <a:lnTo>
                    <a:pt x="41397" y="2715"/>
                  </a:lnTo>
                  <a:cubicBezTo>
                    <a:pt x="42031" y="2515"/>
                    <a:pt x="42664" y="2315"/>
                    <a:pt x="43298" y="2148"/>
                  </a:cubicBezTo>
                  <a:lnTo>
                    <a:pt x="45099" y="1681"/>
                  </a:lnTo>
                  <a:cubicBezTo>
                    <a:pt x="45400" y="1614"/>
                    <a:pt x="45700" y="1514"/>
                    <a:pt x="45967" y="1447"/>
                  </a:cubicBezTo>
                  <a:lnTo>
                    <a:pt x="46801" y="1281"/>
                  </a:lnTo>
                  <a:lnTo>
                    <a:pt x="48402" y="980"/>
                  </a:lnTo>
                  <a:cubicBezTo>
                    <a:pt x="48936" y="847"/>
                    <a:pt x="49436" y="814"/>
                    <a:pt x="49903" y="714"/>
                  </a:cubicBezTo>
                  <a:lnTo>
                    <a:pt x="51271" y="513"/>
                  </a:lnTo>
                  <a:cubicBezTo>
                    <a:pt x="51422" y="488"/>
                    <a:pt x="51579" y="468"/>
                    <a:pt x="51737" y="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769730" y="4674663"/>
              <a:ext cx="2935045" cy="2737934"/>
            </a:xfrm>
            <a:custGeom>
              <a:avLst/>
              <a:gdLst/>
              <a:ahLst/>
              <a:cxnLst/>
              <a:rect l="l" t="t" r="r" b="b"/>
              <a:pathLst>
                <a:path w="71652" h="66840" extrusionOk="0">
                  <a:moveTo>
                    <a:pt x="11642" y="55522"/>
                  </a:moveTo>
                  <a:lnTo>
                    <a:pt x="12203" y="56122"/>
                  </a:lnTo>
                  <a:lnTo>
                    <a:pt x="12203" y="56122"/>
                  </a:lnTo>
                  <a:lnTo>
                    <a:pt x="12143" y="56055"/>
                  </a:lnTo>
                  <a:lnTo>
                    <a:pt x="11642" y="55522"/>
                  </a:lnTo>
                  <a:close/>
                  <a:moveTo>
                    <a:pt x="12203" y="56122"/>
                  </a:moveTo>
                  <a:lnTo>
                    <a:pt x="12743" y="56723"/>
                  </a:lnTo>
                  <a:cubicBezTo>
                    <a:pt x="12842" y="56809"/>
                    <a:pt x="12945" y="56905"/>
                    <a:pt x="13051" y="57006"/>
                  </a:cubicBezTo>
                  <a:lnTo>
                    <a:pt x="13051" y="57006"/>
                  </a:lnTo>
                  <a:cubicBezTo>
                    <a:pt x="12892" y="56846"/>
                    <a:pt x="12734" y="56685"/>
                    <a:pt x="12576" y="56522"/>
                  </a:cubicBezTo>
                  <a:lnTo>
                    <a:pt x="12203" y="56122"/>
                  </a:lnTo>
                  <a:close/>
                  <a:moveTo>
                    <a:pt x="13051" y="57006"/>
                  </a:moveTo>
                  <a:lnTo>
                    <a:pt x="13051" y="57006"/>
                  </a:lnTo>
                  <a:cubicBezTo>
                    <a:pt x="13207" y="57161"/>
                    <a:pt x="13364" y="57315"/>
                    <a:pt x="13522" y="57468"/>
                  </a:cubicBezTo>
                  <a:lnTo>
                    <a:pt x="13522" y="57468"/>
                  </a:lnTo>
                  <a:cubicBezTo>
                    <a:pt x="13362" y="57309"/>
                    <a:pt x="13204" y="57151"/>
                    <a:pt x="13051" y="57006"/>
                  </a:cubicBezTo>
                  <a:close/>
                  <a:moveTo>
                    <a:pt x="13522" y="57468"/>
                  </a:moveTo>
                  <a:lnTo>
                    <a:pt x="13522" y="57468"/>
                  </a:lnTo>
                  <a:cubicBezTo>
                    <a:pt x="13551" y="57497"/>
                    <a:pt x="13581" y="57527"/>
                    <a:pt x="13610" y="57557"/>
                  </a:cubicBezTo>
                  <a:cubicBezTo>
                    <a:pt x="13760" y="57706"/>
                    <a:pt x="13923" y="57855"/>
                    <a:pt x="14093" y="58008"/>
                  </a:cubicBezTo>
                  <a:lnTo>
                    <a:pt x="14093" y="58008"/>
                  </a:lnTo>
                  <a:cubicBezTo>
                    <a:pt x="13901" y="57830"/>
                    <a:pt x="13710" y="57650"/>
                    <a:pt x="13522" y="57468"/>
                  </a:cubicBezTo>
                  <a:close/>
                  <a:moveTo>
                    <a:pt x="14093" y="58008"/>
                  </a:moveTo>
                  <a:cubicBezTo>
                    <a:pt x="14553" y="58434"/>
                    <a:pt x="15025" y="58850"/>
                    <a:pt x="15512" y="59258"/>
                  </a:cubicBezTo>
                  <a:cubicBezTo>
                    <a:pt x="15728" y="59434"/>
                    <a:pt x="15946" y="59609"/>
                    <a:pt x="16166" y="59780"/>
                  </a:cubicBezTo>
                  <a:lnTo>
                    <a:pt x="16166" y="59780"/>
                  </a:lnTo>
                  <a:cubicBezTo>
                    <a:pt x="15670" y="59352"/>
                    <a:pt x="15174" y="58987"/>
                    <a:pt x="14744" y="58591"/>
                  </a:cubicBezTo>
                  <a:cubicBezTo>
                    <a:pt x="14524" y="58388"/>
                    <a:pt x="14303" y="58196"/>
                    <a:pt x="14093" y="58008"/>
                  </a:cubicBezTo>
                  <a:close/>
                  <a:moveTo>
                    <a:pt x="16166" y="59780"/>
                  </a:moveTo>
                  <a:cubicBezTo>
                    <a:pt x="16170" y="59784"/>
                    <a:pt x="16175" y="59788"/>
                    <a:pt x="16179" y="59791"/>
                  </a:cubicBezTo>
                  <a:cubicBezTo>
                    <a:pt x="16299" y="59888"/>
                    <a:pt x="16426" y="59984"/>
                    <a:pt x="16557" y="60081"/>
                  </a:cubicBezTo>
                  <a:lnTo>
                    <a:pt x="16557" y="60081"/>
                  </a:lnTo>
                  <a:cubicBezTo>
                    <a:pt x="16426" y="59982"/>
                    <a:pt x="16296" y="59882"/>
                    <a:pt x="16166" y="59780"/>
                  </a:cubicBezTo>
                  <a:close/>
                  <a:moveTo>
                    <a:pt x="36676" y="1"/>
                  </a:moveTo>
                  <a:cubicBezTo>
                    <a:pt x="28656" y="1"/>
                    <a:pt x="20774" y="2882"/>
                    <a:pt x="14578" y="8355"/>
                  </a:cubicBezTo>
                  <a:cubicBezTo>
                    <a:pt x="3136" y="18462"/>
                    <a:pt x="1" y="34974"/>
                    <a:pt x="6906" y="48583"/>
                  </a:cubicBezTo>
                  <a:cubicBezTo>
                    <a:pt x="8206" y="51085"/>
                    <a:pt x="9774" y="53420"/>
                    <a:pt x="11642" y="55522"/>
                  </a:cubicBezTo>
                  <a:lnTo>
                    <a:pt x="11242" y="55055"/>
                  </a:lnTo>
                  <a:cubicBezTo>
                    <a:pt x="11008" y="54755"/>
                    <a:pt x="10608" y="54321"/>
                    <a:pt x="10175" y="53687"/>
                  </a:cubicBezTo>
                  <a:cubicBezTo>
                    <a:pt x="8807" y="51952"/>
                    <a:pt x="7673" y="50084"/>
                    <a:pt x="6705" y="48116"/>
                  </a:cubicBezTo>
                  <a:cubicBezTo>
                    <a:pt x="5238" y="45081"/>
                    <a:pt x="4204" y="41845"/>
                    <a:pt x="3703" y="38543"/>
                  </a:cubicBezTo>
                  <a:cubicBezTo>
                    <a:pt x="2703" y="31838"/>
                    <a:pt x="3703" y="25000"/>
                    <a:pt x="6639" y="18896"/>
                  </a:cubicBezTo>
                  <a:cubicBezTo>
                    <a:pt x="7773" y="16594"/>
                    <a:pt x="9140" y="14426"/>
                    <a:pt x="10775" y="12458"/>
                  </a:cubicBezTo>
                  <a:cubicBezTo>
                    <a:pt x="12476" y="10356"/>
                    <a:pt x="14411" y="8488"/>
                    <a:pt x="16546" y="6887"/>
                  </a:cubicBezTo>
                  <a:cubicBezTo>
                    <a:pt x="18747" y="5219"/>
                    <a:pt x="21149" y="3818"/>
                    <a:pt x="23684" y="2751"/>
                  </a:cubicBezTo>
                  <a:cubicBezTo>
                    <a:pt x="27861" y="994"/>
                    <a:pt x="32265" y="133"/>
                    <a:pt x="36638" y="133"/>
                  </a:cubicBezTo>
                  <a:cubicBezTo>
                    <a:pt x="44138" y="133"/>
                    <a:pt x="51549" y="2665"/>
                    <a:pt x="57575" y="7554"/>
                  </a:cubicBezTo>
                  <a:cubicBezTo>
                    <a:pt x="67149" y="15260"/>
                    <a:pt x="71652" y="27602"/>
                    <a:pt x="69350" y="39677"/>
                  </a:cubicBezTo>
                  <a:cubicBezTo>
                    <a:pt x="69050" y="41245"/>
                    <a:pt x="68650" y="42813"/>
                    <a:pt x="68149" y="44314"/>
                  </a:cubicBezTo>
                  <a:cubicBezTo>
                    <a:pt x="67616" y="45815"/>
                    <a:pt x="67015" y="47249"/>
                    <a:pt x="66281" y="48650"/>
                  </a:cubicBezTo>
                  <a:cubicBezTo>
                    <a:pt x="65948" y="49384"/>
                    <a:pt x="65514" y="50051"/>
                    <a:pt x="65147" y="50718"/>
                  </a:cubicBezTo>
                  <a:cubicBezTo>
                    <a:pt x="64747" y="51419"/>
                    <a:pt x="64313" y="52053"/>
                    <a:pt x="63846" y="52686"/>
                  </a:cubicBezTo>
                  <a:cubicBezTo>
                    <a:pt x="59576" y="58757"/>
                    <a:pt x="53372" y="63227"/>
                    <a:pt x="46267" y="65362"/>
                  </a:cubicBezTo>
                  <a:cubicBezTo>
                    <a:pt x="43124" y="66303"/>
                    <a:pt x="39885" y="66778"/>
                    <a:pt x="36637" y="66778"/>
                  </a:cubicBezTo>
                  <a:cubicBezTo>
                    <a:pt x="34819" y="66778"/>
                    <a:pt x="32998" y="66629"/>
                    <a:pt x="31190" y="66329"/>
                  </a:cubicBezTo>
                  <a:cubicBezTo>
                    <a:pt x="27220" y="65696"/>
                    <a:pt x="23384" y="64328"/>
                    <a:pt x="19915" y="62293"/>
                  </a:cubicBezTo>
                  <a:cubicBezTo>
                    <a:pt x="19548" y="62093"/>
                    <a:pt x="19214" y="61893"/>
                    <a:pt x="18881" y="61659"/>
                  </a:cubicBezTo>
                  <a:cubicBezTo>
                    <a:pt x="18547" y="61426"/>
                    <a:pt x="18214" y="61259"/>
                    <a:pt x="17880" y="61026"/>
                  </a:cubicBezTo>
                  <a:cubicBezTo>
                    <a:pt x="17424" y="60697"/>
                    <a:pt x="16969" y="60387"/>
                    <a:pt x="16557" y="60081"/>
                  </a:cubicBezTo>
                  <a:lnTo>
                    <a:pt x="16557" y="60081"/>
                  </a:lnTo>
                  <a:cubicBezTo>
                    <a:pt x="17882" y="61088"/>
                    <a:pt x="19274" y="62003"/>
                    <a:pt x="20749" y="62794"/>
                  </a:cubicBezTo>
                  <a:cubicBezTo>
                    <a:pt x="23251" y="64161"/>
                    <a:pt x="25919" y="65195"/>
                    <a:pt x="28688" y="65862"/>
                  </a:cubicBezTo>
                  <a:cubicBezTo>
                    <a:pt x="31320" y="66514"/>
                    <a:pt x="34033" y="66840"/>
                    <a:pt x="36765" y="66840"/>
                  </a:cubicBezTo>
                  <a:cubicBezTo>
                    <a:pt x="37529" y="66840"/>
                    <a:pt x="38296" y="66814"/>
                    <a:pt x="39062" y="66763"/>
                  </a:cubicBezTo>
                  <a:cubicBezTo>
                    <a:pt x="53072" y="65762"/>
                    <a:pt x="64947" y="56122"/>
                    <a:pt x="68816" y="42612"/>
                  </a:cubicBezTo>
                  <a:cubicBezTo>
                    <a:pt x="70284" y="37475"/>
                    <a:pt x="70518" y="32038"/>
                    <a:pt x="69450" y="26768"/>
                  </a:cubicBezTo>
                  <a:cubicBezTo>
                    <a:pt x="69183" y="25434"/>
                    <a:pt x="68816" y="24099"/>
                    <a:pt x="68383" y="22765"/>
                  </a:cubicBezTo>
                  <a:cubicBezTo>
                    <a:pt x="67949" y="21464"/>
                    <a:pt x="67415" y="20163"/>
                    <a:pt x="66815" y="18896"/>
                  </a:cubicBezTo>
                  <a:cubicBezTo>
                    <a:pt x="65581" y="16360"/>
                    <a:pt x="64013" y="13959"/>
                    <a:pt x="62178" y="11824"/>
                  </a:cubicBezTo>
                  <a:cubicBezTo>
                    <a:pt x="58409" y="7354"/>
                    <a:pt x="53505" y="3951"/>
                    <a:pt x="48035" y="1983"/>
                  </a:cubicBezTo>
                  <a:cubicBezTo>
                    <a:pt x="44328" y="651"/>
                    <a:pt x="40486" y="1"/>
                    <a:pt x="36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2"/>
          <p:cNvSpPr/>
          <p:nvPr/>
        </p:nvSpPr>
        <p:spPr>
          <a:xfrm>
            <a:off x="7391400" y="4432700"/>
            <a:ext cx="413650" cy="432000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2"/>
          <p:cNvSpPr/>
          <p:nvPr/>
        </p:nvSpPr>
        <p:spPr>
          <a:xfrm>
            <a:off x="935050" y="3358250"/>
            <a:ext cx="595511" cy="637789"/>
          </a:xfrm>
          <a:custGeom>
            <a:avLst/>
            <a:gdLst/>
            <a:ahLst/>
            <a:cxnLst/>
            <a:rect l="l" t="t" r="r" b="b"/>
            <a:pathLst>
              <a:path w="14578" h="15612" extrusionOk="0">
                <a:moveTo>
                  <a:pt x="8640" y="1"/>
                </a:moveTo>
                <a:cubicBezTo>
                  <a:pt x="8373" y="1869"/>
                  <a:pt x="8073" y="3737"/>
                  <a:pt x="7673" y="5571"/>
                </a:cubicBezTo>
                <a:cubicBezTo>
                  <a:pt x="6272" y="5838"/>
                  <a:pt x="4871" y="6172"/>
                  <a:pt x="3503" y="6572"/>
                </a:cubicBezTo>
                <a:cubicBezTo>
                  <a:pt x="2769" y="6806"/>
                  <a:pt x="2069" y="7072"/>
                  <a:pt x="1368" y="7339"/>
                </a:cubicBezTo>
                <a:lnTo>
                  <a:pt x="1" y="7873"/>
                </a:lnTo>
                <a:cubicBezTo>
                  <a:pt x="2336" y="7973"/>
                  <a:pt x="4671" y="8207"/>
                  <a:pt x="6972" y="8573"/>
                </a:cubicBezTo>
                <a:cubicBezTo>
                  <a:pt x="6339" y="10942"/>
                  <a:pt x="5605" y="13277"/>
                  <a:pt x="4771" y="15612"/>
                </a:cubicBezTo>
                <a:cubicBezTo>
                  <a:pt x="6472" y="13444"/>
                  <a:pt x="8207" y="11309"/>
                  <a:pt x="9941" y="9207"/>
                </a:cubicBezTo>
                <a:cubicBezTo>
                  <a:pt x="11442" y="9608"/>
                  <a:pt x="12877" y="10175"/>
                  <a:pt x="14244" y="10942"/>
                </a:cubicBezTo>
                <a:cubicBezTo>
                  <a:pt x="13177" y="9841"/>
                  <a:pt x="12276" y="8607"/>
                  <a:pt x="11542" y="7306"/>
                </a:cubicBezTo>
                <a:cubicBezTo>
                  <a:pt x="12543" y="6105"/>
                  <a:pt x="13544" y="4904"/>
                  <a:pt x="14578" y="3737"/>
                </a:cubicBezTo>
                <a:lnTo>
                  <a:pt x="14578" y="3737"/>
                </a:lnTo>
                <a:cubicBezTo>
                  <a:pt x="13244" y="4270"/>
                  <a:pt x="11876" y="4704"/>
                  <a:pt x="10442" y="5004"/>
                </a:cubicBezTo>
                <a:cubicBezTo>
                  <a:pt x="10208" y="4337"/>
                  <a:pt x="9975" y="3637"/>
                  <a:pt x="9808" y="2936"/>
                </a:cubicBezTo>
                <a:cubicBezTo>
                  <a:pt x="9541" y="1902"/>
                  <a:pt x="9341" y="801"/>
                  <a:pt x="8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2"/>
          <p:cNvSpPr/>
          <p:nvPr/>
        </p:nvSpPr>
        <p:spPr>
          <a:xfrm rot="2854274">
            <a:off x="7175658" y="533254"/>
            <a:ext cx="327954" cy="342502"/>
          </a:xfrm>
          <a:custGeom>
            <a:avLst/>
            <a:gdLst/>
            <a:ahLst/>
            <a:cxnLst/>
            <a:rect l="l" t="t" r="r" b="b"/>
            <a:pathLst>
              <a:path w="16546" h="17280" extrusionOk="0">
                <a:moveTo>
                  <a:pt x="9607" y="0"/>
                </a:moveTo>
                <a:lnTo>
                  <a:pt x="9607" y="0"/>
                </a:lnTo>
                <a:cubicBezTo>
                  <a:pt x="8373" y="2368"/>
                  <a:pt x="7072" y="4703"/>
                  <a:pt x="5671" y="7005"/>
                </a:cubicBezTo>
                <a:cubicBezTo>
                  <a:pt x="3636" y="6838"/>
                  <a:pt x="1601" y="6505"/>
                  <a:pt x="0" y="5271"/>
                </a:cubicBezTo>
                <a:lnTo>
                  <a:pt x="0" y="5271"/>
                </a:lnTo>
                <a:cubicBezTo>
                  <a:pt x="1134" y="7139"/>
                  <a:pt x="2202" y="9007"/>
                  <a:pt x="3236" y="10908"/>
                </a:cubicBezTo>
                <a:cubicBezTo>
                  <a:pt x="2202" y="12509"/>
                  <a:pt x="1134" y="14077"/>
                  <a:pt x="34" y="15611"/>
                </a:cubicBezTo>
                <a:cubicBezTo>
                  <a:pt x="1501" y="14844"/>
                  <a:pt x="3002" y="14110"/>
                  <a:pt x="4470" y="13343"/>
                </a:cubicBezTo>
                <a:cubicBezTo>
                  <a:pt x="5137" y="14644"/>
                  <a:pt x="5771" y="15945"/>
                  <a:pt x="6371" y="17279"/>
                </a:cubicBezTo>
                <a:lnTo>
                  <a:pt x="7372" y="11875"/>
                </a:lnTo>
                <a:lnTo>
                  <a:pt x="16545" y="7172"/>
                </a:lnTo>
                <a:lnTo>
                  <a:pt x="16545" y="7172"/>
                </a:lnTo>
                <a:cubicBezTo>
                  <a:pt x="15224" y="7251"/>
                  <a:pt x="13903" y="7293"/>
                  <a:pt x="12585" y="7293"/>
                </a:cubicBezTo>
                <a:cubicBezTo>
                  <a:pt x="11142" y="7293"/>
                  <a:pt x="9703" y="7243"/>
                  <a:pt x="8273" y="7139"/>
                </a:cubicBezTo>
                <a:lnTo>
                  <a:pt x="9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2E9C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ascinate Inline"/>
              <a:buNone/>
              <a:defRPr sz="280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enburg"/>
              <a:buChar char="●"/>
              <a:defRPr sz="180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●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○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enburg"/>
              <a:buChar char="■"/>
              <a:defRPr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601375" y="3093950"/>
            <a:ext cx="308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Hall of Fame</a:t>
            </a:r>
            <a:endParaRPr dirty="0"/>
          </a:p>
        </p:txBody>
      </p:sp>
      <p:pic>
        <p:nvPicPr>
          <p:cNvPr id="653" name="Google Shape;653;p35"/>
          <p:cNvPicPr preferRelativeResize="0"/>
          <p:nvPr/>
        </p:nvPicPr>
        <p:blipFill rotWithShape="1">
          <a:blip r:embed="rId3">
            <a:alphaModFix/>
          </a:blip>
          <a:srcRect l="51848" t="1480" r="-378" b="-1480"/>
          <a:stretch/>
        </p:blipFill>
        <p:spPr>
          <a:xfrm>
            <a:off x="5447425" y="0"/>
            <a:ext cx="3743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5"/>
          <p:cNvSpPr/>
          <p:nvPr/>
        </p:nvSpPr>
        <p:spPr>
          <a:xfrm>
            <a:off x="5342625" y="-574575"/>
            <a:ext cx="5945100" cy="5916150"/>
          </a:xfrm>
          <a:custGeom>
            <a:avLst/>
            <a:gdLst/>
            <a:ahLst/>
            <a:cxnLst/>
            <a:rect l="l" t="t" r="r" b="b"/>
            <a:pathLst>
              <a:path w="237804" h="236646" extrusionOk="0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5"/>
          <p:cNvSpPr/>
          <p:nvPr/>
        </p:nvSpPr>
        <p:spPr>
          <a:xfrm>
            <a:off x="5508325" y="-1013225"/>
            <a:ext cx="5945100" cy="5916150"/>
          </a:xfrm>
          <a:custGeom>
            <a:avLst/>
            <a:gdLst/>
            <a:ahLst/>
            <a:cxnLst/>
            <a:rect l="l" t="t" r="r" b="b"/>
            <a:pathLst>
              <a:path w="237804" h="236646" extrusionOk="0">
                <a:moveTo>
                  <a:pt x="119119" y="0"/>
                </a:moveTo>
                <a:lnTo>
                  <a:pt x="119119" y="0"/>
                </a:lnTo>
                <a:cubicBezTo>
                  <a:pt x="118835" y="4"/>
                  <a:pt x="118552" y="8"/>
                  <a:pt x="118268" y="14"/>
                </a:cubicBezTo>
                <a:lnTo>
                  <a:pt x="118268" y="14"/>
                </a:lnTo>
                <a:lnTo>
                  <a:pt x="119119" y="0"/>
                </a:lnTo>
                <a:close/>
                <a:moveTo>
                  <a:pt x="119119" y="0"/>
                </a:moveTo>
                <a:lnTo>
                  <a:pt x="120887" y="67"/>
                </a:lnTo>
                <a:lnTo>
                  <a:pt x="123089" y="134"/>
                </a:lnTo>
                <a:cubicBezTo>
                  <a:pt x="123956" y="167"/>
                  <a:pt x="124957" y="167"/>
                  <a:pt x="126124" y="300"/>
                </a:cubicBezTo>
                <a:lnTo>
                  <a:pt x="129960" y="634"/>
                </a:lnTo>
                <a:lnTo>
                  <a:pt x="131028" y="701"/>
                </a:lnTo>
                <a:lnTo>
                  <a:pt x="132162" y="868"/>
                </a:lnTo>
                <a:lnTo>
                  <a:pt x="134563" y="1201"/>
                </a:lnTo>
                <a:cubicBezTo>
                  <a:pt x="135397" y="1301"/>
                  <a:pt x="136265" y="1401"/>
                  <a:pt x="137165" y="1568"/>
                </a:cubicBezTo>
                <a:lnTo>
                  <a:pt x="139901" y="2068"/>
                </a:lnTo>
                <a:cubicBezTo>
                  <a:pt x="140868" y="2269"/>
                  <a:pt x="141835" y="2435"/>
                  <a:pt x="142836" y="2635"/>
                </a:cubicBezTo>
                <a:lnTo>
                  <a:pt x="145938" y="3369"/>
                </a:lnTo>
                <a:cubicBezTo>
                  <a:pt x="150642" y="4503"/>
                  <a:pt x="155278" y="5938"/>
                  <a:pt x="159781" y="7672"/>
                </a:cubicBezTo>
                <a:cubicBezTo>
                  <a:pt x="165152" y="9741"/>
                  <a:pt x="170389" y="12176"/>
                  <a:pt x="175426" y="14978"/>
                </a:cubicBezTo>
                <a:lnTo>
                  <a:pt x="179496" y="17346"/>
                </a:lnTo>
                <a:cubicBezTo>
                  <a:pt x="180830" y="18180"/>
                  <a:pt x="182197" y="19114"/>
                  <a:pt x="183565" y="20015"/>
                </a:cubicBezTo>
                <a:cubicBezTo>
                  <a:pt x="184266" y="20448"/>
                  <a:pt x="184933" y="20949"/>
                  <a:pt x="185633" y="21416"/>
                </a:cubicBezTo>
                <a:lnTo>
                  <a:pt x="187668" y="22917"/>
                </a:lnTo>
                <a:cubicBezTo>
                  <a:pt x="189069" y="23884"/>
                  <a:pt x="190403" y="24985"/>
                  <a:pt x="191771" y="26086"/>
                </a:cubicBezTo>
                <a:cubicBezTo>
                  <a:pt x="203880" y="35859"/>
                  <a:pt x="213920" y="47968"/>
                  <a:pt x="221325" y="61644"/>
                </a:cubicBezTo>
                <a:cubicBezTo>
                  <a:pt x="225462" y="69417"/>
                  <a:pt x="228731" y="77622"/>
                  <a:pt x="231066" y="86129"/>
                </a:cubicBezTo>
                <a:cubicBezTo>
                  <a:pt x="231700" y="88297"/>
                  <a:pt x="232167" y="90565"/>
                  <a:pt x="232667" y="92833"/>
                </a:cubicBezTo>
                <a:cubicBezTo>
                  <a:pt x="232967" y="93934"/>
                  <a:pt x="233134" y="95102"/>
                  <a:pt x="233334" y="96236"/>
                </a:cubicBezTo>
                <a:cubicBezTo>
                  <a:pt x="233534" y="97403"/>
                  <a:pt x="233734" y="98571"/>
                  <a:pt x="233934" y="99705"/>
                </a:cubicBezTo>
                <a:cubicBezTo>
                  <a:pt x="234101" y="100872"/>
                  <a:pt x="234201" y="102073"/>
                  <a:pt x="234335" y="103241"/>
                </a:cubicBezTo>
                <a:cubicBezTo>
                  <a:pt x="234468" y="104408"/>
                  <a:pt x="234635" y="105609"/>
                  <a:pt x="234702" y="106777"/>
                </a:cubicBezTo>
                <a:cubicBezTo>
                  <a:pt x="234768" y="107978"/>
                  <a:pt x="234868" y="109178"/>
                  <a:pt x="234969" y="110379"/>
                </a:cubicBezTo>
                <a:lnTo>
                  <a:pt x="235002" y="111280"/>
                </a:lnTo>
                <a:cubicBezTo>
                  <a:pt x="235002" y="111580"/>
                  <a:pt x="235002" y="111880"/>
                  <a:pt x="235035" y="112181"/>
                </a:cubicBezTo>
                <a:lnTo>
                  <a:pt x="235069" y="114015"/>
                </a:lnTo>
                <a:cubicBezTo>
                  <a:pt x="235102" y="115216"/>
                  <a:pt x="235135" y="116417"/>
                  <a:pt x="235135" y="117651"/>
                </a:cubicBezTo>
                <a:cubicBezTo>
                  <a:pt x="235135" y="118885"/>
                  <a:pt x="235102" y="120086"/>
                  <a:pt x="235069" y="121320"/>
                </a:cubicBezTo>
                <a:cubicBezTo>
                  <a:pt x="235002" y="122555"/>
                  <a:pt x="234969" y="123789"/>
                  <a:pt x="234835" y="125023"/>
                </a:cubicBezTo>
                <a:lnTo>
                  <a:pt x="234702" y="126891"/>
                </a:lnTo>
                <a:cubicBezTo>
                  <a:pt x="234668" y="127491"/>
                  <a:pt x="234602" y="128125"/>
                  <a:pt x="234535" y="128726"/>
                </a:cubicBezTo>
                <a:cubicBezTo>
                  <a:pt x="234035" y="133763"/>
                  <a:pt x="233201" y="138766"/>
                  <a:pt x="232033" y="143670"/>
                </a:cubicBezTo>
                <a:cubicBezTo>
                  <a:pt x="229598" y="153877"/>
                  <a:pt x="225795" y="163684"/>
                  <a:pt x="220725" y="172891"/>
                </a:cubicBezTo>
                <a:cubicBezTo>
                  <a:pt x="215455" y="182464"/>
                  <a:pt x="208850" y="191237"/>
                  <a:pt x="201111" y="198943"/>
                </a:cubicBezTo>
                <a:cubicBezTo>
                  <a:pt x="188969" y="211085"/>
                  <a:pt x="174292" y="220358"/>
                  <a:pt x="158147" y="226129"/>
                </a:cubicBezTo>
                <a:cubicBezTo>
                  <a:pt x="152697" y="228078"/>
                  <a:pt x="147083" y="229601"/>
                  <a:pt x="141403" y="230732"/>
                </a:cubicBezTo>
                <a:lnTo>
                  <a:pt x="141368" y="230732"/>
                </a:lnTo>
                <a:lnTo>
                  <a:pt x="141202" y="230765"/>
                </a:lnTo>
                <a:cubicBezTo>
                  <a:pt x="134041" y="232141"/>
                  <a:pt x="126763" y="232843"/>
                  <a:pt x="119477" y="232843"/>
                </a:cubicBezTo>
                <a:cubicBezTo>
                  <a:pt x="118991" y="232843"/>
                  <a:pt x="118505" y="232840"/>
                  <a:pt x="118018" y="232834"/>
                </a:cubicBezTo>
                <a:cubicBezTo>
                  <a:pt x="68049" y="232233"/>
                  <a:pt x="24051" y="199710"/>
                  <a:pt x="8807" y="152142"/>
                </a:cubicBezTo>
                <a:cubicBezTo>
                  <a:pt x="6339" y="144304"/>
                  <a:pt x="4671" y="136231"/>
                  <a:pt x="3903" y="128059"/>
                </a:cubicBezTo>
                <a:cubicBezTo>
                  <a:pt x="3136" y="119886"/>
                  <a:pt x="3236" y="111647"/>
                  <a:pt x="4137" y="103474"/>
                </a:cubicBezTo>
                <a:cubicBezTo>
                  <a:pt x="6038" y="87163"/>
                  <a:pt x="11342" y="71418"/>
                  <a:pt x="19715" y="57308"/>
                </a:cubicBezTo>
                <a:cubicBezTo>
                  <a:pt x="40484" y="22460"/>
                  <a:pt x="77767" y="803"/>
                  <a:pt x="118268" y="14"/>
                </a:cubicBezTo>
                <a:lnTo>
                  <a:pt x="118268" y="14"/>
                </a:lnTo>
                <a:lnTo>
                  <a:pt x="117018" y="34"/>
                </a:lnTo>
                <a:lnTo>
                  <a:pt x="114416" y="67"/>
                </a:lnTo>
                <a:cubicBezTo>
                  <a:pt x="113882" y="67"/>
                  <a:pt x="113348" y="67"/>
                  <a:pt x="112748" y="134"/>
                </a:cubicBezTo>
                <a:lnTo>
                  <a:pt x="110847" y="234"/>
                </a:lnTo>
                <a:cubicBezTo>
                  <a:pt x="103108" y="667"/>
                  <a:pt x="95469" y="1902"/>
                  <a:pt x="87997" y="3903"/>
                </a:cubicBezTo>
                <a:lnTo>
                  <a:pt x="84328" y="4904"/>
                </a:lnTo>
                <a:cubicBezTo>
                  <a:pt x="83060" y="5304"/>
                  <a:pt x="81826" y="5738"/>
                  <a:pt x="80492" y="6171"/>
                </a:cubicBezTo>
                <a:lnTo>
                  <a:pt x="78523" y="6838"/>
                </a:lnTo>
                <a:lnTo>
                  <a:pt x="76555" y="7572"/>
                </a:lnTo>
                <a:lnTo>
                  <a:pt x="74521" y="8373"/>
                </a:lnTo>
                <a:cubicBezTo>
                  <a:pt x="73853" y="8640"/>
                  <a:pt x="73153" y="8873"/>
                  <a:pt x="72486" y="9207"/>
                </a:cubicBezTo>
                <a:lnTo>
                  <a:pt x="68316" y="11041"/>
                </a:lnTo>
                <a:cubicBezTo>
                  <a:pt x="66915" y="11709"/>
                  <a:pt x="65514" y="12442"/>
                  <a:pt x="64080" y="13143"/>
                </a:cubicBezTo>
                <a:lnTo>
                  <a:pt x="63012" y="13677"/>
                </a:lnTo>
                <a:cubicBezTo>
                  <a:pt x="62645" y="13877"/>
                  <a:pt x="62279" y="14077"/>
                  <a:pt x="61945" y="14277"/>
                </a:cubicBezTo>
                <a:lnTo>
                  <a:pt x="59777" y="15478"/>
                </a:lnTo>
                <a:cubicBezTo>
                  <a:pt x="59076" y="15912"/>
                  <a:pt x="58342" y="16279"/>
                  <a:pt x="57609" y="16746"/>
                </a:cubicBezTo>
                <a:lnTo>
                  <a:pt x="55474" y="18080"/>
                </a:lnTo>
                <a:cubicBezTo>
                  <a:pt x="35193" y="30889"/>
                  <a:pt x="19281" y="49569"/>
                  <a:pt x="9808" y="71585"/>
                </a:cubicBezTo>
                <a:cubicBezTo>
                  <a:pt x="6272" y="79991"/>
                  <a:pt x="3670" y="88797"/>
                  <a:pt x="2102" y="97804"/>
                </a:cubicBezTo>
                <a:cubicBezTo>
                  <a:pt x="468" y="107210"/>
                  <a:pt x="1" y="116784"/>
                  <a:pt x="668" y="126291"/>
                </a:cubicBezTo>
                <a:cubicBezTo>
                  <a:pt x="768" y="127491"/>
                  <a:pt x="835" y="128726"/>
                  <a:pt x="968" y="129927"/>
                </a:cubicBezTo>
                <a:cubicBezTo>
                  <a:pt x="1068" y="131161"/>
                  <a:pt x="1235" y="132362"/>
                  <a:pt x="1402" y="133562"/>
                </a:cubicBezTo>
                <a:lnTo>
                  <a:pt x="1635" y="135397"/>
                </a:lnTo>
                <a:lnTo>
                  <a:pt x="1935" y="137198"/>
                </a:lnTo>
                <a:cubicBezTo>
                  <a:pt x="2136" y="138433"/>
                  <a:pt x="2336" y="139634"/>
                  <a:pt x="2569" y="140834"/>
                </a:cubicBezTo>
                <a:cubicBezTo>
                  <a:pt x="2769" y="142069"/>
                  <a:pt x="3103" y="143269"/>
                  <a:pt x="3336" y="144470"/>
                </a:cubicBezTo>
                <a:lnTo>
                  <a:pt x="3770" y="146272"/>
                </a:lnTo>
                <a:cubicBezTo>
                  <a:pt x="3837" y="146572"/>
                  <a:pt x="3903" y="146872"/>
                  <a:pt x="3970" y="147172"/>
                </a:cubicBezTo>
                <a:lnTo>
                  <a:pt x="4237" y="148073"/>
                </a:lnTo>
                <a:cubicBezTo>
                  <a:pt x="4904" y="150475"/>
                  <a:pt x="5505" y="152876"/>
                  <a:pt x="6372" y="155211"/>
                </a:cubicBezTo>
                <a:cubicBezTo>
                  <a:pt x="6772" y="156412"/>
                  <a:pt x="7139" y="157613"/>
                  <a:pt x="7573" y="158781"/>
                </a:cubicBezTo>
                <a:lnTo>
                  <a:pt x="8940" y="162250"/>
                </a:lnTo>
                <a:cubicBezTo>
                  <a:pt x="9174" y="162850"/>
                  <a:pt x="9341" y="163451"/>
                  <a:pt x="9608" y="164018"/>
                </a:cubicBezTo>
                <a:lnTo>
                  <a:pt x="10375" y="165719"/>
                </a:lnTo>
                <a:cubicBezTo>
                  <a:pt x="10909" y="166886"/>
                  <a:pt x="11409" y="168020"/>
                  <a:pt x="11943" y="169155"/>
                </a:cubicBezTo>
                <a:cubicBezTo>
                  <a:pt x="12476" y="170289"/>
                  <a:pt x="13077" y="171423"/>
                  <a:pt x="13644" y="172524"/>
                </a:cubicBezTo>
                <a:cubicBezTo>
                  <a:pt x="13944" y="173091"/>
                  <a:pt x="14211" y="173658"/>
                  <a:pt x="14511" y="174192"/>
                </a:cubicBezTo>
                <a:lnTo>
                  <a:pt x="15445" y="175859"/>
                </a:lnTo>
                <a:cubicBezTo>
                  <a:pt x="16079" y="176927"/>
                  <a:pt x="16713" y="178028"/>
                  <a:pt x="17313" y="179128"/>
                </a:cubicBezTo>
                <a:lnTo>
                  <a:pt x="19348" y="182331"/>
                </a:lnTo>
                <a:lnTo>
                  <a:pt x="20382" y="183999"/>
                </a:lnTo>
                <a:lnTo>
                  <a:pt x="21483" y="185533"/>
                </a:lnTo>
                <a:lnTo>
                  <a:pt x="23651" y="188635"/>
                </a:lnTo>
                <a:lnTo>
                  <a:pt x="25986" y="191637"/>
                </a:lnTo>
                <a:lnTo>
                  <a:pt x="27187" y="193138"/>
                </a:lnTo>
                <a:lnTo>
                  <a:pt x="28421" y="194606"/>
                </a:lnTo>
                <a:lnTo>
                  <a:pt x="30923" y="197475"/>
                </a:lnTo>
                <a:lnTo>
                  <a:pt x="33525" y="200244"/>
                </a:lnTo>
                <a:lnTo>
                  <a:pt x="34826" y="201645"/>
                </a:lnTo>
                <a:lnTo>
                  <a:pt x="36193" y="202945"/>
                </a:lnTo>
                <a:lnTo>
                  <a:pt x="38962" y="205581"/>
                </a:lnTo>
                <a:cubicBezTo>
                  <a:pt x="54006" y="219291"/>
                  <a:pt x="72519" y="229098"/>
                  <a:pt x="91900" y="233534"/>
                </a:cubicBezTo>
                <a:cubicBezTo>
                  <a:pt x="99972" y="235402"/>
                  <a:pt x="108211" y="236436"/>
                  <a:pt x="116484" y="236603"/>
                </a:cubicBezTo>
                <a:cubicBezTo>
                  <a:pt x="117519" y="236631"/>
                  <a:pt x="118554" y="236645"/>
                  <a:pt x="119588" y="236645"/>
                </a:cubicBezTo>
                <a:cubicBezTo>
                  <a:pt x="127032" y="236645"/>
                  <a:pt x="134461" y="235916"/>
                  <a:pt x="141764" y="234501"/>
                </a:cubicBezTo>
                <a:lnTo>
                  <a:pt x="141769" y="234501"/>
                </a:lnTo>
                <a:lnTo>
                  <a:pt x="141935" y="234468"/>
                </a:lnTo>
                <a:cubicBezTo>
                  <a:pt x="194173" y="224227"/>
                  <a:pt x="233234" y="180463"/>
                  <a:pt x="237404" y="127391"/>
                </a:cubicBezTo>
                <a:cubicBezTo>
                  <a:pt x="237504" y="126157"/>
                  <a:pt x="237570" y="124923"/>
                  <a:pt x="237637" y="123722"/>
                </a:cubicBezTo>
                <a:cubicBezTo>
                  <a:pt x="237704" y="122488"/>
                  <a:pt x="237737" y="121287"/>
                  <a:pt x="237771" y="120053"/>
                </a:cubicBezTo>
                <a:cubicBezTo>
                  <a:pt x="237804" y="117618"/>
                  <a:pt x="237704" y="115183"/>
                  <a:pt x="237637" y="112781"/>
                </a:cubicBezTo>
                <a:cubicBezTo>
                  <a:pt x="237604" y="112181"/>
                  <a:pt x="237637" y="111580"/>
                  <a:pt x="237570" y="110980"/>
                </a:cubicBezTo>
                <a:cubicBezTo>
                  <a:pt x="237504" y="110379"/>
                  <a:pt x="237470" y="109779"/>
                  <a:pt x="237404" y="109178"/>
                </a:cubicBezTo>
                <a:cubicBezTo>
                  <a:pt x="237304" y="107978"/>
                  <a:pt x="237237" y="106777"/>
                  <a:pt x="237137" y="105609"/>
                </a:cubicBezTo>
                <a:cubicBezTo>
                  <a:pt x="237003" y="104408"/>
                  <a:pt x="236837" y="103241"/>
                  <a:pt x="236670" y="102040"/>
                </a:cubicBezTo>
                <a:cubicBezTo>
                  <a:pt x="236603" y="101473"/>
                  <a:pt x="236503" y="100872"/>
                  <a:pt x="236436" y="100305"/>
                </a:cubicBezTo>
                <a:lnTo>
                  <a:pt x="236336" y="99405"/>
                </a:lnTo>
                <a:lnTo>
                  <a:pt x="236169" y="98537"/>
                </a:lnTo>
                <a:cubicBezTo>
                  <a:pt x="234635" y="89464"/>
                  <a:pt x="232066" y="80558"/>
                  <a:pt x="228497" y="72085"/>
                </a:cubicBezTo>
                <a:lnTo>
                  <a:pt x="228197" y="71285"/>
                </a:lnTo>
                <a:lnTo>
                  <a:pt x="227830" y="70551"/>
                </a:lnTo>
                <a:cubicBezTo>
                  <a:pt x="227597" y="70017"/>
                  <a:pt x="227363" y="69517"/>
                  <a:pt x="227130" y="69016"/>
                </a:cubicBezTo>
                <a:lnTo>
                  <a:pt x="225729" y="65981"/>
                </a:lnTo>
                <a:lnTo>
                  <a:pt x="224194" y="63079"/>
                </a:lnTo>
                <a:cubicBezTo>
                  <a:pt x="223694" y="62111"/>
                  <a:pt x="223227" y="61111"/>
                  <a:pt x="222660" y="60177"/>
                </a:cubicBezTo>
                <a:lnTo>
                  <a:pt x="221025" y="57408"/>
                </a:lnTo>
                <a:lnTo>
                  <a:pt x="220225" y="56007"/>
                </a:lnTo>
                <a:lnTo>
                  <a:pt x="219324" y="54673"/>
                </a:lnTo>
                <a:lnTo>
                  <a:pt x="217623" y="52004"/>
                </a:lnTo>
                <a:lnTo>
                  <a:pt x="217189" y="51337"/>
                </a:lnTo>
                <a:lnTo>
                  <a:pt x="216722" y="50703"/>
                </a:lnTo>
                <a:lnTo>
                  <a:pt x="215822" y="49436"/>
                </a:lnTo>
                <a:cubicBezTo>
                  <a:pt x="206915" y="36960"/>
                  <a:pt x="195674" y="26352"/>
                  <a:pt x="182731" y="18147"/>
                </a:cubicBezTo>
                <a:lnTo>
                  <a:pt x="180563" y="16779"/>
                </a:lnTo>
                <a:cubicBezTo>
                  <a:pt x="179862" y="16345"/>
                  <a:pt x="179095" y="15945"/>
                  <a:pt x="178395" y="15545"/>
                </a:cubicBezTo>
                <a:lnTo>
                  <a:pt x="176260" y="14310"/>
                </a:lnTo>
                <a:cubicBezTo>
                  <a:pt x="175893" y="14110"/>
                  <a:pt x="175526" y="13910"/>
                  <a:pt x="175192" y="13710"/>
                </a:cubicBezTo>
                <a:lnTo>
                  <a:pt x="174092" y="13176"/>
                </a:lnTo>
                <a:cubicBezTo>
                  <a:pt x="172657" y="12476"/>
                  <a:pt x="171256" y="11742"/>
                  <a:pt x="169855" y="11075"/>
                </a:cubicBezTo>
                <a:lnTo>
                  <a:pt x="165686" y="9207"/>
                </a:lnTo>
                <a:cubicBezTo>
                  <a:pt x="165019" y="8907"/>
                  <a:pt x="164318" y="8640"/>
                  <a:pt x="163651" y="8373"/>
                </a:cubicBezTo>
                <a:lnTo>
                  <a:pt x="161616" y="7606"/>
                </a:lnTo>
                <a:lnTo>
                  <a:pt x="159648" y="6838"/>
                </a:lnTo>
                <a:lnTo>
                  <a:pt x="157680" y="6205"/>
                </a:lnTo>
                <a:cubicBezTo>
                  <a:pt x="156379" y="5771"/>
                  <a:pt x="155111" y="5337"/>
                  <a:pt x="153844" y="4937"/>
                </a:cubicBezTo>
                <a:lnTo>
                  <a:pt x="150175" y="3936"/>
                </a:lnTo>
                <a:cubicBezTo>
                  <a:pt x="142703" y="1902"/>
                  <a:pt x="135064" y="667"/>
                  <a:pt x="127358" y="234"/>
                </a:cubicBezTo>
                <a:lnTo>
                  <a:pt x="125457" y="134"/>
                </a:lnTo>
                <a:cubicBezTo>
                  <a:pt x="124890" y="67"/>
                  <a:pt x="124323" y="100"/>
                  <a:pt x="123789" y="67"/>
                </a:cubicBezTo>
                <a:lnTo>
                  <a:pt x="121221" y="34"/>
                </a:lnTo>
                <a:lnTo>
                  <a:pt x="119119" y="0"/>
                </a:lnTo>
                <a:close/>
              </a:path>
            </a:pathLst>
          </a:custGeom>
          <a:solidFill>
            <a:srgbClr val="C433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5"/>
          <p:cNvSpPr txBox="1">
            <a:spLocks noGrp="1"/>
          </p:cNvSpPr>
          <p:nvPr>
            <p:ph type="ctrTitle"/>
          </p:nvPr>
        </p:nvSpPr>
        <p:spPr>
          <a:xfrm>
            <a:off x="601375" y="1282475"/>
            <a:ext cx="4792200" cy="1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Music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515950" y="1018925"/>
            <a:ext cx="7712100" cy="377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2010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 2012 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bg2"/>
                </a:solidFill>
              </a:rPr>
              <a:t>2014 </a:t>
            </a:r>
            <a:r>
              <a:rPr lang="en-US" sz="1000" dirty="0"/>
              <a:t>	</a:t>
            </a:r>
            <a:r>
              <a:rPr lang="en-US" sz="1000" dirty="0">
                <a:solidFill>
                  <a:schemeClr val="bg2"/>
                </a:solidFill>
              </a:rPr>
              <a:t>               2016</a:t>
            </a:r>
            <a:r>
              <a:rPr lang="en-US" sz="1000" dirty="0"/>
              <a:t>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Jimmy Dean</a:t>
            </a:r>
            <a:r>
              <a:rPr lang="en-US" sz="1000" dirty="0"/>
              <a:t>	 	Garth Brooks 	</a:t>
            </a:r>
            <a:r>
              <a:rPr lang="en-US" sz="1000" dirty="0">
                <a:solidFill>
                  <a:schemeClr val="dk1"/>
                </a:solidFill>
              </a:rPr>
              <a:t> Hank Cochran </a:t>
            </a:r>
            <a:r>
              <a:rPr lang="en-US" sz="1000" dirty="0"/>
              <a:t>	Fred Foster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Ferlin Husky		</a:t>
            </a:r>
            <a:r>
              <a:rPr lang="en-US" sz="1000" dirty="0"/>
              <a:t> </a:t>
            </a:r>
            <a:r>
              <a:rPr lang="en-US" sz="1000" dirty="0" err="1"/>
              <a:t>Hargus</a:t>
            </a:r>
            <a:r>
              <a:rPr lang="en-US" sz="1000" dirty="0"/>
              <a:t> Robbins </a:t>
            </a:r>
            <a:r>
              <a:rPr lang="en-US" sz="1000" dirty="0">
                <a:solidFill>
                  <a:schemeClr val="dk1"/>
                </a:solidFill>
              </a:rPr>
              <a:t>	</a:t>
            </a:r>
            <a:r>
              <a:rPr lang="en-US" sz="1000" dirty="0"/>
              <a:t> Mac Wiseman </a:t>
            </a:r>
            <a:r>
              <a:rPr lang="en-US" sz="1000" dirty="0">
                <a:solidFill>
                  <a:schemeClr val="dk1"/>
                </a:solidFill>
              </a:rPr>
              <a:t>	Charlie Daniels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Billy Sherrill	 	Connie Smith 	</a:t>
            </a:r>
            <a:r>
              <a:rPr lang="en-US" sz="1000" dirty="0">
                <a:solidFill>
                  <a:schemeClr val="dk1"/>
                </a:solidFill>
              </a:rPr>
              <a:t> Ronnie </a:t>
            </a:r>
            <a:r>
              <a:rPr lang="en-US" sz="1000" dirty="0" err="1">
                <a:solidFill>
                  <a:schemeClr val="dk1"/>
                </a:solidFill>
              </a:rPr>
              <a:t>Milsap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/>
              <a:t>	Randy Travis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Don Williams	</a:t>
            </a:r>
            <a:r>
              <a:rPr lang="en-US" sz="1000" dirty="0"/>
              <a:t> 	</a:t>
            </a:r>
            <a:r>
              <a:rPr lang="en-US" sz="1000" dirty="0">
                <a:solidFill>
                  <a:schemeClr val="bg2"/>
                </a:solidFill>
              </a:rPr>
              <a:t>2013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2015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2017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2011</a:t>
            </a:r>
            <a:r>
              <a:rPr lang="en-US" sz="1000" dirty="0"/>
              <a:t>		 Kenny Rogers 	Jim Ed Browns	Alan Jackson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Bobby Braddock	</a:t>
            </a:r>
            <a:r>
              <a:rPr lang="en-US" sz="1000" dirty="0"/>
              <a:t> Bobby Bare 	</a:t>
            </a:r>
            <a:r>
              <a:rPr lang="en-US" sz="1000" dirty="0">
                <a:solidFill>
                  <a:schemeClr val="dk1"/>
                </a:solidFill>
              </a:rPr>
              <a:t>	The Brown’s	</a:t>
            </a:r>
            <a:r>
              <a:rPr lang="en-US" sz="1000" dirty="0"/>
              <a:t>	</a:t>
            </a:r>
            <a:r>
              <a:rPr lang="en-US" sz="1000" dirty="0">
                <a:solidFill>
                  <a:schemeClr val="dk1"/>
                </a:solidFill>
              </a:rPr>
              <a:t>Jerry Reed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Reba McEntire	</a:t>
            </a:r>
            <a:r>
              <a:rPr lang="en-US" sz="1000" dirty="0">
                <a:solidFill>
                  <a:schemeClr val="dk1"/>
                </a:solidFill>
              </a:rPr>
              <a:t> Jack Clement </a:t>
            </a:r>
            <a:r>
              <a:rPr lang="en-US" sz="1000" dirty="0"/>
              <a:t>	Oak Ridge Boys	Don Schlitz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Jean Shepard </a:t>
            </a:r>
            <a:r>
              <a:rPr lang="en-US" sz="1000" dirty="0">
                <a:solidFill>
                  <a:schemeClr val="dk1"/>
                </a:solidFill>
              </a:rPr>
              <a:t>			Grady Martin		</a:t>
            </a:r>
          </a:p>
        </p:txBody>
      </p:sp>
    </p:spTree>
    <p:extLst>
      <p:ext uri="{BB962C8B-B14F-4D97-AF65-F5344CB8AC3E}">
        <p14:creationId xmlns:p14="http://schemas.microsoft.com/office/powerpoint/2010/main" val="105493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2010’s Inductees (cont.)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-714375"/>
            <a:ext cx="7712100" cy="57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2018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>
                <a:solidFill>
                  <a:schemeClr val="bg2"/>
                </a:solidFill>
              </a:rPr>
              <a:t>2019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/>
              <a:t> 	               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Ricky Skaggs</a:t>
            </a:r>
            <a:r>
              <a:rPr lang="en-US" sz="1000" dirty="0"/>
              <a:t>	 	Brooks &amp; Dunn	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/>
              <a:t>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Dottie West		</a:t>
            </a:r>
            <a:r>
              <a:rPr lang="en-US" sz="1000" dirty="0"/>
              <a:t> Ray Stevens</a:t>
            </a:r>
            <a:r>
              <a:rPr lang="en-US" sz="1000" dirty="0">
                <a:solidFill>
                  <a:schemeClr val="dk1"/>
                </a:solidFill>
              </a:rPr>
              <a:t>	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Johnny Gimble 	Jerry Bradley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Don Williams	</a:t>
            </a:r>
            <a:r>
              <a:rPr lang="en-US" sz="1000" dirty="0"/>
              <a:t> 	</a:t>
            </a:r>
            <a:r>
              <a:rPr lang="en-US" sz="1000" dirty="0">
                <a:solidFill>
                  <a:schemeClr val="dk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139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50" y="209550"/>
            <a:ext cx="7712100" cy="413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2020</a:t>
            </a:r>
            <a:r>
              <a:rPr lang="en-US" sz="1000" dirty="0"/>
              <a:t>				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Dean Dillon</a:t>
            </a:r>
            <a:r>
              <a:rPr lang="en-US" sz="1000" dirty="0"/>
              <a:t>	 			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		  Marty Stuart			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		  Hank Williams Jr. 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641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3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 of Fame</a:t>
            </a:r>
            <a:endParaRPr dirty="0"/>
          </a:p>
        </p:txBody>
      </p:sp>
      <p:sp>
        <p:nvSpPr>
          <p:cNvPr id="2099" name="Google Shape;2099;p63"/>
          <p:cNvSpPr txBox="1"/>
          <p:nvPr/>
        </p:nvSpPr>
        <p:spPr>
          <a:xfrm>
            <a:off x="860425" y="1250950"/>
            <a:ext cx="77121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Fascinate Inline"/>
                <a:ea typeface="Fascinate Inline"/>
                <a:cs typeface="Fascinate Inline"/>
                <a:sym typeface="Fascinate Inline"/>
              </a:rPr>
              <a:t>Number Inductees per Year</a:t>
            </a:r>
            <a:endParaRPr sz="2400" b="1" dirty="0">
              <a:solidFill>
                <a:schemeClr val="dk1"/>
              </a:solidFill>
              <a:latin typeface="Fascinate Inline"/>
              <a:ea typeface="Fascinate Inline"/>
              <a:cs typeface="Fascinate Inline"/>
              <a:sym typeface="Fascinate Inline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Fascinate Inline"/>
              <a:ea typeface="Fascinate Inline"/>
              <a:cs typeface="Fascinate Inline"/>
              <a:sym typeface="Fascinate Inline"/>
            </a:endParaRPr>
          </a:p>
          <a:p>
            <a:pPr marL="0" marR="50800" lvl="0" indent="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ldenburg"/>
              <a:ea typeface="Oldenburg"/>
              <a:cs typeface="Oldenburg"/>
              <a:sym typeface="Oldenbur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DB2304-004F-41A1-A042-C7302937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628775"/>
            <a:ext cx="46005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62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Music Hall of Fame</a:t>
            </a:r>
            <a:endParaRPr dirty="0"/>
          </a:p>
        </p:txBody>
      </p:sp>
      <p:sp>
        <p:nvSpPr>
          <p:cNvPr id="1951" name="Google Shape;1951;p62"/>
          <p:cNvSpPr txBox="1"/>
          <p:nvPr/>
        </p:nvSpPr>
        <p:spPr>
          <a:xfrm>
            <a:off x="755650" y="1203325"/>
            <a:ext cx="52488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5080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Established in 1961 by the Country Music Association (CMA)</a:t>
            </a:r>
          </a:p>
          <a:p>
            <a:pPr marR="5080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marL="285750" marR="5080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No candidate was elected in 1963 due to insufficient votes</a:t>
            </a:r>
          </a:p>
          <a:p>
            <a:pPr marR="5080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marL="285750" marR="5080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Inductees vary per year, from one to twelve</a:t>
            </a:r>
          </a:p>
          <a:p>
            <a:pPr marR="50800" lvl="0" algn="l" rtl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marL="285750" marR="5080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1"/>
                </a:solidFill>
                <a:latin typeface="Oldenburg"/>
                <a:ea typeface="Oldenburg"/>
                <a:cs typeface="Oldenburg"/>
                <a:sym typeface="Oldenburg"/>
              </a:rPr>
              <a:t>The Year 2000 had the most inductees</a:t>
            </a:r>
            <a:endParaRPr sz="1500" dirty="0">
              <a:solidFill>
                <a:schemeClr val="dk1"/>
              </a:solidFill>
              <a:latin typeface="Oldenburg"/>
              <a:ea typeface="Oldenburg"/>
              <a:cs typeface="Oldenburg"/>
              <a:sym typeface="Oldenburg"/>
            </a:endParaRPr>
          </a:p>
          <a:p>
            <a:pPr marR="50800" lvl="1">
              <a:lnSpc>
                <a:spcPct val="166000"/>
              </a:lnSpc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enburg"/>
              <a:ea typeface="Oldenburg"/>
              <a:cs typeface="Oldenburg"/>
              <a:sym typeface="Oldenburg"/>
            </a:endParaRPr>
          </a:p>
        </p:txBody>
      </p:sp>
      <p:grpSp>
        <p:nvGrpSpPr>
          <p:cNvPr id="1952" name="Google Shape;1952;p62"/>
          <p:cNvGrpSpPr/>
          <p:nvPr/>
        </p:nvGrpSpPr>
        <p:grpSpPr>
          <a:xfrm>
            <a:off x="7518414" y="1488188"/>
            <a:ext cx="1067989" cy="1060002"/>
            <a:chOff x="1995800" y="4584675"/>
            <a:chExt cx="1193550" cy="1184625"/>
          </a:xfrm>
        </p:grpSpPr>
        <p:sp>
          <p:nvSpPr>
            <p:cNvPr id="1953" name="Google Shape;1953;p62"/>
            <p:cNvSpPr/>
            <p:nvPr/>
          </p:nvSpPr>
          <p:spPr>
            <a:xfrm>
              <a:off x="2163425" y="4769400"/>
              <a:ext cx="106200" cy="110175"/>
            </a:xfrm>
            <a:custGeom>
              <a:avLst/>
              <a:gdLst/>
              <a:ahLst/>
              <a:cxnLst/>
              <a:rect l="l" t="t" r="r" b="b"/>
              <a:pathLst>
                <a:path w="4248" h="4407" extrusionOk="0">
                  <a:moveTo>
                    <a:pt x="2510" y="0"/>
                  </a:moveTo>
                  <a:cubicBezTo>
                    <a:pt x="1288" y="0"/>
                    <a:pt x="0" y="3574"/>
                    <a:pt x="794" y="4348"/>
                  </a:cubicBezTo>
                  <a:cubicBezTo>
                    <a:pt x="895" y="4388"/>
                    <a:pt x="999" y="4407"/>
                    <a:pt x="1103" y="4407"/>
                  </a:cubicBezTo>
                  <a:cubicBezTo>
                    <a:pt x="2607" y="4407"/>
                    <a:pt x="4247" y="497"/>
                    <a:pt x="2703" y="31"/>
                  </a:cubicBezTo>
                  <a:cubicBezTo>
                    <a:pt x="2639" y="10"/>
                    <a:pt x="2575" y="0"/>
                    <a:pt x="2510" y="0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2330550" y="4769400"/>
              <a:ext cx="106200" cy="110175"/>
            </a:xfrm>
            <a:custGeom>
              <a:avLst/>
              <a:gdLst/>
              <a:ahLst/>
              <a:cxnLst/>
              <a:rect l="l" t="t" r="r" b="b"/>
              <a:pathLst>
                <a:path w="4248" h="4407" extrusionOk="0">
                  <a:moveTo>
                    <a:pt x="2528" y="0"/>
                  </a:moveTo>
                  <a:cubicBezTo>
                    <a:pt x="1305" y="0"/>
                    <a:pt x="0" y="3574"/>
                    <a:pt x="812" y="4348"/>
                  </a:cubicBezTo>
                  <a:cubicBezTo>
                    <a:pt x="913" y="4388"/>
                    <a:pt x="1015" y="4407"/>
                    <a:pt x="1118" y="4407"/>
                  </a:cubicBezTo>
                  <a:cubicBezTo>
                    <a:pt x="2606" y="4407"/>
                    <a:pt x="4248" y="497"/>
                    <a:pt x="2722" y="31"/>
                  </a:cubicBezTo>
                  <a:cubicBezTo>
                    <a:pt x="2658" y="10"/>
                    <a:pt x="2593" y="0"/>
                    <a:pt x="2528" y="0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2060000" y="4960375"/>
              <a:ext cx="106675" cy="110175"/>
            </a:xfrm>
            <a:custGeom>
              <a:avLst/>
              <a:gdLst/>
              <a:ahLst/>
              <a:cxnLst/>
              <a:rect l="l" t="t" r="r" b="b"/>
              <a:pathLst>
                <a:path w="4267" h="4407" extrusionOk="0">
                  <a:moveTo>
                    <a:pt x="2529" y="0"/>
                  </a:moveTo>
                  <a:cubicBezTo>
                    <a:pt x="1305" y="0"/>
                    <a:pt x="0" y="3573"/>
                    <a:pt x="813" y="4348"/>
                  </a:cubicBezTo>
                  <a:cubicBezTo>
                    <a:pt x="915" y="4388"/>
                    <a:pt x="1018" y="4407"/>
                    <a:pt x="1122" y="4407"/>
                  </a:cubicBezTo>
                  <a:cubicBezTo>
                    <a:pt x="2627" y="4407"/>
                    <a:pt x="4267" y="496"/>
                    <a:pt x="2722" y="31"/>
                  </a:cubicBezTo>
                  <a:cubicBezTo>
                    <a:pt x="2658" y="10"/>
                    <a:pt x="2594" y="0"/>
                    <a:pt x="2529" y="0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2227600" y="4960375"/>
              <a:ext cx="106200" cy="110175"/>
            </a:xfrm>
            <a:custGeom>
              <a:avLst/>
              <a:gdLst/>
              <a:ahLst/>
              <a:cxnLst/>
              <a:rect l="l" t="t" r="r" b="b"/>
              <a:pathLst>
                <a:path w="4248" h="4407" extrusionOk="0">
                  <a:moveTo>
                    <a:pt x="2529" y="0"/>
                  </a:moveTo>
                  <a:cubicBezTo>
                    <a:pt x="1305" y="0"/>
                    <a:pt x="0" y="3573"/>
                    <a:pt x="813" y="4348"/>
                  </a:cubicBezTo>
                  <a:cubicBezTo>
                    <a:pt x="913" y="4388"/>
                    <a:pt x="1015" y="4407"/>
                    <a:pt x="1118" y="4407"/>
                  </a:cubicBezTo>
                  <a:cubicBezTo>
                    <a:pt x="2607" y="4407"/>
                    <a:pt x="4248" y="496"/>
                    <a:pt x="2722" y="31"/>
                  </a:cubicBezTo>
                  <a:cubicBezTo>
                    <a:pt x="2658" y="10"/>
                    <a:pt x="2594" y="0"/>
                    <a:pt x="2529" y="0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1995800" y="5159350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39" y="1"/>
                  </a:moveTo>
                  <a:cubicBezTo>
                    <a:pt x="1313" y="1"/>
                    <a:pt x="1" y="3570"/>
                    <a:pt x="815" y="4346"/>
                  </a:cubicBezTo>
                  <a:cubicBezTo>
                    <a:pt x="915" y="4386"/>
                    <a:pt x="1017" y="4405"/>
                    <a:pt x="1120" y="4405"/>
                  </a:cubicBezTo>
                  <a:cubicBezTo>
                    <a:pt x="2609" y="4405"/>
                    <a:pt x="4250" y="494"/>
                    <a:pt x="2724" y="29"/>
                  </a:cubicBezTo>
                  <a:cubicBezTo>
                    <a:pt x="2663" y="10"/>
                    <a:pt x="2601" y="1"/>
                    <a:pt x="2539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2163375" y="5159350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20" y="1"/>
                  </a:moveTo>
                  <a:cubicBezTo>
                    <a:pt x="1295" y="1"/>
                    <a:pt x="0" y="3570"/>
                    <a:pt x="796" y="4346"/>
                  </a:cubicBezTo>
                  <a:cubicBezTo>
                    <a:pt x="897" y="4386"/>
                    <a:pt x="1001" y="4405"/>
                    <a:pt x="1105" y="4405"/>
                  </a:cubicBezTo>
                  <a:cubicBezTo>
                    <a:pt x="2609" y="4405"/>
                    <a:pt x="4249" y="494"/>
                    <a:pt x="2705" y="29"/>
                  </a:cubicBezTo>
                  <a:cubicBezTo>
                    <a:pt x="2644" y="10"/>
                    <a:pt x="2582" y="1"/>
                    <a:pt x="2520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2"/>
            <p:cNvSpPr/>
            <p:nvPr/>
          </p:nvSpPr>
          <p:spPr>
            <a:xfrm>
              <a:off x="2330500" y="5159350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38" y="1"/>
                  </a:moveTo>
                  <a:cubicBezTo>
                    <a:pt x="1312" y="1"/>
                    <a:pt x="0" y="3570"/>
                    <a:pt x="814" y="4346"/>
                  </a:cubicBezTo>
                  <a:cubicBezTo>
                    <a:pt x="915" y="4386"/>
                    <a:pt x="1017" y="4405"/>
                    <a:pt x="1120" y="4405"/>
                  </a:cubicBezTo>
                  <a:cubicBezTo>
                    <a:pt x="2608" y="4405"/>
                    <a:pt x="4250" y="494"/>
                    <a:pt x="2724" y="29"/>
                  </a:cubicBezTo>
                  <a:cubicBezTo>
                    <a:pt x="2663" y="10"/>
                    <a:pt x="2601" y="1"/>
                    <a:pt x="2538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2004725" y="4584675"/>
              <a:ext cx="1184625" cy="1184625"/>
            </a:xfrm>
            <a:custGeom>
              <a:avLst/>
              <a:gdLst/>
              <a:ahLst/>
              <a:cxnLst/>
              <a:rect l="l" t="t" r="r" b="b"/>
              <a:pathLst>
                <a:path w="47385" h="47385" extrusionOk="0">
                  <a:moveTo>
                    <a:pt x="23692" y="0"/>
                  </a:moveTo>
                  <a:cubicBezTo>
                    <a:pt x="10603" y="0"/>
                    <a:pt x="0" y="10603"/>
                    <a:pt x="0" y="23693"/>
                  </a:cubicBezTo>
                  <a:cubicBezTo>
                    <a:pt x="0" y="36782"/>
                    <a:pt x="10603" y="47385"/>
                    <a:pt x="23692" y="47385"/>
                  </a:cubicBezTo>
                  <a:cubicBezTo>
                    <a:pt x="36782" y="47385"/>
                    <a:pt x="47384" y="36782"/>
                    <a:pt x="47384" y="23693"/>
                  </a:cubicBezTo>
                  <a:cubicBezTo>
                    <a:pt x="47384" y="10603"/>
                    <a:pt x="36782" y="0"/>
                    <a:pt x="2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2387650" y="4986275"/>
              <a:ext cx="419250" cy="380950"/>
            </a:xfrm>
            <a:custGeom>
              <a:avLst/>
              <a:gdLst/>
              <a:ahLst/>
              <a:cxnLst/>
              <a:rect l="l" t="t" r="r" b="b"/>
              <a:pathLst>
                <a:path w="16770" h="15238" extrusionOk="0">
                  <a:moveTo>
                    <a:pt x="8362" y="1"/>
                  </a:moveTo>
                  <a:cubicBezTo>
                    <a:pt x="4911" y="1"/>
                    <a:pt x="1789" y="2371"/>
                    <a:pt x="955" y="5878"/>
                  </a:cubicBezTo>
                  <a:cubicBezTo>
                    <a:pt x="0" y="9976"/>
                    <a:pt x="2527" y="14074"/>
                    <a:pt x="6625" y="15029"/>
                  </a:cubicBezTo>
                  <a:cubicBezTo>
                    <a:pt x="7219" y="15170"/>
                    <a:pt x="7813" y="15238"/>
                    <a:pt x="8399" y="15238"/>
                  </a:cubicBezTo>
                  <a:cubicBezTo>
                    <a:pt x="11850" y="15238"/>
                    <a:pt x="14979" y="12883"/>
                    <a:pt x="15795" y="9379"/>
                  </a:cubicBezTo>
                  <a:cubicBezTo>
                    <a:pt x="16770" y="5281"/>
                    <a:pt x="14224" y="1164"/>
                    <a:pt x="10126" y="209"/>
                  </a:cubicBezTo>
                  <a:cubicBezTo>
                    <a:pt x="9535" y="68"/>
                    <a:pt x="8944" y="1"/>
                    <a:pt x="8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2567175" y="5147150"/>
              <a:ext cx="59700" cy="59700"/>
            </a:xfrm>
            <a:custGeom>
              <a:avLst/>
              <a:gdLst/>
              <a:ahLst/>
              <a:cxnLst/>
              <a:rect l="l" t="t" r="r" b="b"/>
              <a:pathLst>
                <a:path w="2388" h="2388" extrusionOk="0">
                  <a:moveTo>
                    <a:pt x="1194" y="0"/>
                  </a:moveTo>
                  <a:cubicBezTo>
                    <a:pt x="538" y="0"/>
                    <a:pt x="1" y="537"/>
                    <a:pt x="1" y="1194"/>
                  </a:cubicBezTo>
                  <a:cubicBezTo>
                    <a:pt x="1" y="1850"/>
                    <a:pt x="538" y="2387"/>
                    <a:pt x="1194" y="2387"/>
                  </a:cubicBezTo>
                  <a:cubicBezTo>
                    <a:pt x="1851" y="2387"/>
                    <a:pt x="2388" y="1850"/>
                    <a:pt x="2388" y="1194"/>
                  </a:cubicBezTo>
                  <a:cubicBezTo>
                    <a:pt x="2388" y="537"/>
                    <a:pt x="1851" y="0"/>
                    <a:pt x="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2089250" y="5176975"/>
              <a:ext cx="507800" cy="508300"/>
            </a:xfrm>
            <a:custGeom>
              <a:avLst/>
              <a:gdLst/>
              <a:ahLst/>
              <a:cxnLst/>
              <a:rect l="l" t="t" r="r" b="b"/>
              <a:pathLst>
                <a:path w="20312" h="20332" fill="none" extrusionOk="0">
                  <a:moveTo>
                    <a:pt x="20311" y="20331"/>
                  </a:moveTo>
                  <a:cubicBezTo>
                    <a:pt x="9092" y="20331"/>
                    <a:pt x="1" y="11220"/>
                    <a:pt x="1" y="1"/>
                  </a:cubicBezTo>
                </a:path>
              </a:pathLst>
            </a:custGeom>
            <a:solidFill>
              <a:schemeClr val="lt1"/>
            </a:solidFill>
            <a:ln w="18900" cap="flat" cmpd="sng">
              <a:solidFill>
                <a:schemeClr val="lt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2597025" y="4668725"/>
              <a:ext cx="508275" cy="508275"/>
            </a:xfrm>
            <a:custGeom>
              <a:avLst/>
              <a:gdLst/>
              <a:ahLst/>
              <a:cxnLst/>
              <a:rect l="l" t="t" r="r" b="b"/>
              <a:pathLst>
                <a:path w="20331" h="20331" fill="none" extrusionOk="0">
                  <a:moveTo>
                    <a:pt x="0" y="0"/>
                  </a:moveTo>
                  <a:cubicBezTo>
                    <a:pt x="11220" y="0"/>
                    <a:pt x="20331" y="9111"/>
                    <a:pt x="20331" y="20331"/>
                  </a:cubicBezTo>
                </a:path>
              </a:pathLst>
            </a:custGeom>
            <a:solidFill>
              <a:schemeClr val="lt1"/>
            </a:solidFill>
            <a:ln w="18900" cap="flat" cmpd="sng">
              <a:solidFill>
                <a:schemeClr val="lt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2128550" y="4742825"/>
              <a:ext cx="902650" cy="902650"/>
            </a:xfrm>
            <a:custGeom>
              <a:avLst/>
              <a:gdLst/>
              <a:ahLst/>
              <a:cxnLst/>
              <a:rect l="l" t="t" r="r" b="b"/>
              <a:pathLst>
                <a:path w="36106" h="36106" fill="none" extrusionOk="0">
                  <a:moveTo>
                    <a:pt x="18739" y="0"/>
                  </a:moveTo>
                  <a:cubicBezTo>
                    <a:pt x="11717" y="0"/>
                    <a:pt x="5391" y="4237"/>
                    <a:pt x="2686" y="10723"/>
                  </a:cubicBezTo>
                  <a:cubicBezTo>
                    <a:pt x="0" y="17208"/>
                    <a:pt x="1492" y="24687"/>
                    <a:pt x="6465" y="29641"/>
                  </a:cubicBezTo>
                  <a:cubicBezTo>
                    <a:pt x="11419" y="34614"/>
                    <a:pt x="18898" y="36106"/>
                    <a:pt x="25383" y="33420"/>
                  </a:cubicBezTo>
                  <a:cubicBezTo>
                    <a:pt x="31888" y="30735"/>
                    <a:pt x="36106" y="24389"/>
                    <a:pt x="36106" y="17367"/>
                  </a:cubicBezTo>
                </a:path>
              </a:pathLst>
            </a:custGeom>
            <a:solidFill>
              <a:schemeClr val="lt1"/>
            </a:solidFill>
            <a:ln w="18900" cap="flat" cmpd="sng">
              <a:solidFill>
                <a:schemeClr val="lt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2271775" y="4825875"/>
              <a:ext cx="676375" cy="676375"/>
            </a:xfrm>
            <a:custGeom>
              <a:avLst/>
              <a:gdLst/>
              <a:ahLst/>
              <a:cxnLst/>
              <a:rect l="l" t="t" r="r" b="b"/>
              <a:pathLst>
                <a:path w="27055" h="27055" fill="none" extrusionOk="0">
                  <a:moveTo>
                    <a:pt x="13010" y="27055"/>
                  </a:moveTo>
                  <a:cubicBezTo>
                    <a:pt x="18282" y="27055"/>
                    <a:pt x="23016" y="23892"/>
                    <a:pt x="25045" y="19018"/>
                  </a:cubicBezTo>
                  <a:cubicBezTo>
                    <a:pt x="27054" y="14164"/>
                    <a:pt x="25940" y="8554"/>
                    <a:pt x="22221" y="4834"/>
                  </a:cubicBezTo>
                  <a:cubicBezTo>
                    <a:pt x="18501" y="1114"/>
                    <a:pt x="12891" y="0"/>
                    <a:pt x="8037" y="2029"/>
                  </a:cubicBezTo>
                  <a:cubicBezTo>
                    <a:pt x="3163" y="4039"/>
                    <a:pt x="0" y="8773"/>
                    <a:pt x="0" y="14045"/>
                  </a:cubicBezTo>
                </a:path>
              </a:pathLst>
            </a:custGeom>
            <a:noFill/>
            <a:ln w="18900" cap="flat" cmpd="sng">
              <a:solidFill>
                <a:srgbClr val="EEE1DB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2"/>
          <p:cNvGrpSpPr/>
          <p:nvPr/>
        </p:nvGrpSpPr>
        <p:grpSpPr>
          <a:xfrm>
            <a:off x="6129066" y="946436"/>
            <a:ext cx="1363406" cy="2573001"/>
            <a:chOff x="1843575" y="413675"/>
            <a:chExt cx="1130425" cy="2133500"/>
          </a:xfrm>
        </p:grpSpPr>
        <p:sp>
          <p:nvSpPr>
            <p:cNvPr id="1968" name="Google Shape;1968;p62"/>
            <p:cNvSpPr/>
            <p:nvPr/>
          </p:nvSpPr>
          <p:spPr>
            <a:xfrm>
              <a:off x="1843575" y="1549925"/>
              <a:ext cx="1039425" cy="947025"/>
            </a:xfrm>
            <a:custGeom>
              <a:avLst/>
              <a:gdLst/>
              <a:ahLst/>
              <a:cxnLst/>
              <a:rect l="l" t="t" r="r" b="b"/>
              <a:pathLst>
                <a:path w="41577" h="37881" extrusionOk="0">
                  <a:moveTo>
                    <a:pt x="20779" y="0"/>
                  </a:moveTo>
                  <a:cubicBezTo>
                    <a:pt x="15930" y="0"/>
                    <a:pt x="11081" y="1845"/>
                    <a:pt x="7381" y="5535"/>
                  </a:cubicBezTo>
                  <a:cubicBezTo>
                    <a:pt x="1" y="12935"/>
                    <a:pt x="1" y="24931"/>
                    <a:pt x="7381" y="32331"/>
                  </a:cubicBezTo>
                  <a:cubicBezTo>
                    <a:pt x="11081" y="36031"/>
                    <a:pt x="15930" y="37881"/>
                    <a:pt x="20779" y="37881"/>
                  </a:cubicBezTo>
                  <a:cubicBezTo>
                    <a:pt x="25628" y="37881"/>
                    <a:pt x="30476" y="36031"/>
                    <a:pt x="34176" y="32331"/>
                  </a:cubicBezTo>
                  <a:cubicBezTo>
                    <a:pt x="41577" y="24931"/>
                    <a:pt x="41577" y="12935"/>
                    <a:pt x="34176" y="5535"/>
                  </a:cubicBezTo>
                  <a:cubicBezTo>
                    <a:pt x="30476" y="1845"/>
                    <a:pt x="25628" y="0"/>
                    <a:pt x="2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1932225" y="1848325"/>
              <a:ext cx="170975" cy="141600"/>
            </a:xfrm>
            <a:custGeom>
              <a:avLst/>
              <a:gdLst/>
              <a:ahLst/>
              <a:cxnLst/>
              <a:rect l="l" t="t" r="r" b="b"/>
              <a:pathLst>
                <a:path w="6839" h="5664" extrusionOk="0">
                  <a:moveTo>
                    <a:pt x="3266" y="1"/>
                  </a:moveTo>
                  <a:cubicBezTo>
                    <a:pt x="2045" y="1"/>
                    <a:pt x="930" y="795"/>
                    <a:pt x="573" y="2014"/>
                  </a:cubicBezTo>
                  <a:cubicBezTo>
                    <a:pt x="0" y="3953"/>
                    <a:pt x="1511" y="5664"/>
                    <a:pt x="3268" y="5664"/>
                  </a:cubicBezTo>
                  <a:cubicBezTo>
                    <a:pt x="3710" y="5664"/>
                    <a:pt x="4167" y="5556"/>
                    <a:pt x="4611" y="5316"/>
                  </a:cubicBezTo>
                  <a:cubicBezTo>
                    <a:pt x="6839" y="4122"/>
                    <a:pt x="6501" y="840"/>
                    <a:pt x="4094" y="124"/>
                  </a:cubicBezTo>
                  <a:cubicBezTo>
                    <a:pt x="3817" y="40"/>
                    <a:pt x="3539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1924150" y="1974050"/>
              <a:ext cx="150700" cy="141550"/>
            </a:xfrm>
            <a:custGeom>
              <a:avLst/>
              <a:gdLst/>
              <a:ahLst/>
              <a:cxnLst/>
              <a:rect l="l" t="t" r="r" b="b"/>
              <a:pathLst>
                <a:path w="6028" h="5662" extrusionOk="0">
                  <a:moveTo>
                    <a:pt x="3022" y="1"/>
                  </a:moveTo>
                  <a:cubicBezTo>
                    <a:pt x="2891" y="1"/>
                    <a:pt x="2759" y="10"/>
                    <a:pt x="2626" y="28"/>
                  </a:cubicBezTo>
                  <a:cubicBezTo>
                    <a:pt x="1075" y="247"/>
                    <a:pt x="0" y="1660"/>
                    <a:pt x="219" y="3211"/>
                  </a:cubicBezTo>
                  <a:cubicBezTo>
                    <a:pt x="402" y="4639"/>
                    <a:pt x="1629" y="5662"/>
                    <a:pt x="3032" y="5662"/>
                  </a:cubicBezTo>
                  <a:cubicBezTo>
                    <a:pt x="3154" y="5662"/>
                    <a:pt x="3278" y="5654"/>
                    <a:pt x="3402" y="5638"/>
                  </a:cubicBezTo>
                  <a:cubicBezTo>
                    <a:pt x="4934" y="5419"/>
                    <a:pt x="6028" y="3987"/>
                    <a:pt x="5809" y="2455"/>
                  </a:cubicBezTo>
                  <a:cubicBezTo>
                    <a:pt x="5627" y="1037"/>
                    <a:pt x="4414" y="1"/>
                    <a:pt x="3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1948525" y="2097075"/>
              <a:ext cx="165250" cy="141650"/>
            </a:xfrm>
            <a:custGeom>
              <a:avLst/>
              <a:gdLst/>
              <a:ahLst/>
              <a:cxnLst/>
              <a:rect l="l" t="t" r="r" b="b"/>
              <a:pathLst>
                <a:path w="6610" h="5666" extrusionOk="0">
                  <a:moveTo>
                    <a:pt x="3220" y="1"/>
                  </a:moveTo>
                  <a:cubicBezTo>
                    <a:pt x="2851" y="1"/>
                    <a:pt x="2469" y="76"/>
                    <a:pt x="2089" y="240"/>
                  </a:cubicBezTo>
                  <a:cubicBezTo>
                    <a:pt x="657" y="856"/>
                    <a:pt x="0" y="2527"/>
                    <a:pt x="617" y="3960"/>
                  </a:cubicBezTo>
                  <a:cubicBezTo>
                    <a:pt x="1108" y="5099"/>
                    <a:pt x="2161" y="5666"/>
                    <a:pt x="3212" y="5666"/>
                  </a:cubicBezTo>
                  <a:cubicBezTo>
                    <a:pt x="4290" y="5666"/>
                    <a:pt x="5365" y="5069"/>
                    <a:pt x="5829" y="3880"/>
                  </a:cubicBezTo>
                  <a:cubicBezTo>
                    <a:pt x="6610" y="1920"/>
                    <a:pt x="5087" y="1"/>
                    <a:pt x="3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2026600" y="2202975"/>
              <a:ext cx="143750" cy="141325"/>
            </a:xfrm>
            <a:custGeom>
              <a:avLst/>
              <a:gdLst/>
              <a:ahLst/>
              <a:cxnLst/>
              <a:rect l="l" t="t" r="r" b="b"/>
              <a:pathLst>
                <a:path w="5750" h="5653" extrusionOk="0">
                  <a:moveTo>
                    <a:pt x="2837" y="0"/>
                  </a:moveTo>
                  <a:cubicBezTo>
                    <a:pt x="1332" y="0"/>
                    <a:pt x="79" y="1212"/>
                    <a:pt x="40" y="2747"/>
                  </a:cubicBezTo>
                  <a:cubicBezTo>
                    <a:pt x="0" y="4299"/>
                    <a:pt x="1234" y="5592"/>
                    <a:pt x="2785" y="5652"/>
                  </a:cubicBezTo>
                  <a:cubicBezTo>
                    <a:pt x="2810" y="5652"/>
                    <a:pt x="2835" y="5653"/>
                    <a:pt x="2859" y="5653"/>
                  </a:cubicBezTo>
                  <a:cubicBezTo>
                    <a:pt x="4397" y="5653"/>
                    <a:pt x="5650" y="4434"/>
                    <a:pt x="5690" y="2907"/>
                  </a:cubicBezTo>
                  <a:cubicBezTo>
                    <a:pt x="5749" y="1335"/>
                    <a:pt x="4516" y="42"/>
                    <a:pt x="2944" y="2"/>
                  </a:cubicBezTo>
                  <a:cubicBezTo>
                    <a:pt x="2908" y="1"/>
                    <a:pt x="2872" y="0"/>
                    <a:pt x="2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2119100" y="2278300"/>
              <a:ext cx="163900" cy="141675"/>
            </a:xfrm>
            <a:custGeom>
              <a:avLst/>
              <a:gdLst/>
              <a:ahLst/>
              <a:cxnLst/>
              <a:rect l="l" t="t" r="r" b="b"/>
              <a:pathLst>
                <a:path w="6556" h="5667" extrusionOk="0">
                  <a:moveTo>
                    <a:pt x="3225" y="1"/>
                  </a:moveTo>
                  <a:cubicBezTo>
                    <a:pt x="2229" y="1"/>
                    <a:pt x="1227" y="512"/>
                    <a:pt x="697" y="1565"/>
                  </a:cubicBezTo>
                  <a:cubicBezTo>
                    <a:pt x="0" y="2957"/>
                    <a:pt x="577" y="4648"/>
                    <a:pt x="1970" y="5364"/>
                  </a:cubicBezTo>
                  <a:cubicBezTo>
                    <a:pt x="2390" y="5572"/>
                    <a:pt x="2818" y="5666"/>
                    <a:pt x="3232" y="5666"/>
                  </a:cubicBezTo>
                  <a:cubicBezTo>
                    <a:pt x="5033" y="5666"/>
                    <a:pt x="6555" y="3883"/>
                    <a:pt x="5909" y="1942"/>
                  </a:cubicBezTo>
                  <a:cubicBezTo>
                    <a:pt x="5485" y="662"/>
                    <a:pt x="4358" y="1"/>
                    <a:pt x="3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2246400" y="2314450"/>
              <a:ext cx="167375" cy="141700"/>
            </a:xfrm>
            <a:custGeom>
              <a:avLst/>
              <a:gdLst/>
              <a:ahLst/>
              <a:cxnLst/>
              <a:rect l="l" t="t" r="r" b="b"/>
              <a:pathLst>
                <a:path w="6695" h="5668" extrusionOk="0">
                  <a:moveTo>
                    <a:pt x="3012" y="0"/>
                  </a:moveTo>
                  <a:cubicBezTo>
                    <a:pt x="1674" y="0"/>
                    <a:pt x="367" y="938"/>
                    <a:pt x="180" y="2506"/>
                  </a:cubicBezTo>
                  <a:cubicBezTo>
                    <a:pt x="1" y="4057"/>
                    <a:pt x="1115" y="5470"/>
                    <a:pt x="2667" y="5649"/>
                  </a:cubicBezTo>
                  <a:cubicBezTo>
                    <a:pt x="2780" y="5661"/>
                    <a:pt x="2892" y="5667"/>
                    <a:pt x="3002" y="5667"/>
                  </a:cubicBezTo>
                  <a:cubicBezTo>
                    <a:pt x="5311" y="5667"/>
                    <a:pt x="6694" y="2953"/>
                    <a:pt x="5213" y="1073"/>
                  </a:cubicBezTo>
                  <a:cubicBezTo>
                    <a:pt x="4624" y="336"/>
                    <a:pt x="3813" y="0"/>
                    <a:pt x="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2367525" y="2307000"/>
              <a:ext cx="170350" cy="141625"/>
            </a:xfrm>
            <a:custGeom>
              <a:avLst/>
              <a:gdLst/>
              <a:ahLst/>
              <a:cxnLst/>
              <a:rect l="l" t="t" r="r" b="b"/>
              <a:pathLst>
                <a:path w="6814" h="5665" extrusionOk="0">
                  <a:moveTo>
                    <a:pt x="3185" y="1"/>
                  </a:moveTo>
                  <a:cubicBezTo>
                    <a:pt x="1498" y="1"/>
                    <a:pt x="1" y="1585"/>
                    <a:pt x="447" y="3480"/>
                  </a:cubicBezTo>
                  <a:cubicBezTo>
                    <a:pt x="754" y="4791"/>
                    <a:pt x="1920" y="5665"/>
                    <a:pt x="3198" y="5665"/>
                  </a:cubicBezTo>
                  <a:cubicBezTo>
                    <a:pt x="3413" y="5665"/>
                    <a:pt x="3631" y="5640"/>
                    <a:pt x="3849" y="5589"/>
                  </a:cubicBezTo>
                  <a:cubicBezTo>
                    <a:pt x="6296" y="4992"/>
                    <a:pt x="6813" y="1749"/>
                    <a:pt x="4665" y="436"/>
                  </a:cubicBezTo>
                  <a:cubicBezTo>
                    <a:pt x="4184" y="136"/>
                    <a:pt x="3676" y="1"/>
                    <a:pt x="31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2472525" y="2256725"/>
              <a:ext cx="182200" cy="141450"/>
            </a:xfrm>
            <a:custGeom>
              <a:avLst/>
              <a:gdLst/>
              <a:ahLst/>
              <a:cxnLst/>
              <a:rect l="l" t="t" r="r" b="b"/>
              <a:pathLst>
                <a:path w="7288" h="5658" extrusionOk="0">
                  <a:moveTo>
                    <a:pt x="3618" y="1"/>
                  </a:moveTo>
                  <a:cubicBezTo>
                    <a:pt x="1459" y="1"/>
                    <a:pt x="1" y="2459"/>
                    <a:pt x="1280" y="4397"/>
                  </a:cubicBezTo>
                  <a:cubicBezTo>
                    <a:pt x="1821" y="5214"/>
                    <a:pt x="2719" y="5658"/>
                    <a:pt x="3638" y="5658"/>
                  </a:cubicBezTo>
                  <a:cubicBezTo>
                    <a:pt x="4173" y="5658"/>
                    <a:pt x="4716" y="5507"/>
                    <a:pt x="5199" y="5193"/>
                  </a:cubicBezTo>
                  <a:cubicBezTo>
                    <a:pt x="7288" y="3820"/>
                    <a:pt x="6671" y="577"/>
                    <a:pt x="4204" y="60"/>
                  </a:cubicBezTo>
                  <a:cubicBezTo>
                    <a:pt x="4004" y="20"/>
                    <a:pt x="3809" y="1"/>
                    <a:pt x="3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2562700" y="2169925"/>
              <a:ext cx="184850" cy="141300"/>
            </a:xfrm>
            <a:custGeom>
              <a:avLst/>
              <a:gdLst/>
              <a:ahLst/>
              <a:cxnLst/>
              <a:rect l="l" t="t" r="r" b="b"/>
              <a:pathLst>
                <a:path w="7394" h="5652" extrusionOk="0">
                  <a:moveTo>
                    <a:pt x="3730" y="0"/>
                  </a:moveTo>
                  <a:cubicBezTo>
                    <a:pt x="3590" y="0"/>
                    <a:pt x="3448" y="10"/>
                    <a:pt x="3303" y="31"/>
                  </a:cubicBezTo>
                  <a:cubicBezTo>
                    <a:pt x="816" y="409"/>
                    <a:pt x="1" y="3592"/>
                    <a:pt x="2030" y="5104"/>
                  </a:cubicBezTo>
                  <a:cubicBezTo>
                    <a:pt x="2536" y="5473"/>
                    <a:pt x="3126" y="5651"/>
                    <a:pt x="3711" y="5651"/>
                  </a:cubicBezTo>
                  <a:cubicBezTo>
                    <a:pt x="4576" y="5651"/>
                    <a:pt x="5431" y="5262"/>
                    <a:pt x="5988" y="4527"/>
                  </a:cubicBezTo>
                  <a:cubicBezTo>
                    <a:pt x="7393" y="2616"/>
                    <a:pt x="5976" y="0"/>
                    <a:pt x="3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2623375" y="2056600"/>
              <a:ext cx="171000" cy="141575"/>
            </a:xfrm>
            <a:custGeom>
              <a:avLst/>
              <a:gdLst/>
              <a:ahLst/>
              <a:cxnLst/>
              <a:rect l="l" t="t" r="r" b="b"/>
              <a:pathLst>
                <a:path w="6840" h="5663" extrusionOk="0">
                  <a:moveTo>
                    <a:pt x="3554" y="1"/>
                  </a:moveTo>
                  <a:cubicBezTo>
                    <a:pt x="3112" y="1"/>
                    <a:pt x="2654" y="108"/>
                    <a:pt x="2209" y="347"/>
                  </a:cubicBezTo>
                  <a:cubicBezTo>
                    <a:pt x="1" y="1540"/>
                    <a:pt x="339" y="4823"/>
                    <a:pt x="2746" y="5539"/>
                  </a:cubicBezTo>
                  <a:cubicBezTo>
                    <a:pt x="3019" y="5623"/>
                    <a:pt x="3294" y="5662"/>
                    <a:pt x="3565" y="5662"/>
                  </a:cubicBezTo>
                  <a:cubicBezTo>
                    <a:pt x="4775" y="5662"/>
                    <a:pt x="5893" y="4868"/>
                    <a:pt x="6267" y="3649"/>
                  </a:cubicBezTo>
                  <a:cubicBezTo>
                    <a:pt x="6840" y="1723"/>
                    <a:pt x="5324" y="1"/>
                    <a:pt x="3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2656200" y="1931475"/>
              <a:ext cx="141250" cy="141275"/>
            </a:xfrm>
            <a:custGeom>
              <a:avLst/>
              <a:gdLst/>
              <a:ahLst/>
              <a:cxnLst/>
              <a:rect l="l" t="t" r="r" b="b"/>
              <a:pathLst>
                <a:path w="5650" h="5651" extrusionOk="0">
                  <a:moveTo>
                    <a:pt x="2825" y="1"/>
                  </a:moveTo>
                  <a:cubicBezTo>
                    <a:pt x="1274" y="1"/>
                    <a:pt x="0" y="1254"/>
                    <a:pt x="0" y="2826"/>
                  </a:cubicBezTo>
                  <a:cubicBezTo>
                    <a:pt x="0" y="4377"/>
                    <a:pt x="1274" y="5650"/>
                    <a:pt x="2825" y="5650"/>
                  </a:cubicBezTo>
                  <a:cubicBezTo>
                    <a:pt x="4377" y="5650"/>
                    <a:pt x="5650" y="4377"/>
                    <a:pt x="5650" y="2826"/>
                  </a:cubicBezTo>
                  <a:cubicBezTo>
                    <a:pt x="5650" y="1254"/>
                    <a:pt x="4377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2620400" y="1808100"/>
              <a:ext cx="154675" cy="141500"/>
            </a:xfrm>
            <a:custGeom>
              <a:avLst/>
              <a:gdLst/>
              <a:ahLst/>
              <a:cxnLst/>
              <a:rect l="l" t="t" r="r" b="b"/>
              <a:pathLst>
                <a:path w="6187" h="5660" extrusionOk="0">
                  <a:moveTo>
                    <a:pt x="3108" y="1"/>
                  </a:moveTo>
                  <a:cubicBezTo>
                    <a:pt x="1796" y="1"/>
                    <a:pt x="613" y="897"/>
                    <a:pt x="318" y="2230"/>
                  </a:cubicBezTo>
                  <a:cubicBezTo>
                    <a:pt x="0" y="3762"/>
                    <a:pt x="955" y="5254"/>
                    <a:pt x="2487" y="5592"/>
                  </a:cubicBezTo>
                  <a:cubicBezTo>
                    <a:pt x="2690" y="5638"/>
                    <a:pt x="2892" y="5659"/>
                    <a:pt x="3092" y="5659"/>
                  </a:cubicBezTo>
                  <a:cubicBezTo>
                    <a:pt x="4383" y="5659"/>
                    <a:pt x="5556" y="4753"/>
                    <a:pt x="5849" y="3444"/>
                  </a:cubicBezTo>
                  <a:cubicBezTo>
                    <a:pt x="6187" y="1912"/>
                    <a:pt x="5212" y="400"/>
                    <a:pt x="3700" y="62"/>
                  </a:cubicBezTo>
                  <a:cubicBezTo>
                    <a:pt x="3502" y="21"/>
                    <a:pt x="3304" y="1"/>
                    <a:pt x="3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2546300" y="1705325"/>
              <a:ext cx="147725" cy="140525"/>
            </a:xfrm>
            <a:custGeom>
              <a:avLst/>
              <a:gdLst/>
              <a:ahLst/>
              <a:cxnLst/>
              <a:rect l="l" t="t" r="r" b="b"/>
              <a:pathLst>
                <a:path w="5909" h="5621" extrusionOk="0">
                  <a:moveTo>
                    <a:pt x="2936" y="1"/>
                  </a:moveTo>
                  <a:cubicBezTo>
                    <a:pt x="1521" y="1"/>
                    <a:pt x="289" y="1087"/>
                    <a:pt x="139" y="2522"/>
                  </a:cubicBezTo>
                  <a:cubicBezTo>
                    <a:pt x="0" y="4074"/>
                    <a:pt x="1114" y="5446"/>
                    <a:pt x="2666" y="5605"/>
                  </a:cubicBezTo>
                  <a:cubicBezTo>
                    <a:pt x="2763" y="5615"/>
                    <a:pt x="2860" y="5620"/>
                    <a:pt x="2956" y="5620"/>
                  </a:cubicBezTo>
                  <a:cubicBezTo>
                    <a:pt x="4385" y="5620"/>
                    <a:pt x="5600" y="4534"/>
                    <a:pt x="5749" y="3099"/>
                  </a:cubicBezTo>
                  <a:cubicBezTo>
                    <a:pt x="5908" y="1547"/>
                    <a:pt x="4774" y="175"/>
                    <a:pt x="3223" y="15"/>
                  </a:cubicBezTo>
                  <a:cubicBezTo>
                    <a:pt x="3126" y="5"/>
                    <a:pt x="3031" y="1"/>
                    <a:pt x="2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2445825" y="1627000"/>
              <a:ext cx="161175" cy="141400"/>
            </a:xfrm>
            <a:custGeom>
              <a:avLst/>
              <a:gdLst/>
              <a:ahLst/>
              <a:cxnLst/>
              <a:rect l="l" t="t" r="r" b="b"/>
              <a:pathLst>
                <a:path w="6447" h="5656" extrusionOk="0">
                  <a:moveTo>
                    <a:pt x="3236" y="0"/>
                  </a:moveTo>
                  <a:cubicBezTo>
                    <a:pt x="2717" y="0"/>
                    <a:pt x="2189" y="144"/>
                    <a:pt x="1712" y="443"/>
                  </a:cubicBezTo>
                  <a:cubicBezTo>
                    <a:pt x="399" y="1279"/>
                    <a:pt x="1" y="3009"/>
                    <a:pt x="836" y="4342"/>
                  </a:cubicBezTo>
                  <a:cubicBezTo>
                    <a:pt x="1375" y="5189"/>
                    <a:pt x="2295" y="5655"/>
                    <a:pt x="3232" y="5655"/>
                  </a:cubicBezTo>
                  <a:cubicBezTo>
                    <a:pt x="3748" y="5655"/>
                    <a:pt x="4269" y="5514"/>
                    <a:pt x="4735" y="5217"/>
                  </a:cubicBezTo>
                  <a:cubicBezTo>
                    <a:pt x="6068" y="4382"/>
                    <a:pt x="6446" y="2631"/>
                    <a:pt x="5611" y="1318"/>
                  </a:cubicBezTo>
                  <a:cubicBezTo>
                    <a:pt x="5074" y="463"/>
                    <a:pt x="4169" y="0"/>
                    <a:pt x="3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2312350" y="1590850"/>
              <a:ext cx="167325" cy="141575"/>
            </a:xfrm>
            <a:custGeom>
              <a:avLst/>
              <a:gdLst/>
              <a:ahLst/>
              <a:cxnLst/>
              <a:rect l="l" t="t" r="r" b="b"/>
              <a:pathLst>
                <a:path w="6693" h="5663" extrusionOk="0">
                  <a:moveTo>
                    <a:pt x="3712" y="0"/>
                  </a:moveTo>
                  <a:cubicBezTo>
                    <a:pt x="1401" y="0"/>
                    <a:pt x="0" y="2714"/>
                    <a:pt x="1501" y="4594"/>
                  </a:cubicBezTo>
                  <a:cubicBezTo>
                    <a:pt x="2087" y="5329"/>
                    <a:pt x="2895" y="5662"/>
                    <a:pt x="3692" y="5662"/>
                  </a:cubicBezTo>
                  <a:cubicBezTo>
                    <a:pt x="5033" y="5662"/>
                    <a:pt x="6346" y="4721"/>
                    <a:pt x="6533" y="3162"/>
                  </a:cubicBezTo>
                  <a:cubicBezTo>
                    <a:pt x="6693" y="1611"/>
                    <a:pt x="5579" y="198"/>
                    <a:pt x="4047" y="19"/>
                  </a:cubicBezTo>
                  <a:cubicBezTo>
                    <a:pt x="3933" y="6"/>
                    <a:pt x="3821" y="0"/>
                    <a:pt x="3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2188225" y="1598350"/>
              <a:ext cx="170850" cy="141575"/>
            </a:xfrm>
            <a:custGeom>
              <a:avLst/>
              <a:gdLst/>
              <a:ahLst/>
              <a:cxnLst/>
              <a:rect l="l" t="t" r="r" b="b"/>
              <a:pathLst>
                <a:path w="6834" h="5663" extrusionOk="0">
                  <a:moveTo>
                    <a:pt x="3635" y="1"/>
                  </a:moveTo>
                  <a:cubicBezTo>
                    <a:pt x="3420" y="1"/>
                    <a:pt x="3202" y="26"/>
                    <a:pt x="2984" y="77"/>
                  </a:cubicBezTo>
                  <a:cubicBezTo>
                    <a:pt x="518" y="654"/>
                    <a:pt x="0" y="3916"/>
                    <a:pt x="2149" y="5229"/>
                  </a:cubicBezTo>
                  <a:cubicBezTo>
                    <a:pt x="2631" y="5528"/>
                    <a:pt x="3139" y="5662"/>
                    <a:pt x="3631" y="5662"/>
                  </a:cubicBezTo>
                  <a:cubicBezTo>
                    <a:pt x="5330" y="5662"/>
                    <a:pt x="6833" y="4064"/>
                    <a:pt x="6386" y="2166"/>
                  </a:cubicBezTo>
                  <a:cubicBezTo>
                    <a:pt x="6063" y="872"/>
                    <a:pt x="4909" y="1"/>
                    <a:pt x="3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2082800" y="1648375"/>
              <a:ext cx="160150" cy="141525"/>
            </a:xfrm>
            <a:custGeom>
              <a:avLst/>
              <a:gdLst/>
              <a:ahLst/>
              <a:cxnLst/>
              <a:rect l="l" t="t" r="r" b="b"/>
              <a:pathLst>
                <a:path w="6406" h="5661" extrusionOk="0">
                  <a:moveTo>
                    <a:pt x="3201" y="1"/>
                  </a:moveTo>
                  <a:cubicBezTo>
                    <a:pt x="2613" y="1"/>
                    <a:pt x="2020" y="184"/>
                    <a:pt x="1512" y="563"/>
                  </a:cubicBezTo>
                  <a:cubicBezTo>
                    <a:pt x="259" y="1498"/>
                    <a:pt x="0" y="3268"/>
                    <a:pt x="935" y="4521"/>
                  </a:cubicBezTo>
                  <a:cubicBezTo>
                    <a:pt x="1491" y="5267"/>
                    <a:pt x="2343" y="5660"/>
                    <a:pt x="3205" y="5660"/>
                  </a:cubicBezTo>
                  <a:cubicBezTo>
                    <a:pt x="3793" y="5660"/>
                    <a:pt x="4386" y="5477"/>
                    <a:pt x="4894" y="5098"/>
                  </a:cubicBezTo>
                  <a:cubicBezTo>
                    <a:pt x="6147" y="4163"/>
                    <a:pt x="6406" y="2393"/>
                    <a:pt x="5471" y="1140"/>
                  </a:cubicBezTo>
                  <a:cubicBezTo>
                    <a:pt x="4915" y="394"/>
                    <a:pt x="4063" y="1"/>
                    <a:pt x="3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1978675" y="1735425"/>
              <a:ext cx="184700" cy="141250"/>
            </a:xfrm>
            <a:custGeom>
              <a:avLst/>
              <a:gdLst/>
              <a:ahLst/>
              <a:cxnLst/>
              <a:rect l="l" t="t" r="r" b="b"/>
              <a:pathLst>
                <a:path w="7388" h="5650" extrusionOk="0">
                  <a:moveTo>
                    <a:pt x="3690" y="0"/>
                  </a:moveTo>
                  <a:cubicBezTo>
                    <a:pt x="2827" y="0"/>
                    <a:pt x="1976" y="394"/>
                    <a:pt x="1420" y="1139"/>
                  </a:cubicBezTo>
                  <a:cubicBezTo>
                    <a:pt x="1" y="3043"/>
                    <a:pt x="1404" y="5649"/>
                    <a:pt x="3654" y="5649"/>
                  </a:cubicBezTo>
                  <a:cubicBezTo>
                    <a:pt x="3801" y="5649"/>
                    <a:pt x="3952" y="5638"/>
                    <a:pt x="4106" y="5615"/>
                  </a:cubicBezTo>
                  <a:cubicBezTo>
                    <a:pt x="6592" y="5257"/>
                    <a:pt x="7388" y="2054"/>
                    <a:pt x="5379" y="562"/>
                  </a:cubicBezTo>
                  <a:cubicBezTo>
                    <a:pt x="4871" y="183"/>
                    <a:pt x="4278" y="0"/>
                    <a:pt x="3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1995275" y="1659375"/>
              <a:ext cx="736050" cy="728250"/>
            </a:xfrm>
            <a:custGeom>
              <a:avLst/>
              <a:gdLst/>
              <a:ahLst/>
              <a:cxnLst/>
              <a:rect l="l" t="t" r="r" b="b"/>
              <a:pathLst>
                <a:path w="29442" h="29130" extrusionOk="0">
                  <a:moveTo>
                    <a:pt x="14705" y="1"/>
                  </a:moveTo>
                  <a:cubicBezTo>
                    <a:pt x="6781" y="1"/>
                    <a:pt x="297" y="6328"/>
                    <a:pt x="139" y="14286"/>
                  </a:cubicBezTo>
                  <a:cubicBezTo>
                    <a:pt x="0" y="22323"/>
                    <a:pt x="6386" y="28967"/>
                    <a:pt x="14442" y="29126"/>
                  </a:cubicBezTo>
                  <a:cubicBezTo>
                    <a:pt x="14540" y="29128"/>
                    <a:pt x="14638" y="29129"/>
                    <a:pt x="14736" y="29129"/>
                  </a:cubicBezTo>
                  <a:cubicBezTo>
                    <a:pt x="22640" y="29129"/>
                    <a:pt x="29125" y="22802"/>
                    <a:pt x="29282" y="14843"/>
                  </a:cubicBezTo>
                  <a:cubicBezTo>
                    <a:pt x="29441" y="6807"/>
                    <a:pt x="23036" y="143"/>
                    <a:pt x="14999" y="3"/>
                  </a:cubicBezTo>
                  <a:cubicBezTo>
                    <a:pt x="14901" y="1"/>
                    <a:pt x="14803" y="1"/>
                    <a:pt x="14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2297125" y="699125"/>
              <a:ext cx="541625" cy="1277150"/>
            </a:xfrm>
            <a:custGeom>
              <a:avLst/>
              <a:gdLst/>
              <a:ahLst/>
              <a:cxnLst/>
              <a:rect l="l" t="t" r="r" b="b"/>
              <a:pathLst>
                <a:path w="21665" h="51086" extrusionOk="0">
                  <a:moveTo>
                    <a:pt x="14622" y="1"/>
                  </a:moveTo>
                  <a:lnTo>
                    <a:pt x="1" y="48996"/>
                  </a:lnTo>
                  <a:lnTo>
                    <a:pt x="7043" y="51085"/>
                  </a:lnTo>
                  <a:lnTo>
                    <a:pt x="21664" y="2109"/>
                  </a:lnTo>
                  <a:lnTo>
                    <a:pt x="1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2209600" y="2154775"/>
              <a:ext cx="190500" cy="128325"/>
            </a:xfrm>
            <a:custGeom>
              <a:avLst/>
              <a:gdLst/>
              <a:ahLst/>
              <a:cxnLst/>
              <a:rect l="l" t="t" r="r" b="b"/>
              <a:pathLst>
                <a:path w="7620" h="5133" extrusionOk="0">
                  <a:moveTo>
                    <a:pt x="916" y="1"/>
                  </a:moveTo>
                  <a:lnTo>
                    <a:pt x="1" y="3124"/>
                  </a:lnTo>
                  <a:lnTo>
                    <a:pt x="6685" y="5133"/>
                  </a:lnTo>
                  <a:lnTo>
                    <a:pt x="7620" y="2010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2190700" y="747375"/>
              <a:ext cx="475475" cy="1592425"/>
            </a:xfrm>
            <a:custGeom>
              <a:avLst/>
              <a:gdLst/>
              <a:ahLst/>
              <a:cxnLst/>
              <a:rect l="l" t="t" r="r" b="b"/>
              <a:pathLst>
                <a:path w="19019" h="63697" fill="none" extrusionOk="0">
                  <a:moveTo>
                    <a:pt x="1" y="63697"/>
                  </a:moveTo>
                  <a:lnTo>
                    <a:pt x="19018" y="0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2219550" y="756325"/>
              <a:ext cx="475950" cy="1592425"/>
            </a:xfrm>
            <a:custGeom>
              <a:avLst/>
              <a:gdLst/>
              <a:ahLst/>
              <a:cxnLst/>
              <a:rect l="l" t="t" r="r" b="b"/>
              <a:pathLst>
                <a:path w="19038" h="63697" fill="none" extrusionOk="0">
                  <a:moveTo>
                    <a:pt x="1" y="63697"/>
                  </a:moveTo>
                  <a:lnTo>
                    <a:pt x="19038" y="0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2248900" y="765275"/>
              <a:ext cx="475450" cy="1591925"/>
            </a:xfrm>
            <a:custGeom>
              <a:avLst/>
              <a:gdLst/>
              <a:ahLst/>
              <a:cxnLst/>
              <a:rect l="l" t="t" r="r" b="b"/>
              <a:pathLst>
                <a:path w="19018" h="63677" fill="none" extrusionOk="0">
                  <a:moveTo>
                    <a:pt x="0" y="63677"/>
                  </a:moveTo>
                  <a:lnTo>
                    <a:pt x="19018" y="0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2278250" y="773725"/>
              <a:ext cx="475450" cy="1592425"/>
            </a:xfrm>
            <a:custGeom>
              <a:avLst/>
              <a:gdLst/>
              <a:ahLst/>
              <a:cxnLst/>
              <a:rect l="l" t="t" r="r" b="b"/>
              <a:pathLst>
                <a:path w="19018" h="63697" fill="none" extrusionOk="0">
                  <a:moveTo>
                    <a:pt x="0" y="63697"/>
                  </a:moveTo>
                  <a:lnTo>
                    <a:pt x="19017" y="0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2307075" y="782675"/>
              <a:ext cx="475975" cy="1591950"/>
            </a:xfrm>
            <a:custGeom>
              <a:avLst/>
              <a:gdLst/>
              <a:ahLst/>
              <a:cxnLst/>
              <a:rect l="l" t="t" r="r" b="b"/>
              <a:pathLst>
                <a:path w="19039" h="63678" fill="none" extrusionOk="0">
                  <a:moveTo>
                    <a:pt x="1" y="63677"/>
                  </a:moveTo>
                  <a:lnTo>
                    <a:pt x="19038" y="1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2336425" y="791125"/>
              <a:ext cx="475450" cy="1592450"/>
            </a:xfrm>
            <a:custGeom>
              <a:avLst/>
              <a:gdLst/>
              <a:ahLst/>
              <a:cxnLst/>
              <a:rect l="l" t="t" r="r" b="b"/>
              <a:pathLst>
                <a:path w="19018" h="63698" fill="none" extrusionOk="0">
                  <a:moveTo>
                    <a:pt x="0" y="63697"/>
                  </a:moveTo>
                  <a:lnTo>
                    <a:pt x="19018" y="1"/>
                  </a:lnTo>
                </a:path>
              </a:pathLst>
            </a:custGeom>
            <a:noFill/>
            <a:ln w="15425" cap="flat" cmpd="sng">
              <a:solidFill>
                <a:schemeClr val="accent5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2625375" y="413675"/>
              <a:ext cx="348625" cy="396375"/>
            </a:xfrm>
            <a:custGeom>
              <a:avLst/>
              <a:gdLst/>
              <a:ahLst/>
              <a:cxnLst/>
              <a:rect l="l" t="t" r="r" b="b"/>
              <a:pathLst>
                <a:path w="13945" h="15855" extrusionOk="0">
                  <a:moveTo>
                    <a:pt x="13945" y="0"/>
                  </a:moveTo>
                  <a:lnTo>
                    <a:pt x="3282" y="2168"/>
                  </a:lnTo>
                  <a:lnTo>
                    <a:pt x="0" y="13109"/>
                  </a:lnTo>
                  <a:lnTo>
                    <a:pt x="9210" y="15855"/>
                  </a:lnTo>
                  <a:lnTo>
                    <a:pt x="13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2661175" y="684425"/>
              <a:ext cx="46775" cy="38900"/>
            </a:xfrm>
            <a:custGeom>
              <a:avLst/>
              <a:gdLst/>
              <a:ahLst/>
              <a:cxnLst/>
              <a:rect l="l" t="t" r="r" b="b"/>
              <a:pathLst>
                <a:path w="1871" h="1556" extrusionOk="0">
                  <a:moveTo>
                    <a:pt x="896" y="1"/>
                  </a:moveTo>
                  <a:cubicBezTo>
                    <a:pt x="559" y="1"/>
                    <a:pt x="258" y="221"/>
                    <a:pt x="160" y="549"/>
                  </a:cubicBezTo>
                  <a:cubicBezTo>
                    <a:pt x="0" y="1091"/>
                    <a:pt x="415" y="1556"/>
                    <a:pt x="904" y="1556"/>
                  </a:cubicBezTo>
                  <a:cubicBezTo>
                    <a:pt x="1025" y="1556"/>
                    <a:pt x="1151" y="1527"/>
                    <a:pt x="1274" y="1464"/>
                  </a:cubicBezTo>
                  <a:cubicBezTo>
                    <a:pt x="1870" y="1126"/>
                    <a:pt x="1771" y="230"/>
                    <a:pt x="1114" y="32"/>
                  </a:cubicBezTo>
                  <a:cubicBezTo>
                    <a:pt x="1041" y="11"/>
                    <a:pt x="968" y="1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2687550" y="595675"/>
              <a:ext cx="46750" cy="38825"/>
            </a:xfrm>
            <a:custGeom>
              <a:avLst/>
              <a:gdLst/>
              <a:ahLst/>
              <a:cxnLst/>
              <a:rect l="l" t="t" r="r" b="b"/>
              <a:pathLst>
                <a:path w="1870" h="1553" extrusionOk="0">
                  <a:moveTo>
                    <a:pt x="880" y="1"/>
                  </a:moveTo>
                  <a:cubicBezTo>
                    <a:pt x="558" y="1"/>
                    <a:pt x="255" y="221"/>
                    <a:pt x="159" y="558"/>
                  </a:cubicBezTo>
                  <a:cubicBezTo>
                    <a:pt x="0" y="1081"/>
                    <a:pt x="410" y="1553"/>
                    <a:pt x="894" y="1553"/>
                  </a:cubicBezTo>
                  <a:cubicBezTo>
                    <a:pt x="1018" y="1553"/>
                    <a:pt x="1147" y="1522"/>
                    <a:pt x="1273" y="1453"/>
                  </a:cubicBezTo>
                  <a:cubicBezTo>
                    <a:pt x="1870" y="1135"/>
                    <a:pt x="1790" y="240"/>
                    <a:pt x="1114" y="41"/>
                  </a:cubicBezTo>
                  <a:cubicBezTo>
                    <a:pt x="1036" y="14"/>
                    <a:pt x="958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2715875" y="506975"/>
              <a:ext cx="41300" cy="38700"/>
            </a:xfrm>
            <a:custGeom>
              <a:avLst/>
              <a:gdLst/>
              <a:ahLst/>
              <a:cxnLst/>
              <a:rect l="l" t="t" r="r" b="b"/>
              <a:pathLst>
                <a:path w="1652" h="1548" extrusionOk="0">
                  <a:moveTo>
                    <a:pt x="843" y="0"/>
                  </a:moveTo>
                  <a:cubicBezTo>
                    <a:pt x="808" y="0"/>
                    <a:pt x="772" y="3"/>
                    <a:pt x="737" y="8"/>
                  </a:cubicBezTo>
                  <a:cubicBezTo>
                    <a:pt x="299" y="68"/>
                    <a:pt x="1" y="446"/>
                    <a:pt x="60" y="883"/>
                  </a:cubicBezTo>
                  <a:cubicBezTo>
                    <a:pt x="115" y="1265"/>
                    <a:pt x="435" y="1547"/>
                    <a:pt x="824" y="1547"/>
                  </a:cubicBezTo>
                  <a:cubicBezTo>
                    <a:pt x="861" y="1547"/>
                    <a:pt x="898" y="1545"/>
                    <a:pt x="936" y="1540"/>
                  </a:cubicBezTo>
                  <a:cubicBezTo>
                    <a:pt x="1353" y="1480"/>
                    <a:pt x="1652" y="1102"/>
                    <a:pt x="1592" y="664"/>
                  </a:cubicBezTo>
                  <a:cubicBezTo>
                    <a:pt x="1537" y="283"/>
                    <a:pt x="1217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2806400" y="728150"/>
              <a:ext cx="47250" cy="38650"/>
            </a:xfrm>
            <a:custGeom>
              <a:avLst/>
              <a:gdLst/>
              <a:ahLst/>
              <a:cxnLst/>
              <a:rect l="l" t="t" r="r" b="b"/>
              <a:pathLst>
                <a:path w="1890" h="1546" extrusionOk="0">
                  <a:moveTo>
                    <a:pt x="906" y="1"/>
                  </a:moveTo>
                  <a:cubicBezTo>
                    <a:pt x="572" y="1"/>
                    <a:pt x="273" y="209"/>
                    <a:pt x="159" y="550"/>
                  </a:cubicBezTo>
                  <a:cubicBezTo>
                    <a:pt x="1" y="1073"/>
                    <a:pt x="423" y="1545"/>
                    <a:pt x="902" y="1545"/>
                  </a:cubicBezTo>
                  <a:cubicBezTo>
                    <a:pt x="1025" y="1545"/>
                    <a:pt x="1152" y="1514"/>
                    <a:pt x="1273" y="1446"/>
                  </a:cubicBezTo>
                  <a:cubicBezTo>
                    <a:pt x="1890" y="1127"/>
                    <a:pt x="1790" y="212"/>
                    <a:pt x="1134" y="33"/>
                  </a:cubicBezTo>
                  <a:cubicBezTo>
                    <a:pt x="1057" y="11"/>
                    <a:pt x="981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2833250" y="639175"/>
              <a:ext cx="46775" cy="38900"/>
            </a:xfrm>
            <a:custGeom>
              <a:avLst/>
              <a:gdLst/>
              <a:ahLst/>
              <a:cxnLst/>
              <a:rect l="l" t="t" r="r" b="b"/>
              <a:pathLst>
                <a:path w="1871" h="1556" extrusionOk="0">
                  <a:moveTo>
                    <a:pt x="903" y="0"/>
                  </a:moveTo>
                  <a:cubicBezTo>
                    <a:pt x="573" y="0"/>
                    <a:pt x="258" y="220"/>
                    <a:pt x="159" y="549"/>
                  </a:cubicBezTo>
                  <a:cubicBezTo>
                    <a:pt x="0" y="1090"/>
                    <a:pt x="415" y="1556"/>
                    <a:pt x="904" y="1556"/>
                  </a:cubicBezTo>
                  <a:cubicBezTo>
                    <a:pt x="1025" y="1556"/>
                    <a:pt x="1151" y="1527"/>
                    <a:pt x="1273" y="1464"/>
                  </a:cubicBezTo>
                  <a:cubicBezTo>
                    <a:pt x="1870" y="1125"/>
                    <a:pt x="1771" y="230"/>
                    <a:pt x="1114" y="31"/>
                  </a:cubicBezTo>
                  <a:cubicBezTo>
                    <a:pt x="1045" y="10"/>
                    <a:pt x="974" y="0"/>
                    <a:pt x="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2859625" y="550625"/>
              <a:ext cx="46750" cy="38625"/>
            </a:xfrm>
            <a:custGeom>
              <a:avLst/>
              <a:gdLst/>
              <a:ahLst/>
              <a:cxnLst/>
              <a:rect l="l" t="t" r="r" b="b"/>
              <a:pathLst>
                <a:path w="1870" h="1545" extrusionOk="0">
                  <a:moveTo>
                    <a:pt x="893" y="0"/>
                  </a:moveTo>
                  <a:cubicBezTo>
                    <a:pt x="566" y="0"/>
                    <a:pt x="256" y="208"/>
                    <a:pt x="159" y="550"/>
                  </a:cubicBezTo>
                  <a:cubicBezTo>
                    <a:pt x="0" y="1072"/>
                    <a:pt x="410" y="1545"/>
                    <a:pt x="894" y="1545"/>
                  </a:cubicBezTo>
                  <a:cubicBezTo>
                    <a:pt x="1018" y="1545"/>
                    <a:pt x="1147" y="1514"/>
                    <a:pt x="1273" y="1445"/>
                  </a:cubicBezTo>
                  <a:cubicBezTo>
                    <a:pt x="1869" y="1127"/>
                    <a:pt x="1790" y="211"/>
                    <a:pt x="1114" y="32"/>
                  </a:cubicBezTo>
                  <a:cubicBezTo>
                    <a:pt x="1041" y="11"/>
                    <a:pt x="966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2140475" y="2322375"/>
              <a:ext cx="199450" cy="224800"/>
            </a:xfrm>
            <a:custGeom>
              <a:avLst/>
              <a:gdLst/>
              <a:ahLst/>
              <a:cxnLst/>
              <a:rect l="l" t="t" r="r" b="b"/>
              <a:pathLst>
                <a:path w="7978" h="8992" extrusionOk="0">
                  <a:moveTo>
                    <a:pt x="2189" y="0"/>
                  </a:moveTo>
                  <a:lnTo>
                    <a:pt x="1" y="7281"/>
                  </a:lnTo>
                  <a:lnTo>
                    <a:pt x="5790" y="8992"/>
                  </a:lnTo>
                  <a:lnTo>
                    <a:pt x="7978" y="1731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62"/>
          <p:cNvGrpSpPr/>
          <p:nvPr/>
        </p:nvGrpSpPr>
        <p:grpSpPr>
          <a:xfrm rot="-5725037">
            <a:off x="1222782" y="3079755"/>
            <a:ext cx="1019447" cy="2149344"/>
            <a:chOff x="1774450" y="3086750"/>
            <a:chExt cx="675875" cy="1424900"/>
          </a:xfrm>
        </p:grpSpPr>
        <p:sp>
          <p:nvSpPr>
            <p:cNvPr id="2005" name="Google Shape;2005;p62"/>
            <p:cNvSpPr/>
            <p:nvPr/>
          </p:nvSpPr>
          <p:spPr>
            <a:xfrm>
              <a:off x="1816225" y="3431400"/>
              <a:ext cx="538125" cy="159150"/>
            </a:xfrm>
            <a:custGeom>
              <a:avLst/>
              <a:gdLst/>
              <a:ahLst/>
              <a:cxnLst/>
              <a:rect l="l" t="t" r="r" b="b"/>
              <a:pathLst>
                <a:path w="21525" h="6366" extrusionOk="0">
                  <a:moveTo>
                    <a:pt x="418" y="0"/>
                  </a:moveTo>
                  <a:lnTo>
                    <a:pt x="1" y="4377"/>
                  </a:lnTo>
                  <a:lnTo>
                    <a:pt x="21127" y="6366"/>
                  </a:lnTo>
                  <a:lnTo>
                    <a:pt x="21525" y="1989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2333950" y="3522900"/>
              <a:ext cx="60675" cy="59700"/>
            </a:xfrm>
            <a:custGeom>
              <a:avLst/>
              <a:gdLst/>
              <a:ahLst/>
              <a:cxnLst/>
              <a:rect l="l" t="t" r="r" b="b"/>
              <a:pathLst>
                <a:path w="2427" h="2388" extrusionOk="0">
                  <a:moveTo>
                    <a:pt x="199" y="0"/>
                  </a:moveTo>
                  <a:lnTo>
                    <a:pt x="0" y="2189"/>
                  </a:lnTo>
                  <a:lnTo>
                    <a:pt x="2228" y="2388"/>
                  </a:lnTo>
                  <a:lnTo>
                    <a:pt x="2427" y="19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2401575" y="3506500"/>
              <a:ext cx="48750" cy="73125"/>
            </a:xfrm>
            <a:custGeom>
              <a:avLst/>
              <a:gdLst/>
              <a:ahLst/>
              <a:cxnLst/>
              <a:rect l="l" t="t" r="r" b="b"/>
              <a:pathLst>
                <a:path w="1950" h="2925" extrusionOk="0">
                  <a:moveTo>
                    <a:pt x="259" y="0"/>
                  </a:moveTo>
                  <a:lnTo>
                    <a:pt x="0" y="2765"/>
                  </a:lnTo>
                  <a:lnTo>
                    <a:pt x="1691" y="2924"/>
                  </a:lnTo>
                  <a:lnTo>
                    <a:pt x="1950" y="15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1795350" y="3653700"/>
              <a:ext cx="538125" cy="159150"/>
            </a:xfrm>
            <a:custGeom>
              <a:avLst/>
              <a:gdLst/>
              <a:ahLst/>
              <a:cxnLst/>
              <a:rect l="l" t="t" r="r" b="b"/>
              <a:pathLst>
                <a:path w="21525" h="6366" extrusionOk="0">
                  <a:moveTo>
                    <a:pt x="398" y="0"/>
                  </a:moveTo>
                  <a:lnTo>
                    <a:pt x="0" y="4377"/>
                  </a:lnTo>
                  <a:lnTo>
                    <a:pt x="21126" y="6366"/>
                  </a:lnTo>
                  <a:lnTo>
                    <a:pt x="21524" y="199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2325975" y="3730775"/>
              <a:ext cx="60700" cy="59700"/>
            </a:xfrm>
            <a:custGeom>
              <a:avLst/>
              <a:gdLst/>
              <a:ahLst/>
              <a:cxnLst/>
              <a:rect l="l" t="t" r="r" b="b"/>
              <a:pathLst>
                <a:path w="2428" h="2388" extrusionOk="0">
                  <a:moveTo>
                    <a:pt x="200" y="1"/>
                  </a:moveTo>
                  <a:lnTo>
                    <a:pt x="1" y="2189"/>
                  </a:lnTo>
                  <a:lnTo>
                    <a:pt x="2209" y="2388"/>
                  </a:lnTo>
                  <a:lnTo>
                    <a:pt x="2428" y="20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2380675" y="3728800"/>
              <a:ext cx="48775" cy="72625"/>
            </a:xfrm>
            <a:custGeom>
              <a:avLst/>
              <a:gdLst/>
              <a:ahLst/>
              <a:cxnLst/>
              <a:rect l="l" t="t" r="r" b="b"/>
              <a:pathLst>
                <a:path w="1951" h="2905" extrusionOk="0">
                  <a:moveTo>
                    <a:pt x="260" y="0"/>
                  </a:moveTo>
                  <a:lnTo>
                    <a:pt x="1" y="2745"/>
                  </a:lnTo>
                  <a:lnTo>
                    <a:pt x="1692" y="2904"/>
                  </a:lnTo>
                  <a:lnTo>
                    <a:pt x="1950" y="15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1774450" y="3875500"/>
              <a:ext cx="538125" cy="159175"/>
            </a:xfrm>
            <a:custGeom>
              <a:avLst/>
              <a:gdLst/>
              <a:ahLst/>
              <a:cxnLst/>
              <a:rect l="l" t="t" r="r" b="b"/>
              <a:pathLst>
                <a:path w="21525" h="6367" extrusionOk="0">
                  <a:moveTo>
                    <a:pt x="399" y="0"/>
                  </a:moveTo>
                  <a:lnTo>
                    <a:pt x="1" y="4377"/>
                  </a:lnTo>
                  <a:lnTo>
                    <a:pt x="21107" y="6366"/>
                  </a:lnTo>
                  <a:lnTo>
                    <a:pt x="21525" y="199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2"/>
            <p:cNvSpPr/>
            <p:nvPr/>
          </p:nvSpPr>
          <p:spPr>
            <a:xfrm>
              <a:off x="2305100" y="3952575"/>
              <a:ext cx="60700" cy="60200"/>
            </a:xfrm>
            <a:custGeom>
              <a:avLst/>
              <a:gdLst/>
              <a:ahLst/>
              <a:cxnLst/>
              <a:rect l="l" t="t" r="r" b="b"/>
              <a:pathLst>
                <a:path w="2428" h="2408" extrusionOk="0">
                  <a:moveTo>
                    <a:pt x="199" y="1"/>
                  </a:moveTo>
                  <a:lnTo>
                    <a:pt x="0" y="2209"/>
                  </a:lnTo>
                  <a:lnTo>
                    <a:pt x="2208" y="2408"/>
                  </a:lnTo>
                  <a:lnTo>
                    <a:pt x="2427" y="220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2"/>
            <p:cNvSpPr/>
            <p:nvPr/>
          </p:nvSpPr>
          <p:spPr>
            <a:xfrm>
              <a:off x="2359800" y="3951100"/>
              <a:ext cx="48750" cy="72625"/>
            </a:xfrm>
            <a:custGeom>
              <a:avLst/>
              <a:gdLst/>
              <a:ahLst/>
              <a:cxnLst/>
              <a:rect l="l" t="t" r="r" b="b"/>
              <a:pathLst>
                <a:path w="1950" h="2905" extrusionOk="0">
                  <a:moveTo>
                    <a:pt x="259" y="0"/>
                  </a:moveTo>
                  <a:lnTo>
                    <a:pt x="0" y="2745"/>
                  </a:lnTo>
                  <a:lnTo>
                    <a:pt x="1691" y="2904"/>
                  </a:lnTo>
                  <a:lnTo>
                    <a:pt x="1950" y="15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1852525" y="3287925"/>
              <a:ext cx="286000" cy="942675"/>
            </a:xfrm>
            <a:custGeom>
              <a:avLst/>
              <a:gdLst/>
              <a:ahLst/>
              <a:cxnLst/>
              <a:rect l="l" t="t" r="r" b="b"/>
              <a:pathLst>
                <a:path w="11440" h="37707" extrusionOk="0">
                  <a:moveTo>
                    <a:pt x="8934" y="0"/>
                  </a:moveTo>
                  <a:cubicBezTo>
                    <a:pt x="5689" y="0"/>
                    <a:pt x="2905" y="2486"/>
                    <a:pt x="2587" y="5799"/>
                  </a:cubicBezTo>
                  <a:lnTo>
                    <a:pt x="240" y="30685"/>
                  </a:lnTo>
                  <a:cubicBezTo>
                    <a:pt x="1" y="33311"/>
                    <a:pt x="1572" y="35757"/>
                    <a:pt x="4039" y="36653"/>
                  </a:cubicBezTo>
                  <a:lnTo>
                    <a:pt x="6963" y="37707"/>
                  </a:lnTo>
                  <a:lnTo>
                    <a:pt x="7600" y="35936"/>
                  </a:lnTo>
                  <a:lnTo>
                    <a:pt x="6048" y="35379"/>
                  </a:lnTo>
                  <a:cubicBezTo>
                    <a:pt x="3562" y="34484"/>
                    <a:pt x="2010" y="32018"/>
                    <a:pt x="2249" y="29392"/>
                  </a:cubicBezTo>
                  <a:lnTo>
                    <a:pt x="4278" y="7848"/>
                  </a:lnTo>
                  <a:cubicBezTo>
                    <a:pt x="4596" y="4536"/>
                    <a:pt x="7378" y="2069"/>
                    <a:pt x="10621" y="2069"/>
                  </a:cubicBezTo>
                  <a:cubicBezTo>
                    <a:pt x="10826" y="2069"/>
                    <a:pt x="11032" y="2079"/>
                    <a:pt x="11240" y="2099"/>
                  </a:cubicBezTo>
                  <a:lnTo>
                    <a:pt x="11439" y="209"/>
                  </a:lnTo>
                  <a:lnTo>
                    <a:pt x="9549" y="30"/>
                  </a:lnTo>
                  <a:cubicBezTo>
                    <a:pt x="9343" y="10"/>
                    <a:pt x="9138" y="0"/>
                    <a:pt x="8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2015150" y="3284175"/>
              <a:ext cx="232775" cy="1001625"/>
            </a:xfrm>
            <a:custGeom>
              <a:avLst/>
              <a:gdLst/>
              <a:ahLst/>
              <a:cxnLst/>
              <a:rect l="l" t="t" r="r" b="b"/>
              <a:pathLst>
                <a:path w="9311" h="40065" extrusionOk="0">
                  <a:moveTo>
                    <a:pt x="4576" y="1"/>
                  </a:moveTo>
                  <a:lnTo>
                    <a:pt x="1" y="39448"/>
                  </a:lnTo>
                  <a:lnTo>
                    <a:pt x="6426" y="40065"/>
                  </a:lnTo>
                  <a:lnTo>
                    <a:pt x="9311" y="439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1906750" y="4270375"/>
              <a:ext cx="341175" cy="212875"/>
            </a:xfrm>
            <a:custGeom>
              <a:avLst/>
              <a:gdLst/>
              <a:ahLst/>
              <a:cxnLst/>
              <a:rect l="l" t="t" r="r" b="b"/>
              <a:pathLst>
                <a:path w="13647" h="8515" extrusionOk="0">
                  <a:moveTo>
                    <a:pt x="4337" y="0"/>
                  </a:moveTo>
                  <a:lnTo>
                    <a:pt x="0" y="7221"/>
                  </a:lnTo>
                  <a:lnTo>
                    <a:pt x="13647" y="8514"/>
                  </a:lnTo>
                  <a:lnTo>
                    <a:pt x="10762" y="61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2151425" y="3137975"/>
              <a:ext cx="86550" cy="155200"/>
            </a:xfrm>
            <a:custGeom>
              <a:avLst/>
              <a:gdLst/>
              <a:ahLst/>
              <a:cxnLst/>
              <a:rect l="l" t="t" r="r" b="b"/>
              <a:pathLst>
                <a:path w="3462" h="6208" extrusionOk="0">
                  <a:moveTo>
                    <a:pt x="557" y="1"/>
                  </a:moveTo>
                  <a:lnTo>
                    <a:pt x="0" y="5929"/>
                  </a:lnTo>
                  <a:lnTo>
                    <a:pt x="2905" y="6207"/>
                  </a:lnTo>
                  <a:lnTo>
                    <a:pt x="3462" y="27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2164350" y="3086750"/>
              <a:ext cx="86075" cy="56725"/>
            </a:xfrm>
            <a:custGeom>
              <a:avLst/>
              <a:gdLst/>
              <a:ahLst/>
              <a:cxnLst/>
              <a:rect l="l" t="t" r="r" b="b"/>
              <a:pathLst>
                <a:path w="3443" h="2269" extrusionOk="0">
                  <a:moveTo>
                    <a:pt x="1" y="1"/>
                  </a:moveTo>
                  <a:lnTo>
                    <a:pt x="697" y="2109"/>
                  </a:lnTo>
                  <a:lnTo>
                    <a:pt x="2348" y="2268"/>
                  </a:lnTo>
                  <a:lnTo>
                    <a:pt x="3442" y="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1904750" y="4422000"/>
              <a:ext cx="345675" cy="89650"/>
            </a:xfrm>
            <a:custGeom>
              <a:avLst/>
              <a:gdLst/>
              <a:ahLst/>
              <a:cxnLst/>
              <a:rect l="l" t="t" r="r" b="b"/>
              <a:pathLst>
                <a:path w="13827" h="3586" extrusionOk="0">
                  <a:moveTo>
                    <a:pt x="4593" y="0"/>
                  </a:moveTo>
                  <a:cubicBezTo>
                    <a:pt x="2024" y="0"/>
                    <a:pt x="157" y="437"/>
                    <a:pt x="80" y="1156"/>
                  </a:cubicBezTo>
                  <a:cubicBezTo>
                    <a:pt x="1" y="2071"/>
                    <a:pt x="2985" y="3126"/>
                    <a:pt x="6764" y="3464"/>
                  </a:cubicBezTo>
                  <a:cubicBezTo>
                    <a:pt x="7631" y="3546"/>
                    <a:pt x="8464" y="3586"/>
                    <a:pt x="9233" y="3586"/>
                  </a:cubicBezTo>
                  <a:cubicBezTo>
                    <a:pt x="11802" y="3586"/>
                    <a:pt x="13665" y="3149"/>
                    <a:pt x="13727" y="2429"/>
                  </a:cubicBezTo>
                  <a:cubicBezTo>
                    <a:pt x="13826" y="1514"/>
                    <a:pt x="10842" y="480"/>
                    <a:pt x="7063" y="122"/>
                  </a:cubicBezTo>
                  <a:cubicBezTo>
                    <a:pt x="6196" y="39"/>
                    <a:pt x="5363" y="0"/>
                    <a:pt x="4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2095225" y="3289650"/>
              <a:ext cx="93525" cy="988700"/>
            </a:xfrm>
            <a:custGeom>
              <a:avLst/>
              <a:gdLst/>
              <a:ahLst/>
              <a:cxnLst/>
              <a:rect l="l" t="t" r="r" b="b"/>
              <a:pathLst>
                <a:path w="3741" h="39548" fill="none" extrusionOk="0">
                  <a:moveTo>
                    <a:pt x="3740" y="1"/>
                  </a:moveTo>
                  <a:lnTo>
                    <a:pt x="1" y="39548"/>
                  </a:lnTo>
                </a:path>
              </a:pathLst>
            </a:custGeom>
            <a:solidFill>
              <a:schemeClr val="dk1"/>
            </a:solidFill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2"/>
            <p:cNvSpPr/>
            <p:nvPr/>
          </p:nvSpPr>
          <p:spPr>
            <a:xfrm>
              <a:off x="2084775" y="3390125"/>
              <a:ext cx="70150" cy="744500"/>
            </a:xfrm>
            <a:custGeom>
              <a:avLst/>
              <a:gdLst/>
              <a:ahLst/>
              <a:cxnLst/>
              <a:rect l="l" t="t" r="r" b="b"/>
              <a:pathLst>
                <a:path w="2806" h="29780" fill="none" extrusionOk="0">
                  <a:moveTo>
                    <a:pt x="2806" y="0"/>
                  </a:moveTo>
                  <a:lnTo>
                    <a:pt x="1" y="29780"/>
                  </a:lnTo>
                </a:path>
              </a:pathLst>
            </a:custGeom>
            <a:solidFill>
              <a:schemeClr val="dk1"/>
            </a:solidFill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2"/>
            <p:cNvSpPr/>
            <p:nvPr/>
          </p:nvSpPr>
          <p:spPr>
            <a:xfrm>
              <a:off x="1909725" y="4070950"/>
              <a:ext cx="147225" cy="13950"/>
            </a:xfrm>
            <a:custGeom>
              <a:avLst/>
              <a:gdLst/>
              <a:ahLst/>
              <a:cxnLst/>
              <a:rect l="l" t="t" r="r" b="b"/>
              <a:pathLst>
                <a:path w="5889" h="558" fill="none" extrusionOk="0">
                  <a:moveTo>
                    <a:pt x="5889" y="557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21875" cap="flat" cmpd="sng">
              <a:solidFill>
                <a:schemeClr val="accent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1975375" y="3373200"/>
              <a:ext cx="147225" cy="13950"/>
            </a:xfrm>
            <a:custGeom>
              <a:avLst/>
              <a:gdLst/>
              <a:ahLst/>
              <a:cxnLst/>
              <a:rect l="l" t="t" r="r" b="b"/>
              <a:pathLst>
                <a:path w="5889" h="558" fill="none" extrusionOk="0">
                  <a:moveTo>
                    <a:pt x="5889" y="558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21875" cap="flat" cmpd="sng">
              <a:solidFill>
                <a:schemeClr val="accent2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62"/>
          <p:cNvGrpSpPr/>
          <p:nvPr/>
        </p:nvGrpSpPr>
        <p:grpSpPr>
          <a:xfrm>
            <a:off x="3261156" y="3778032"/>
            <a:ext cx="3173152" cy="814987"/>
            <a:chOff x="3528525" y="2077188"/>
            <a:chExt cx="2820328" cy="724368"/>
          </a:xfrm>
        </p:grpSpPr>
        <p:sp>
          <p:nvSpPr>
            <p:cNvPr id="2025" name="Google Shape;2025;p62"/>
            <p:cNvSpPr/>
            <p:nvPr/>
          </p:nvSpPr>
          <p:spPr>
            <a:xfrm>
              <a:off x="4576425" y="2568313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38" y="1"/>
                  </a:moveTo>
                  <a:cubicBezTo>
                    <a:pt x="1312" y="1"/>
                    <a:pt x="0" y="3570"/>
                    <a:pt x="814" y="4346"/>
                  </a:cubicBezTo>
                  <a:cubicBezTo>
                    <a:pt x="916" y="4386"/>
                    <a:pt x="1020" y="4405"/>
                    <a:pt x="1124" y="4405"/>
                  </a:cubicBezTo>
                  <a:cubicBezTo>
                    <a:pt x="2626" y="4405"/>
                    <a:pt x="4250" y="494"/>
                    <a:pt x="2724" y="29"/>
                  </a:cubicBezTo>
                  <a:cubicBezTo>
                    <a:pt x="2663" y="10"/>
                    <a:pt x="2601" y="1"/>
                    <a:pt x="2538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4744500" y="2568313"/>
              <a:ext cx="105775" cy="110125"/>
            </a:xfrm>
            <a:custGeom>
              <a:avLst/>
              <a:gdLst/>
              <a:ahLst/>
              <a:cxnLst/>
              <a:rect l="l" t="t" r="r" b="b"/>
              <a:pathLst>
                <a:path w="4231" h="4405" extrusionOk="0">
                  <a:moveTo>
                    <a:pt x="2519" y="1"/>
                  </a:moveTo>
                  <a:cubicBezTo>
                    <a:pt x="1295" y="1"/>
                    <a:pt x="0" y="3570"/>
                    <a:pt x="795" y="4346"/>
                  </a:cubicBezTo>
                  <a:cubicBezTo>
                    <a:pt x="896" y="4386"/>
                    <a:pt x="998" y="4405"/>
                    <a:pt x="1101" y="4405"/>
                  </a:cubicBezTo>
                  <a:cubicBezTo>
                    <a:pt x="2589" y="4405"/>
                    <a:pt x="4230" y="494"/>
                    <a:pt x="2705" y="29"/>
                  </a:cubicBezTo>
                  <a:cubicBezTo>
                    <a:pt x="2643" y="10"/>
                    <a:pt x="2581" y="1"/>
                    <a:pt x="2519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4911125" y="2568313"/>
              <a:ext cx="106725" cy="110125"/>
            </a:xfrm>
            <a:custGeom>
              <a:avLst/>
              <a:gdLst/>
              <a:ahLst/>
              <a:cxnLst/>
              <a:rect l="l" t="t" r="r" b="b"/>
              <a:pathLst>
                <a:path w="4269" h="4405" extrusionOk="0">
                  <a:moveTo>
                    <a:pt x="2538" y="1"/>
                  </a:moveTo>
                  <a:cubicBezTo>
                    <a:pt x="1312" y="1"/>
                    <a:pt x="0" y="3570"/>
                    <a:pt x="814" y="4346"/>
                  </a:cubicBezTo>
                  <a:cubicBezTo>
                    <a:pt x="916" y="4386"/>
                    <a:pt x="1019" y="4405"/>
                    <a:pt x="1124" y="4405"/>
                  </a:cubicBezTo>
                  <a:cubicBezTo>
                    <a:pt x="2628" y="4405"/>
                    <a:pt x="4268" y="494"/>
                    <a:pt x="2724" y="29"/>
                  </a:cubicBezTo>
                  <a:cubicBezTo>
                    <a:pt x="2662" y="10"/>
                    <a:pt x="2600" y="1"/>
                    <a:pt x="2538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2"/>
            <p:cNvSpPr/>
            <p:nvPr/>
          </p:nvSpPr>
          <p:spPr>
            <a:xfrm>
              <a:off x="5078700" y="2568313"/>
              <a:ext cx="106275" cy="110125"/>
            </a:xfrm>
            <a:custGeom>
              <a:avLst/>
              <a:gdLst/>
              <a:ahLst/>
              <a:cxnLst/>
              <a:rect l="l" t="t" r="r" b="b"/>
              <a:pathLst>
                <a:path w="4251" h="4405" extrusionOk="0">
                  <a:moveTo>
                    <a:pt x="2539" y="1"/>
                  </a:moveTo>
                  <a:cubicBezTo>
                    <a:pt x="1313" y="1"/>
                    <a:pt x="1" y="3570"/>
                    <a:pt x="815" y="4346"/>
                  </a:cubicBezTo>
                  <a:cubicBezTo>
                    <a:pt x="915" y="4386"/>
                    <a:pt x="1018" y="4405"/>
                    <a:pt x="1121" y="4405"/>
                  </a:cubicBezTo>
                  <a:cubicBezTo>
                    <a:pt x="2609" y="4405"/>
                    <a:pt x="4250" y="494"/>
                    <a:pt x="2725" y="29"/>
                  </a:cubicBezTo>
                  <a:cubicBezTo>
                    <a:pt x="2663" y="10"/>
                    <a:pt x="2601" y="1"/>
                    <a:pt x="2539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2"/>
            <p:cNvSpPr/>
            <p:nvPr/>
          </p:nvSpPr>
          <p:spPr>
            <a:xfrm>
              <a:off x="5246275" y="2568313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20" y="1"/>
                  </a:moveTo>
                  <a:cubicBezTo>
                    <a:pt x="1296" y="1"/>
                    <a:pt x="1" y="3570"/>
                    <a:pt x="796" y="4346"/>
                  </a:cubicBezTo>
                  <a:cubicBezTo>
                    <a:pt x="898" y="4386"/>
                    <a:pt x="1001" y="4405"/>
                    <a:pt x="1105" y="4405"/>
                  </a:cubicBezTo>
                  <a:cubicBezTo>
                    <a:pt x="2610" y="4405"/>
                    <a:pt x="4250" y="494"/>
                    <a:pt x="2706" y="29"/>
                  </a:cubicBezTo>
                  <a:cubicBezTo>
                    <a:pt x="2644" y="10"/>
                    <a:pt x="2582" y="1"/>
                    <a:pt x="2520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2"/>
            <p:cNvSpPr/>
            <p:nvPr/>
          </p:nvSpPr>
          <p:spPr>
            <a:xfrm>
              <a:off x="5413400" y="2568313"/>
              <a:ext cx="106275" cy="110125"/>
            </a:xfrm>
            <a:custGeom>
              <a:avLst/>
              <a:gdLst/>
              <a:ahLst/>
              <a:cxnLst/>
              <a:rect l="l" t="t" r="r" b="b"/>
              <a:pathLst>
                <a:path w="4251" h="4405" extrusionOk="0">
                  <a:moveTo>
                    <a:pt x="2539" y="1"/>
                  </a:moveTo>
                  <a:cubicBezTo>
                    <a:pt x="1313" y="1"/>
                    <a:pt x="1" y="3570"/>
                    <a:pt x="815" y="4346"/>
                  </a:cubicBezTo>
                  <a:cubicBezTo>
                    <a:pt x="915" y="4386"/>
                    <a:pt x="1018" y="4405"/>
                    <a:pt x="1121" y="4405"/>
                  </a:cubicBezTo>
                  <a:cubicBezTo>
                    <a:pt x="2609" y="4405"/>
                    <a:pt x="4250" y="494"/>
                    <a:pt x="2724" y="29"/>
                  </a:cubicBezTo>
                  <a:cubicBezTo>
                    <a:pt x="2663" y="10"/>
                    <a:pt x="2601" y="1"/>
                    <a:pt x="2539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2"/>
            <p:cNvSpPr/>
            <p:nvPr/>
          </p:nvSpPr>
          <p:spPr>
            <a:xfrm>
              <a:off x="5580975" y="2568313"/>
              <a:ext cx="106250" cy="110125"/>
            </a:xfrm>
            <a:custGeom>
              <a:avLst/>
              <a:gdLst/>
              <a:ahLst/>
              <a:cxnLst/>
              <a:rect l="l" t="t" r="r" b="b"/>
              <a:pathLst>
                <a:path w="4250" h="4405" extrusionOk="0">
                  <a:moveTo>
                    <a:pt x="2520" y="1"/>
                  </a:moveTo>
                  <a:cubicBezTo>
                    <a:pt x="1295" y="1"/>
                    <a:pt x="1" y="3570"/>
                    <a:pt x="796" y="4346"/>
                  </a:cubicBezTo>
                  <a:cubicBezTo>
                    <a:pt x="897" y="4386"/>
                    <a:pt x="1001" y="4405"/>
                    <a:pt x="1105" y="4405"/>
                  </a:cubicBezTo>
                  <a:cubicBezTo>
                    <a:pt x="2610" y="4405"/>
                    <a:pt x="4250" y="494"/>
                    <a:pt x="2705" y="29"/>
                  </a:cubicBezTo>
                  <a:cubicBezTo>
                    <a:pt x="2644" y="10"/>
                    <a:pt x="2582" y="1"/>
                    <a:pt x="2520" y="1"/>
                  </a:cubicBezTo>
                  <a:close/>
                </a:path>
              </a:pathLst>
            </a:custGeom>
            <a:solidFill>
              <a:srgbClr val="EEE1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3613578" y="2244033"/>
              <a:ext cx="2735275" cy="557523"/>
            </a:xfrm>
            <a:custGeom>
              <a:avLst/>
              <a:gdLst/>
              <a:ahLst/>
              <a:cxnLst/>
              <a:rect l="l" t="t" r="r" b="b"/>
              <a:pathLst>
                <a:path w="109411" h="22102" extrusionOk="0">
                  <a:moveTo>
                    <a:pt x="109371" y="0"/>
                  </a:moveTo>
                  <a:lnTo>
                    <a:pt x="1" y="199"/>
                  </a:lnTo>
                  <a:lnTo>
                    <a:pt x="40" y="22101"/>
                  </a:lnTo>
                  <a:lnTo>
                    <a:pt x="109410" y="21882"/>
                  </a:lnTo>
                  <a:lnTo>
                    <a:pt x="1093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3528525" y="2138363"/>
              <a:ext cx="2712900" cy="607750"/>
            </a:xfrm>
            <a:custGeom>
              <a:avLst/>
              <a:gdLst/>
              <a:ahLst/>
              <a:cxnLst/>
              <a:rect l="l" t="t" r="r" b="b"/>
              <a:pathLst>
                <a:path w="108516" h="24310" extrusionOk="0">
                  <a:moveTo>
                    <a:pt x="108476" y="0"/>
                  </a:moveTo>
                  <a:lnTo>
                    <a:pt x="1" y="199"/>
                  </a:lnTo>
                  <a:lnTo>
                    <a:pt x="61" y="24309"/>
                  </a:lnTo>
                  <a:lnTo>
                    <a:pt x="108515" y="24110"/>
                  </a:lnTo>
                  <a:lnTo>
                    <a:pt x="108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6055900" y="2077188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5958425" y="2077188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2"/>
            <p:cNvSpPr/>
            <p:nvPr/>
          </p:nvSpPr>
          <p:spPr>
            <a:xfrm>
              <a:off x="5860450" y="2077688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2"/>
            <p:cNvSpPr/>
            <p:nvPr/>
          </p:nvSpPr>
          <p:spPr>
            <a:xfrm>
              <a:off x="5762975" y="2077688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2"/>
            <p:cNvSpPr/>
            <p:nvPr/>
          </p:nvSpPr>
          <p:spPr>
            <a:xfrm>
              <a:off x="5665000" y="2078188"/>
              <a:ext cx="1525" cy="710675"/>
            </a:xfrm>
            <a:custGeom>
              <a:avLst/>
              <a:gdLst/>
              <a:ahLst/>
              <a:cxnLst/>
              <a:rect l="l" t="t" r="r" b="b"/>
              <a:pathLst>
                <a:path w="61" h="28427" fill="none" extrusionOk="0">
                  <a:moveTo>
                    <a:pt x="61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2"/>
            <p:cNvSpPr/>
            <p:nvPr/>
          </p:nvSpPr>
          <p:spPr>
            <a:xfrm>
              <a:off x="5567525" y="2078188"/>
              <a:ext cx="1525" cy="710675"/>
            </a:xfrm>
            <a:custGeom>
              <a:avLst/>
              <a:gdLst/>
              <a:ahLst/>
              <a:cxnLst/>
              <a:rect l="l" t="t" r="r" b="b"/>
              <a:pathLst>
                <a:path w="61" h="28427" fill="none" extrusionOk="0">
                  <a:moveTo>
                    <a:pt x="61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2"/>
            <p:cNvSpPr/>
            <p:nvPr/>
          </p:nvSpPr>
          <p:spPr>
            <a:xfrm>
              <a:off x="5470050" y="2078188"/>
              <a:ext cx="1025" cy="710675"/>
            </a:xfrm>
            <a:custGeom>
              <a:avLst/>
              <a:gdLst/>
              <a:ahLst/>
              <a:cxnLst/>
              <a:rect l="l" t="t" r="r" b="b"/>
              <a:pathLst>
                <a:path w="41" h="28427" fill="none" extrusionOk="0">
                  <a:moveTo>
                    <a:pt x="41" y="28427"/>
                  </a:moveTo>
                  <a:lnTo>
                    <a:pt x="1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2"/>
            <p:cNvSpPr/>
            <p:nvPr/>
          </p:nvSpPr>
          <p:spPr>
            <a:xfrm>
              <a:off x="5372100" y="2078688"/>
              <a:ext cx="1500" cy="710675"/>
            </a:xfrm>
            <a:custGeom>
              <a:avLst/>
              <a:gdLst/>
              <a:ahLst/>
              <a:cxnLst/>
              <a:rect l="l" t="t" r="r" b="b"/>
              <a:pathLst>
                <a:path w="60" h="28427" fill="none" extrusionOk="0">
                  <a:moveTo>
                    <a:pt x="60" y="28427"/>
                  </a:moveTo>
                  <a:lnTo>
                    <a:pt x="0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2"/>
            <p:cNvSpPr/>
            <p:nvPr/>
          </p:nvSpPr>
          <p:spPr>
            <a:xfrm>
              <a:off x="5274625" y="2078688"/>
              <a:ext cx="1000" cy="710675"/>
            </a:xfrm>
            <a:custGeom>
              <a:avLst/>
              <a:gdLst/>
              <a:ahLst/>
              <a:cxnLst/>
              <a:rect l="l" t="t" r="r" b="b"/>
              <a:pathLst>
                <a:path w="40" h="28427" fill="none" extrusionOk="0">
                  <a:moveTo>
                    <a:pt x="40" y="28427"/>
                  </a:moveTo>
                  <a:lnTo>
                    <a:pt x="0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2"/>
            <p:cNvSpPr/>
            <p:nvPr/>
          </p:nvSpPr>
          <p:spPr>
            <a:xfrm>
              <a:off x="5176650" y="2078688"/>
              <a:ext cx="1500" cy="711175"/>
            </a:xfrm>
            <a:custGeom>
              <a:avLst/>
              <a:gdLst/>
              <a:ahLst/>
              <a:cxnLst/>
              <a:rect l="l" t="t" r="r" b="b"/>
              <a:pathLst>
                <a:path w="60" h="28447" fill="none" extrusionOk="0">
                  <a:moveTo>
                    <a:pt x="60" y="28447"/>
                  </a:moveTo>
                  <a:lnTo>
                    <a:pt x="0" y="0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2"/>
            <p:cNvSpPr/>
            <p:nvPr/>
          </p:nvSpPr>
          <p:spPr>
            <a:xfrm>
              <a:off x="5079175" y="2079163"/>
              <a:ext cx="1025" cy="710700"/>
            </a:xfrm>
            <a:custGeom>
              <a:avLst/>
              <a:gdLst/>
              <a:ahLst/>
              <a:cxnLst/>
              <a:rect l="l" t="t" r="r" b="b"/>
              <a:pathLst>
                <a:path w="41" h="28428" fill="none" extrusionOk="0">
                  <a:moveTo>
                    <a:pt x="40" y="28428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2"/>
            <p:cNvSpPr/>
            <p:nvPr/>
          </p:nvSpPr>
          <p:spPr>
            <a:xfrm>
              <a:off x="4981200" y="2079163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8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2"/>
            <p:cNvSpPr/>
            <p:nvPr/>
          </p:nvSpPr>
          <p:spPr>
            <a:xfrm>
              <a:off x="4883725" y="2079163"/>
              <a:ext cx="1025" cy="711200"/>
            </a:xfrm>
            <a:custGeom>
              <a:avLst/>
              <a:gdLst/>
              <a:ahLst/>
              <a:cxnLst/>
              <a:rect l="l" t="t" r="r" b="b"/>
              <a:pathLst>
                <a:path w="41" h="28448" fill="none" extrusionOk="0">
                  <a:moveTo>
                    <a:pt x="40" y="28448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2"/>
            <p:cNvSpPr/>
            <p:nvPr/>
          </p:nvSpPr>
          <p:spPr>
            <a:xfrm>
              <a:off x="4785750" y="2079663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8"/>
                  </a:moveTo>
                  <a:lnTo>
                    <a:pt x="1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2"/>
            <p:cNvSpPr/>
            <p:nvPr/>
          </p:nvSpPr>
          <p:spPr>
            <a:xfrm>
              <a:off x="4688275" y="2079663"/>
              <a:ext cx="1025" cy="710700"/>
            </a:xfrm>
            <a:custGeom>
              <a:avLst/>
              <a:gdLst/>
              <a:ahLst/>
              <a:cxnLst/>
              <a:rect l="l" t="t" r="r" b="b"/>
              <a:pathLst>
                <a:path w="41" h="28428" fill="none" extrusionOk="0">
                  <a:moveTo>
                    <a:pt x="40" y="28428"/>
                  </a:moveTo>
                  <a:lnTo>
                    <a:pt x="1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2"/>
            <p:cNvSpPr/>
            <p:nvPr/>
          </p:nvSpPr>
          <p:spPr>
            <a:xfrm>
              <a:off x="4590300" y="2080163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0" y="28427"/>
                  </a:moveTo>
                  <a:lnTo>
                    <a:pt x="1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2"/>
            <p:cNvSpPr/>
            <p:nvPr/>
          </p:nvSpPr>
          <p:spPr>
            <a:xfrm>
              <a:off x="4492325" y="2080163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1" y="28427"/>
                  </a:moveTo>
                  <a:lnTo>
                    <a:pt x="1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2"/>
            <p:cNvSpPr/>
            <p:nvPr/>
          </p:nvSpPr>
          <p:spPr>
            <a:xfrm>
              <a:off x="4394850" y="2080163"/>
              <a:ext cx="1525" cy="710700"/>
            </a:xfrm>
            <a:custGeom>
              <a:avLst/>
              <a:gdLst/>
              <a:ahLst/>
              <a:cxnLst/>
              <a:rect l="l" t="t" r="r" b="b"/>
              <a:pathLst>
                <a:path w="61" h="28428" fill="none" extrusionOk="0">
                  <a:moveTo>
                    <a:pt x="61" y="28427"/>
                  </a:moveTo>
                  <a:lnTo>
                    <a:pt x="1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4296900" y="2080663"/>
              <a:ext cx="1500" cy="710700"/>
            </a:xfrm>
            <a:custGeom>
              <a:avLst/>
              <a:gdLst/>
              <a:ahLst/>
              <a:cxnLst/>
              <a:rect l="l" t="t" r="r" b="b"/>
              <a:pathLst>
                <a:path w="60" h="28428" fill="none" extrusionOk="0">
                  <a:moveTo>
                    <a:pt x="60" y="2842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4199425" y="2080663"/>
              <a:ext cx="1500" cy="710700"/>
            </a:xfrm>
            <a:custGeom>
              <a:avLst/>
              <a:gdLst/>
              <a:ahLst/>
              <a:cxnLst/>
              <a:rect l="l" t="t" r="r" b="b"/>
              <a:pathLst>
                <a:path w="60" h="28428" fill="none" extrusionOk="0">
                  <a:moveTo>
                    <a:pt x="60" y="2842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2"/>
            <p:cNvSpPr/>
            <p:nvPr/>
          </p:nvSpPr>
          <p:spPr>
            <a:xfrm>
              <a:off x="4101450" y="2080663"/>
              <a:ext cx="1500" cy="710700"/>
            </a:xfrm>
            <a:custGeom>
              <a:avLst/>
              <a:gdLst/>
              <a:ahLst/>
              <a:cxnLst/>
              <a:rect l="l" t="t" r="r" b="b"/>
              <a:pathLst>
                <a:path w="60" h="28428" fill="none" extrusionOk="0">
                  <a:moveTo>
                    <a:pt x="60" y="2842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2"/>
            <p:cNvSpPr/>
            <p:nvPr/>
          </p:nvSpPr>
          <p:spPr>
            <a:xfrm>
              <a:off x="4003975" y="2081163"/>
              <a:ext cx="1500" cy="710700"/>
            </a:xfrm>
            <a:custGeom>
              <a:avLst/>
              <a:gdLst/>
              <a:ahLst/>
              <a:cxnLst/>
              <a:rect l="l" t="t" r="r" b="b"/>
              <a:pathLst>
                <a:path w="60" h="28428" fill="none" extrusionOk="0">
                  <a:moveTo>
                    <a:pt x="60" y="2842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3906500" y="2081163"/>
              <a:ext cx="1025" cy="710700"/>
            </a:xfrm>
            <a:custGeom>
              <a:avLst/>
              <a:gdLst/>
              <a:ahLst/>
              <a:cxnLst/>
              <a:rect l="l" t="t" r="r" b="b"/>
              <a:pathLst>
                <a:path w="41" h="28428" fill="none" extrusionOk="0">
                  <a:moveTo>
                    <a:pt x="40" y="2842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2"/>
            <p:cNvSpPr/>
            <p:nvPr/>
          </p:nvSpPr>
          <p:spPr>
            <a:xfrm>
              <a:off x="3808525" y="2081163"/>
              <a:ext cx="1525" cy="711200"/>
            </a:xfrm>
            <a:custGeom>
              <a:avLst/>
              <a:gdLst/>
              <a:ahLst/>
              <a:cxnLst/>
              <a:rect l="l" t="t" r="r" b="b"/>
              <a:pathLst>
                <a:path w="61" h="28448" fill="none" extrusionOk="0">
                  <a:moveTo>
                    <a:pt x="60" y="28447"/>
                  </a:moveTo>
                  <a:lnTo>
                    <a:pt x="0" y="1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2"/>
            <p:cNvSpPr/>
            <p:nvPr/>
          </p:nvSpPr>
          <p:spPr>
            <a:xfrm>
              <a:off x="6022075" y="2077688"/>
              <a:ext cx="68175" cy="329750"/>
            </a:xfrm>
            <a:custGeom>
              <a:avLst/>
              <a:gdLst/>
              <a:ahLst/>
              <a:cxnLst/>
              <a:rect l="l" t="t" r="r" b="b"/>
              <a:pathLst>
                <a:path w="2727" h="13190" extrusionOk="0">
                  <a:moveTo>
                    <a:pt x="1" y="0"/>
                  </a:moveTo>
                  <a:lnTo>
                    <a:pt x="41" y="13189"/>
                  </a:lnTo>
                  <a:lnTo>
                    <a:pt x="2726" y="1318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5924600" y="2077688"/>
              <a:ext cx="67675" cy="330250"/>
            </a:xfrm>
            <a:custGeom>
              <a:avLst/>
              <a:gdLst/>
              <a:ahLst/>
              <a:cxnLst/>
              <a:rect l="l" t="t" r="r" b="b"/>
              <a:pathLst>
                <a:path w="2707" h="13210" extrusionOk="0">
                  <a:moveTo>
                    <a:pt x="1" y="0"/>
                  </a:moveTo>
                  <a:lnTo>
                    <a:pt x="21" y="13209"/>
                  </a:lnTo>
                  <a:lnTo>
                    <a:pt x="2706" y="1318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2"/>
            <p:cNvSpPr/>
            <p:nvPr/>
          </p:nvSpPr>
          <p:spPr>
            <a:xfrm>
              <a:off x="5534700" y="2078188"/>
              <a:ext cx="67675" cy="330225"/>
            </a:xfrm>
            <a:custGeom>
              <a:avLst/>
              <a:gdLst/>
              <a:ahLst/>
              <a:cxnLst/>
              <a:rect l="l" t="t" r="r" b="b"/>
              <a:pathLst>
                <a:path w="2707" h="13209" extrusionOk="0">
                  <a:moveTo>
                    <a:pt x="2686" y="0"/>
                  </a:moveTo>
                  <a:lnTo>
                    <a:pt x="1" y="20"/>
                  </a:lnTo>
                  <a:lnTo>
                    <a:pt x="21" y="13209"/>
                  </a:lnTo>
                  <a:lnTo>
                    <a:pt x="2706" y="1320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2"/>
            <p:cNvSpPr/>
            <p:nvPr/>
          </p:nvSpPr>
          <p:spPr>
            <a:xfrm>
              <a:off x="5436750" y="2078188"/>
              <a:ext cx="68150" cy="330225"/>
            </a:xfrm>
            <a:custGeom>
              <a:avLst/>
              <a:gdLst/>
              <a:ahLst/>
              <a:cxnLst/>
              <a:rect l="l" t="t" r="r" b="b"/>
              <a:pathLst>
                <a:path w="2726" h="13209" extrusionOk="0">
                  <a:moveTo>
                    <a:pt x="2686" y="0"/>
                  </a:moveTo>
                  <a:lnTo>
                    <a:pt x="0" y="20"/>
                  </a:lnTo>
                  <a:lnTo>
                    <a:pt x="40" y="13209"/>
                  </a:lnTo>
                  <a:lnTo>
                    <a:pt x="2725" y="1320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>
              <a:off x="5044850" y="2079163"/>
              <a:ext cx="68150" cy="330250"/>
            </a:xfrm>
            <a:custGeom>
              <a:avLst/>
              <a:gdLst/>
              <a:ahLst/>
              <a:cxnLst/>
              <a:rect l="l" t="t" r="r" b="b"/>
              <a:pathLst>
                <a:path w="2726" h="13210" extrusionOk="0">
                  <a:moveTo>
                    <a:pt x="1" y="1"/>
                  </a:moveTo>
                  <a:lnTo>
                    <a:pt x="40" y="13210"/>
                  </a:lnTo>
                  <a:lnTo>
                    <a:pt x="2726" y="13190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2"/>
            <p:cNvSpPr/>
            <p:nvPr/>
          </p:nvSpPr>
          <p:spPr>
            <a:xfrm>
              <a:off x="4947375" y="2079163"/>
              <a:ext cx="67675" cy="330250"/>
            </a:xfrm>
            <a:custGeom>
              <a:avLst/>
              <a:gdLst/>
              <a:ahLst/>
              <a:cxnLst/>
              <a:rect l="l" t="t" r="r" b="b"/>
              <a:pathLst>
                <a:path w="2707" h="13210" extrusionOk="0">
                  <a:moveTo>
                    <a:pt x="1" y="1"/>
                  </a:moveTo>
                  <a:lnTo>
                    <a:pt x="21" y="13210"/>
                  </a:lnTo>
                  <a:lnTo>
                    <a:pt x="2706" y="13210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2"/>
            <p:cNvSpPr/>
            <p:nvPr/>
          </p:nvSpPr>
          <p:spPr>
            <a:xfrm>
              <a:off x="4849400" y="2079663"/>
              <a:ext cx="68175" cy="329750"/>
            </a:xfrm>
            <a:custGeom>
              <a:avLst/>
              <a:gdLst/>
              <a:ahLst/>
              <a:cxnLst/>
              <a:rect l="l" t="t" r="r" b="b"/>
              <a:pathLst>
                <a:path w="2727" h="13190" extrusionOk="0">
                  <a:moveTo>
                    <a:pt x="1" y="1"/>
                  </a:moveTo>
                  <a:lnTo>
                    <a:pt x="41" y="13190"/>
                  </a:lnTo>
                  <a:lnTo>
                    <a:pt x="2726" y="13190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2"/>
            <p:cNvSpPr/>
            <p:nvPr/>
          </p:nvSpPr>
          <p:spPr>
            <a:xfrm>
              <a:off x="4459500" y="2080163"/>
              <a:ext cx="67675" cy="330250"/>
            </a:xfrm>
            <a:custGeom>
              <a:avLst/>
              <a:gdLst/>
              <a:ahLst/>
              <a:cxnLst/>
              <a:rect l="l" t="t" r="r" b="b"/>
              <a:pathLst>
                <a:path w="2707" h="13210" extrusionOk="0">
                  <a:moveTo>
                    <a:pt x="1" y="1"/>
                  </a:moveTo>
                  <a:lnTo>
                    <a:pt x="21" y="13210"/>
                  </a:lnTo>
                  <a:lnTo>
                    <a:pt x="2706" y="13210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2"/>
            <p:cNvSpPr/>
            <p:nvPr/>
          </p:nvSpPr>
          <p:spPr>
            <a:xfrm>
              <a:off x="4361550" y="2080163"/>
              <a:ext cx="68150" cy="330250"/>
            </a:xfrm>
            <a:custGeom>
              <a:avLst/>
              <a:gdLst/>
              <a:ahLst/>
              <a:cxnLst/>
              <a:rect l="l" t="t" r="r" b="b"/>
              <a:pathLst>
                <a:path w="2726" h="13210" extrusionOk="0">
                  <a:moveTo>
                    <a:pt x="2686" y="1"/>
                  </a:moveTo>
                  <a:lnTo>
                    <a:pt x="0" y="21"/>
                  </a:lnTo>
                  <a:lnTo>
                    <a:pt x="40" y="13210"/>
                  </a:lnTo>
                  <a:lnTo>
                    <a:pt x="2725" y="13210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2"/>
            <p:cNvSpPr/>
            <p:nvPr/>
          </p:nvSpPr>
          <p:spPr>
            <a:xfrm>
              <a:off x="3970150" y="2081163"/>
              <a:ext cx="67650" cy="330250"/>
            </a:xfrm>
            <a:custGeom>
              <a:avLst/>
              <a:gdLst/>
              <a:ahLst/>
              <a:cxnLst/>
              <a:rect l="l" t="t" r="r" b="b"/>
              <a:pathLst>
                <a:path w="2706" h="13210" extrusionOk="0">
                  <a:moveTo>
                    <a:pt x="1" y="1"/>
                  </a:moveTo>
                  <a:lnTo>
                    <a:pt x="20" y="13209"/>
                  </a:lnTo>
                  <a:lnTo>
                    <a:pt x="2706" y="13189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2"/>
            <p:cNvSpPr/>
            <p:nvPr/>
          </p:nvSpPr>
          <p:spPr>
            <a:xfrm>
              <a:off x="3872175" y="2081163"/>
              <a:ext cx="67675" cy="330250"/>
            </a:xfrm>
            <a:custGeom>
              <a:avLst/>
              <a:gdLst/>
              <a:ahLst/>
              <a:cxnLst/>
              <a:rect l="l" t="t" r="r" b="b"/>
              <a:pathLst>
                <a:path w="2707" h="13210" extrusionOk="0">
                  <a:moveTo>
                    <a:pt x="1" y="1"/>
                  </a:moveTo>
                  <a:lnTo>
                    <a:pt x="21" y="13209"/>
                  </a:lnTo>
                  <a:lnTo>
                    <a:pt x="2706" y="13209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2"/>
            <p:cNvSpPr/>
            <p:nvPr/>
          </p:nvSpPr>
          <p:spPr>
            <a:xfrm>
              <a:off x="3774700" y="2081663"/>
              <a:ext cx="67675" cy="329750"/>
            </a:xfrm>
            <a:custGeom>
              <a:avLst/>
              <a:gdLst/>
              <a:ahLst/>
              <a:cxnLst/>
              <a:rect l="l" t="t" r="r" b="b"/>
              <a:pathLst>
                <a:path w="2707" h="13190" extrusionOk="0">
                  <a:moveTo>
                    <a:pt x="1" y="0"/>
                  </a:moveTo>
                  <a:lnTo>
                    <a:pt x="21" y="13189"/>
                  </a:lnTo>
                  <a:lnTo>
                    <a:pt x="2706" y="13189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62"/>
          <p:cNvGrpSpPr/>
          <p:nvPr/>
        </p:nvGrpSpPr>
        <p:grpSpPr>
          <a:xfrm flipH="1">
            <a:off x="7040525" y="2807225"/>
            <a:ext cx="1410075" cy="1798775"/>
            <a:chOff x="2734300" y="2694150"/>
            <a:chExt cx="1410075" cy="1798775"/>
          </a:xfrm>
        </p:grpSpPr>
        <p:sp>
          <p:nvSpPr>
            <p:cNvPr id="2071" name="Google Shape;2071;p62"/>
            <p:cNvSpPr/>
            <p:nvPr/>
          </p:nvSpPr>
          <p:spPr>
            <a:xfrm>
              <a:off x="3049475" y="2987925"/>
              <a:ext cx="193475" cy="1095600"/>
            </a:xfrm>
            <a:custGeom>
              <a:avLst/>
              <a:gdLst/>
              <a:ahLst/>
              <a:cxnLst/>
              <a:rect l="l" t="t" r="r" b="b"/>
              <a:pathLst>
                <a:path w="7739" h="43824" fill="none" extrusionOk="0">
                  <a:moveTo>
                    <a:pt x="7738" y="0"/>
                  </a:moveTo>
                  <a:lnTo>
                    <a:pt x="0" y="42053"/>
                  </a:lnTo>
                  <a:lnTo>
                    <a:pt x="5630" y="43824"/>
                  </a:lnTo>
                </a:path>
              </a:pathLst>
            </a:custGeom>
            <a:solidFill>
              <a:schemeClr val="dk1"/>
            </a:solidFill>
            <a:ln w="343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2"/>
            <p:cNvSpPr/>
            <p:nvPr/>
          </p:nvSpPr>
          <p:spPr>
            <a:xfrm>
              <a:off x="2734300" y="2694150"/>
              <a:ext cx="1410075" cy="1798775"/>
            </a:xfrm>
            <a:custGeom>
              <a:avLst/>
              <a:gdLst/>
              <a:ahLst/>
              <a:cxnLst/>
              <a:rect l="l" t="t" r="r" b="b"/>
              <a:pathLst>
                <a:path w="56403" h="71951" extrusionOk="0">
                  <a:moveTo>
                    <a:pt x="13991" y="0"/>
                  </a:moveTo>
                  <a:cubicBezTo>
                    <a:pt x="10372" y="0"/>
                    <a:pt x="7236" y="373"/>
                    <a:pt x="7236" y="373"/>
                  </a:cubicBezTo>
                  <a:lnTo>
                    <a:pt x="7415" y="2620"/>
                  </a:lnTo>
                  <a:cubicBezTo>
                    <a:pt x="7415" y="2620"/>
                    <a:pt x="11095" y="3237"/>
                    <a:pt x="13661" y="3854"/>
                  </a:cubicBezTo>
                  <a:cubicBezTo>
                    <a:pt x="14159" y="3973"/>
                    <a:pt x="14417" y="4590"/>
                    <a:pt x="13940" y="4729"/>
                  </a:cubicBezTo>
                  <a:cubicBezTo>
                    <a:pt x="1" y="8735"/>
                    <a:pt x="3504" y="14406"/>
                    <a:pt x="12949" y="14406"/>
                  </a:cubicBezTo>
                  <a:cubicBezTo>
                    <a:pt x="15137" y="14406"/>
                    <a:pt x="17643" y="14102"/>
                    <a:pt x="20325" y="13402"/>
                  </a:cubicBezTo>
                  <a:cubicBezTo>
                    <a:pt x="20421" y="13377"/>
                    <a:pt x="20511" y="13365"/>
                    <a:pt x="20596" y="13365"/>
                  </a:cubicBezTo>
                  <a:cubicBezTo>
                    <a:pt x="25975" y="13365"/>
                    <a:pt x="7139" y="64009"/>
                    <a:pt x="20027" y="71628"/>
                  </a:cubicBezTo>
                  <a:cubicBezTo>
                    <a:pt x="20401" y="71849"/>
                    <a:pt x="20875" y="71951"/>
                    <a:pt x="21433" y="71951"/>
                  </a:cubicBezTo>
                  <a:cubicBezTo>
                    <a:pt x="27683" y="71951"/>
                    <a:pt x="44448" y="59163"/>
                    <a:pt x="48155" y="56132"/>
                  </a:cubicBezTo>
                  <a:cubicBezTo>
                    <a:pt x="56403" y="49353"/>
                    <a:pt x="43458" y="33859"/>
                    <a:pt x="39672" y="33859"/>
                  </a:cubicBezTo>
                  <a:cubicBezTo>
                    <a:pt x="39458" y="33859"/>
                    <a:pt x="39274" y="33908"/>
                    <a:pt x="39124" y="34011"/>
                  </a:cubicBezTo>
                  <a:cubicBezTo>
                    <a:pt x="36381" y="35918"/>
                    <a:pt x="29757" y="52816"/>
                    <a:pt x="27494" y="52816"/>
                  </a:cubicBezTo>
                  <a:cubicBezTo>
                    <a:pt x="27443" y="52816"/>
                    <a:pt x="27394" y="52808"/>
                    <a:pt x="27347" y="52790"/>
                  </a:cubicBezTo>
                  <a:cubicBezTo>
                    <a:pt x="25219" y="51994"/>
                    <a:pt x="30570" y="17122"/>
                    <a:pt x="29377" y="11572"/>
                  </a:cubicBezTo>
                  <a:cubicBezTo>
                    <a:pt x="28705" y="8512"/>
                    <a:pt x="26448" y="7599"/>
                    <a:pt x="23825" y="7599"/>
                  </a:cubicBezTo>
                  <a:cubicBezTo>
                    <a:pt x="19941" y="7599"/>
                    <a:pt x="15253" y="9602"/>
                    <a:pt x="13722" y="9602"/>
                  </a:cubicBezTo>
                  <a:cubicBezTo>
                    <a:pt x="13316" y="9602"/>
                    <a:pt x="13132" y="9461"/>
                    <a:pt x="13244" y="9106"/>
                  </a:cubicBezTo>
                  <a:cubicBezTo>
                    <a:pt x="14079" y="6519"/>
                    <a:pt x="26512" y="7474"/>
                    <a:pt x="24582" y="2998"/>
                  </a:cubicBezTo>
                  <a:cubicBezTo>
                    <a:pt x="23523" y="552"/>
                    <a:pt x="18398" y="0"/>
                    <a:pt x="1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2"/>
            <p:cNvSpPr/>
            <p:nvPr/>
          </p:nvSpPr>
          <p:spPr>
            <a:xfrm>
              <a:off x="3695975" y="3563775"/>
              <a:ext cx="302400" cy="425300"/>
            </a:xfrm>
            <a:custGeom>
              <a:avLst/>
              <a:gdLst/>
              <a:ahLst/>
              <a:cxnLst/>
              <a:rect l="l" t="t" r="r" b="b"/>
              <a:pathLst>
                <a:path w="12096" h="17012" extrusionOk="0">
                  <a:moveTo>
                    <a:pt x="1654" y="1"/>
                  </a:moveTo>
                  <a:cubicBezTo>
                    <a:pt x="1504" y="1"/>
                    <a:pt x="1370" y="34"/>
                    <a:pt x="1254" y="102"/>
                  </a:cubicBezTo>
                  <a:cubicBezTo>
                    <a:pt x="0" y="818"/>
                    <a:pt x="1134" y="5154"/>
                    <a:pt x="3800" y="9789"/>
                  </a:cubicBezTo>
                  <a:cubicBezTo>
                    <a:pt x="6195" y="14004"/>
                    <a:pt x="9015" y="17011"/>
                    <a:pt x="10457" y="17011"/>
                  </a:cubicBezTo>
                  <a:cubicBezTo>
                    <a:pt x="10608" y="17011"/>
                    <a:pt x="10743" y="16979"/>
                    <a:pt x="10862" y="16911"/>
                  </a:cubicBezTo>
                  <a:cubicBezTo>
                    <a:pt x="12095" y="16195"/>
                    <a:pt x="10961" y="11858"/>
                    <a:pt x="8316" y="7223"/>
                  </a:cubicBezTo>
                  <a:cubicBezTo>
                    <a:pt x="5902" y="3009"/>
                    <a:pt x="3081" y="1"/>
                    <a:pt x="1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>
              <a:off x="3436875" y="3193725"/>
              <a:ext cx="74575" cy="62925"/>
            </a:xfrm>
            <a:custGeom>
              <a:avLst/>
              <a:gdLst/>
              <a:ahLst/>
              <a:cxnLst/>
              <a:rect l="l" t="t" r="r" b="b"/>
              <a:pathLst>
                <a:path w="2983" h="2517" extrusionOk="0">
                  <a:moveTo>
                    <a:pt x="1313" y="0"/>
                  </a:moveTo>
                  <a:cubicBezTo>
                    <a:pt x="1280" y="0"/>
                    <a:pt x="1247" y="1"/>
                    <a:pt x="1214" y="4"/>
                  </a:cubicBezTo>
                  <a:cubicBezTo>
                    <a:pt x="518" y="44"/>
                    <a:pt x="0" y="660"/>
                    <a:pt x="60" y="1357"/>
                  </a:cubicBezTo>
                  <a:cubicBezTo>
                    <a:pt x="124" y="2072"/>
                    <a:pt x="721" y="2517"/>
                    <a:pt x="1330" y="2517"/>
                  </a:cubicBezTo>
                  <a:cubicBezTo>
                    <a:pt x="1669" y="2517"/>
                    <a:pt x="2012" y="2379"/>
                    <a:pt x="2268" y="2073"/>
                  </a:cubicBezTo>
                  <a:cubicBezTo>
                    <a:pt x="2982" y="1243"/>
                    <a:pt x="2385" y="0"/>
                    <a:pt x="1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2"/>
            <p:cNvSpPr/>
            <p:nvPr/>
          </p:nvSpPr>
          <p:spPr>
            <a:xfrm>
              <a:off x="3419975" y="3332975"/>
              <a:ext cx="74575" cy="62925"/>
            </a:xfrm>
            <a:custGeom>
              <a:avLst/>
              <a:gdLst/>
              <a:ahLst/>
              <a:cxnLst/>
              <a:rect l="l" t="t" r="r" b="b"/>
              <a:pathLst>
                <a:path w="2983" h="2517" extrusionOk="0">
                  <a:moveTo>
                    <a:pt x="1311" y="0"/>
                  </a:moveTo>
                  <a:cubicBezTo>
                    <a:pt x="1279" y="0"/>
                    <a:pt x="1246" y="1"/>
                    <a:pt x="1214" y="4"/>
                  </a:cubicBezTo>
                  <a:cubicBezTo>
                    <a:pt x="517" y="63"/>
                    <a:pt x="0" y="660"/>
                    <a:pt x="60" y="1357"/>
                  </a:cubicBezTo>
                  <a:cubicBezTo>
                    <a:pt x="111" y="2072"/>
                    <a:pt x="703" y="2517"/>
                    <a:pt x="1316" y="2517"/>
                  </a:cubicBezTo>
                  <a:cubicBezTo>
                    <a:pt x="1657" y="2517"/>
                    <a:pt x="2004" y="2379"/>
                    <a:pt x="2268" y="2073"/>
                  </a:cubicBezTo>
                  <a:cubicBezTo>
                    <a:pt x="2982" y="1243"/>
                    <a:pt x="236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2"/>
            <p:cNvSpPr/>
            <p:nvPr/>
          </p:nvSpPr>
          <p:spPr>
            <a:xfrm>
              <a:off x="3408025" y="3471600"/>
              <a:ext cx="70650" cy="63125"/>
            </a:xfrm>
            <a:custGeom>
              <a:avLst/>
              <a:gdLst/>
              <a:ahLst/>
              <a:cxnLst/>
              <a:rect l="l" t="t" r="r" b="b"/>
              <a:pathLst>
                <a:path w="2826" h="2525" extrusionOk="0">
                  <a:moveTo>
                    <a:pt x="1417" y="0"/>
                  </a:moveTo>
                  <a:cubicBezTo>
                    <a:pt x="1064" y="0"/>
                    <a:pt x="710" y="151"/>
                    <a:pt x="458" y="447"/>
                  </a:cubicBezTo>
                  <a:cubicBezTo>
                    <a:pt x="1" y="964"/>
                    <a:pt x="60" y="1759"/>
                    <a:pt x="597" y="2217"/>
                  </a:cubicBezTo>
                  <a:cubicBezTo>
                    <a:pt x="830" y="2423"/>
                    <a:pt x="1119" y="2524"/>
                    <a:pt x="1409" y="2524"/>
                  </a:cubicBezTo>
                  <a:cubicBezTo>
                    <a:pt x="1762" y="2524"/>
                    <a:pt x="2116" y="2373"/>
                    <a:pt x="2368" y="2078"/>
                  </a:cubicBezTo>
                  <a:cubicBezTo>
                    <a:pt x="2825" y="1561"/>
                    <a:pt x="2766" y="765"/>
                    <a:pt x="2229" y="307"/>
                  </a:cubicBezTo>
                  <a:cubicBezTo>
                    <a:pt x="1996" y="101"/>
                    <a:pt x="1707" y="0"/>
                    <a:pt x="1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2"/>
            <p:cNvSpPr/>
            <p:nvPr/>
          </p:nvSpPr>
          <p:spPr>
            <a:xfrm>
              <a:off x="3399075" y="3635850"/>
              <a:ext cx="74100" cy="63050"/>
            </a:xfrm>
            <a:custGeom>
              <a:avLst/>
              <a:gdLst/>
              <a:ahLst/>
              <a:cxnLst/>
              <a:rect l="l" t="t" r="r" b="b"/>
              <a:pathLst>
                <a:path w="2964" h="2522" extrusionOk="0">
                  <a:moveTo>
                    <a:pt x="1292" y="0"/>
                  </a:moveTo>
                  <a:cubicBezTo>
                    <a:pt x="1260" y="0"/>
                    <a:pt x="1227" y="1"/>
                    <a:pt x="1194" y="3"/>
                  </a:cubicBezTo>
                  <a:cubicBezTo>
                    <a:pt x="518" y="63"/>
                    <a:pt x="1" y="660"/>
                    <a:pt x="40" y="1356"/>
                  </a:cubicBezTo>
                  <a:cubicBezTo>
                    <a:pt x="92" y="2076"/>
                    <a:pt x="691" y="2522"/>
                    <a:pt x="1308" y="2522"/>
                  </a:cubicBezTo>
                  <a:cubicBezTo>
                    <a:pt x="1645" y="2522"/>
                    <a:pt x="1988" y="2388"/>
                    <a:pt x="2248" y="2092"/>
                  </a:cubicBezTo>
                  <a:cubicBezTo>
                    <a:pt x="2963" y="1262"/>
                    <a:pt x="2365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2"/>
            <p:cNvSpPr/>
            <p:nvPr/>
          </p:nvSpPr>
          <p:spPr>
            <a:xfrm>
              <a:off x="3376200" y="3778900"/>
              <a:ext cx="70150" cy="62775"/>
            </a:xfrm>
            <a:custGeom>
              <a:avLst/>
              <a:gdLst/>
              <a:ahLst/>
              <a:cxnLst/>
              <a:rect l="l" t="t" r="r" b="b"/>
              <a:pathLst>
                <a:path w="2806" h="2511" extrusionOk="0">
                  <a:moveTo>
                    <a:pt x="1389" y="0"/>
                  </a:moveTo>
                  <a:cubicBezTo>
                    <a:pt x="1038" y="0"/>
                    <a:pt x="688" y="146"/>
                    <a:pt x="438" y="428"/>
                  </a:cubicBezTo>
                  <a:cubicBezTo>
                    <a:pt x="0" y="965"/>
                    <a:pt x="60" y="1761"/>
                    <a:pt x="577" y="2219"/>
                  </a:cubicBezTo>
                  <a:cubicBezTo>
                    <a:pt x="818" y="2415"/>
                    <a:pt x="1111" y="2511"/>
                    <a:pt x="1400" y="2511"/>
                  </a:cubicBezTo>
                  <a:cubicBezTo>
                    <a:pt x="1756" y="2511"/>
                    <a:pt x="2106" y="2365"/>
                    <a:pt x="2348" y="2079"/>
                  </a:cubicBezTo>
                  <a:cubicBezTo>
                    <a:pt x="2805" y="1542"/>
                    <a:pt x="2746" y="747"/>
                    <a:pt x="2209" y="309"/>
                  </a:cubicBezTo>
                  <a:cubicBezTo>
                    <a:pt x="1974" y="101"/>
                    <a:pt x="1681" y="0"/>
                    <a:pt x="1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2"/>
            <p:cNvSpPr/>
            <p:nvPr/>
          </p:nvSpPr>
          <p:spPr>
            <a:xfrm>
              <a:off x="2748100" y="2703450"/>
              <a:ext cx="171600" cy="55725"/>
            </a:xfrm>
            <a:custGeom>
              <a:avLst/>
              <a:gdLst/>
              <a:ahLst/>
              <a:cxnLst/>
              <a:rect l="l" t="t" r="r" b="b"/>
              <a:pathLst>
                <a:path w="6864" h="2229" extrusionOk="0">
                  <a:moveTo>
                    <a:pt x="6684" y="1"/>
                  </a:moveTo>
                  <a:lnTo>
                    <a:pt x="0" y="478"/>
                  </a:lnTo>
                  <a:lnTo>
                    <a:pt x="517" y="1731"/>
                  </a:lnTo>
                  <a:lnTo>
                    <a:pt x="6863" y="2229"/>
                  </a:lnTo>
                  <a:lnTo>
                    <a:pt x="6863" y="2229"/>
                  </a:lnTo>
                  <a:lnTo>
                    <a:pt x="66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2"/>
            <p:cNvSpPr/>
            <p:nvPr/>
          </p:nvSpPr>
          <p:spPr>
            <a:xfrm>
              <a:off x="3192700" y="2979475"/>
              <a:ext cx="154175" cy="1134400"/>
            </a:xfrm>
            <a:custGeom>
              <a:avLst/>
              <a:gdLst/>
              <a:ahLst/>
              <a:cxnLst/>
              <a:rect l="l" t="t" r="r" b="b"/>
              <a:pathLst>
                <a:path w="6167" h="45376" fill="none" extrusionOk="0">
                  <a:moveTo>
                    <a:pt x="6167" y="0"/>
                  </a:moveTo>
                  <a:lnTo>
                    <a:pt x="0" y="45375"/>
                  </a:lnTo>
                </a:path>
              </a:pathLst>
            </a:custGeom>
            <a:noFill/>
            <a:ln w="1890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2"/>
            <p:cNvSpPr/>
            <p:nvPr/>
          </p:nvSpPr>
          <p:spPr>
            <a:xfrm>
              <a:off x="3314025" y="3871650"/>
              <a:ext cx="424750" cy="435675"/>
            </a:xfrm>
            <a:custGeom>
              <a:avLst/>
              <a:gdLst/>
              <a:ahLst/>
              <a:cxnLst/>
              <a:rect l="l" t="t" r="r" b="b"/>
              <a:pathLst>
                <a:path w="16990" h="17427" fill="none" extrusionOk="0">
                  <a:moveTo>
                    <a:pt x="16989" y="1"/>
                  </a:moveTo>
                  <a:lnTo>
                    <a:pt x="1" y="17427"/>
                  </a:lnTo>
                </a:path>
              </a:pathLst>
            </a:custGeom>
            <a:solidFill>
              <a:schemeClr val="dk1"/>
            </a:solidFill>
            <a:ln w="18900" cap="flat" cmpd="sng">
              <a:solidFill>
                <a:srgbClr val="2A2E2C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2"/>
            <p:cNvSpPr/>
            <p:nvPr/>
          </p:nvSpPr>
          <p:spPr>
            <a:xfrm>
              <a:off x="3674600" y="3576250"/>
              <a:ext cx="299400" cy="482425"/>
            </a:xfrm>
            <a:custGeom>
              <a:avLst/>
              <a:gdLst/>
              <a:ahLst/>
              <a:cxnLst/>
              <a:rect l="l" t="t" r="r" b="b"/>
              <a:pathLst>
                <a:path w="11976" h="19297" extrusionOk="0">
                  <a:moveTo>
                    <a:pt x="398" y="0"/>
                  </a:moveTo>
                  <a:cubicBezTo>
                    <a:pt x="159" y="995"/>
                    <a:pt x="40" y="2029"/>
                    <a:pt x="20" y="3044"/>
                  </a:cubicBezTo>
                  <a:cubicBezTo>
                    <a:pt x="0" y="4078"/>
                    <a:pt x="60" y="5113"/>
                    <a:pt x="219" y="6147"/>
                  </a:cubicBezTo>
                  <a:cubicBezTo>
                    <a:pt x="517" y="8216"/>
                    <a:pt x="1194" y="10205"/>
                    <a:pt x="2248" y="12016"/>
                  </a:cubicBezTo>
                  <a:cubicBezTo>
                    <a:pt x="3322" y="13806"/>
                    <a:pt x="4735" y="15377"/>
                    <a:pt x="6425" y="16611"/>
                  </a:cubicBezTo>
                  <a:cubicBezTo>
                    <a:pt x="8116" y="17824"/>
                    <a:pt x="9986" y="18739"/>
                    <a:pt x="11976" y="19296"/>
                  </a:cubicBezTo>
                  <a:cubicBezTo>
                    <a:pt x="10106" y="18481"/>
                    <a:pt x="8375" y="17406"/>
                    <a:pt x="6784" y="16153"/>
                  </a:cubicBezTo>
                  <a:cubicBezTo>
                    <a:pt x="6008" y="15517"/>
                    <a:pt x="5292" y="14820"/>
                    <a:pt x="4635" y="14065"/>
                  </a:cubicBezTo>
                  <a:cubicBezTo>
                    <a:pt x="3979" y="13309"/>
                    <a:pt x="3402" y="12493"/>
                    <a:pt x="2904" y="11638"/>
                  </a:cubicBezTo>
                  <a:cubicBezTo>
                    <a:pt x="1890" y="9907"/>
                    <a:pt x="1174" y="8017"/>
                    <a:pt x="796" y="6048"/>
                  </a:cubicBezTo>
                  <a:cubicBezTo>
                    <a:pt x="597" y="5053"/>
                    <a:pt x="458" y="4058"/>
                    <a:pt x="398" y="3044"/>
                  </a:cubicBezTo>
                  <a:cubicBezTo>
                    <a:pt x="318" y="2029"/>
                    <a:pt x="318" y="1015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62"/>
          <p:cNvGrpSpPr/>
          <p:nvPr/>
        </p:nvGrpSpPr>
        <p:grpSpPr>
          <a:xfrm>
            <a:off x="5537200" y="1156650"/>
            <a:ext cx="1002625" cy="1008100"/>
            <a:chOff x="716425" y="413675"/>
            <a:chExt cx="1002625" cy="1008100"/>
          </a:xfrm>
        </p:grpSpPr>
        <p:sp>
          <p:nvSpPr>
            <p:cNvPr id="2084" name="Google Shape;2084;p62"/>
            <p:cNvSpPr/>
            <p:nvPr/>
          </p:nvSpPr>
          <p:spPr>
            <a:xfrm>
              <a:off x="716425" y="437550"/>
              <a:ext cx="981225" cy="981250"/>
            </a:xfrm>
            <a:custGeom>
              <a:avLst/>
              <a:gdLst/>
              <a:ahLst/>
              <a:cxnLst/>
              <a:rect l="l" t="t" r="r" b="b"/>
              <a:pathLst>
                <a:path w="39249" h="39250" extrusionOk="0">
                  <a:moveTo>
                    <a:pt x="19635" y="1"/>
                  </a:moveTo>
                  <a:cubicBezTo>
                    <a:pt x="8793" y="1"/>
                    <a:pt x="1" y="8793"/>
                    <a:pt x="1" y="19635"/>
                  </a:cubicBezTo>
                  <a:cubicBezTo>
                    <a:pt x="1" y="30457"/>
                    <a:pt x="8793" y="39249"/>
                    <a:pt x="19635" y="39249"/>
                  </a:cubicBezTo>
                  <a:cubicBezTo>
                    <a:pt x="30456" y="39249"/>
                    <a:pt x="39249" y="30457"/>
                    <a:pt x="39249" y="19635"/>
                  </a:cubicBezTo>
                  <a:cubicBezTo>
                    <a:pt x="39249" y="8793"/>
                    <a:pt x="30456" y="1"/>
                    <a:pt x="1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2"/>
            <p:cNvSpPr/>
            <p:nvPr/>
          </p:nvSpPr>
          <p:spPr>
            <a:xfrm>
              <a:off x="1175450" y="413675"/>
              <a:ext cx="63175" cy="101500"/>
            </a:xfrm>
            <a:custGeom>
              <a:avLst/>
              <a:gdLst/>
              <a:ahLst/>
              <a:cxnLst/>
              <a:rect l="l" t="t" r="r" b="b"/>
              <a:pathLst>
                <a:path w="2527" h="4060" extrusionOk="0">
                  <a:moveTo>
                    <a:pt x="1" y="1"/>
                  </a:moveTo>
                  <a:lnTo>
                    <a:pt x="1" y="4059"/>
                  </a:lnTo>
                  <a:lnTo>
                    <a:pt x="2527" y="4059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2"/>
            <p:cNvSpPr/>
            <p:nvPr/>
          </p:nvSpPr>
          <p:spPr>
            <a:xfrm>
              <a:off x="1321175" y="1304875"/>
              <a:ext cx="93500" cy="116900"/>
            </a:xfrm>
            <a:custGeom>
              <a:avLst/>
              <a:gdLst/>
              <a:ahLst/>
              <a:cxnLst/>
              <a:rect l="l" t="t" r="r" b="b"/>
              <a:pathLst>
                <a:path w="3740" h="4676" extrusionOk="0">
                  <a:moveTo>
                    <a:pt x="2347" y="1"/>
                  </a:moveTo>
                  <a:lnTo>
                    <a:pt x="0" y="856"/>
                  </a:lnTo>
                  <a:lnTo>
                    <a:pt x="1373" y="4675"/>
                  </a:lnTo>
                  <a:lnTo>
                    <a:pt x="3740" y="3820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2"/>
            <p:cNvSpPr/>
            <p:nvPr/>
          </p:nvSpPr>
          <p:spPr>
            <a:xfrm>
              <a:off x="1548925" y="1107450"/>
              <a:ext cx="119400" cy="105450"/>
            </a:xfrm>
            <a:custGeom>
              <a:avLst/>
              <a:gdLst/>
              <a:ahLst/>
              <a:cxnLst/>
              <a:rect l="l" t="t" r="r" b="b"/>
              <a:pathLst>
                <a:path w="4776" h="4218" extrusionOk="0">
                  <a:moveTo>
                    <a:pt x="1254" y="0"/>
                  </a:moveTo>
                  <a:lnTo>
                    <a:pt x="1" y="2188"/>
                  </a:lnTo>
                  <a:lnTo>
                    <a:pt x="3522" y="4218"/>
                  </a:lnTo>
                  <a:lnTo>
                    <a:pt x="4775" y="2029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2"/>
            <p:cNvSpPr/>
            <p:nvPr/>
          </p:nvSpPr>
          <p:spPr>
            <a:xfrm>
              <a:off x="1608125" y="808050"/>
              <a:ext cx="110925" cy="79600"/>
            </a:xfrm>
            <a:custGeom>
              <a:avLst/>
              <a:gdLst/>
              <a:ahLst/>
              <a:cxnLst/>
              <a:rect l="l" t="t" r="r" b="b"/>
              <a:pathLst>
                <a:path w="4437" h="3184" extrusionOk="0">
                  <a:moveTo>
                    <a:pt x="3999" y="1"/>
                  </a:moveTo>
                  <a:lnTo>
                    <a:pt x="0" y="697"/>
                  </a:lnTo>
                  <a:lnTo>
                    <a:pt x="438" y="3184"/>
                  </a:lnTo>
                  <a:lnTo>
                    <a:pt x="4436" y="2468"/>
                  </a:lnTo>
                  <a:lnTo>
                    <a:pt x="3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2"/>
            <p:cNvSpPr/>
            <p:nvPr/>
          </p:nvSpPr>
          <p:spPr>
            <a:xfrm>
              <a:off x="1448475" y="514150"/>
              <a:ext cx="113425" cy="117875"/>
            </a:xfrm>
            <a:custGeom>
              <a:avLst/>
              <a:gdLst/>
              <a:ahLst/>
              <a:cxnLst/>
              <a:rect l="l" t="t" r="r" b="b"/>
              <a:pathLst>
                <a:path w="4537" h="4715" extrusionOk="0">
                  <a:moveTo>
                    <a:pt x="2607" y="0"/>
                  </a:moveTo>
                  <a:lnTo>
                    <a:pt x="1" y="3104"/>
                  </a:lnTo>
                  <a:lnTo>
                    <a:pt x="1930" y="4715"/>
                  </a:lnTo>
                  <a:lnTo>
                    <a:pt x="4536" y="161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2"/>
            <p:cNvSpPr/>
            <p:nvPr/>
          </p:nvSpPr>
          <p:spPr>
            <a:xfrm>
              <a:off x="759200" y="512400"/>
              <a:ext cx="895700" cy="831925"/>
            </a:xfrm>
            <a:custGeom>
              <a:avLst/>
              <a:gdLst/>
              <a:ahLst/>
              <a:cxnLst/>
              <a:rect l="l" t="t" r="r" b="b"/>
              <a:pathLst>
                <a:path w="35828" h="33277" extrusionOk="0">
                  <a:moveTo>
                    <a:pt x="17877" y="0"/>
                  </a:moveTo>
                  <a:cubicBezTo>
                    <a:pt x="9900" y="0"/>
                    <a:pt x="2852" y="5771"/>
                    <a:pt x="1512" y="13916"/>
                  </a:cubicBezTo>
                  <a:cubicBezTo>
                    <a:pt x="0" y="22987"/>
                    <a:pt x="6127" y="31541"/>
                    <a:pt x="15198" y="33052"/>
                  </a:cubicBezTo>
                  <a:cubicBezTo>
                    <a:pt x="16113" y="33203"/>
                    <a:pt x="17023" y="33276"/>
                    <a:pt x="17921" y="33276"/>
                  </a:cubicBezTo>
                  <a:cubicBezTo>
                    <a:pt x="25910" y="33276"/>
                    <a:pt x="32974" y="27503"/>
                    <a:pt x="34315" y="19366"/>
                  </a:cubicBezTo>
                  <a:cubicBezTo>
                    <a:pt x="35827" y="10295"/>
                    <a:pt x="29700" y="1721"/>
                    <a:pt x="20629" y="229"/>
                  </a:cubicBezTo>
                  <a:cubicBezTo>
                    <a:pt x="19704" y="75"/>
                    <a:pt x="18785" y="0"/>
                    <a:pt x="17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2"/>
            <p:cNvSpPr/>
            <p:nvPr/>
          </p:nvSpPr>
          <p:spPr>
            <a:xfrm>
              <a:off x="1095875" y="833425"/>
              <a:ext cx="410825" cy="414300"/>
            </a:xfrm>
            <a:custGeom>
              <a:avLst/>
              <a:gdLst/>
              <a:ahLst/>
              <a:cxnLst/>
              <a:rect l="l" t="t" r="r" b="b"/>
              <a:pathLst>
                <a:path w="16433" h="16572" fill="none" extrusionOk="0">
                  <a:moveTo>
                    <a:pt x="16432" y="0"/>
                  </a:moveTo>
                  <a:lnTo>
                    <a:pt x="1" y="16571"/>
                  </a:lnTo>
                </a:path>
              </a:pathLst>
            </a:custGeom>
            <a:solidFill>
              <a:schemeClr val="accent3"/>
            </a:solidFill>
            <a:ln w="18900" cap="flat" cmpd="sng">
              <a:solidFill>
                <a:srgbClr val="2A2E2C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2"/>
            <p:cNvSpPr/>
            <p:nvPr/>
          </p:nvSpPr>
          <p:spPr>
            <a:xfrm>
              <a:off x="1095875" y="718050"/>
              <a:ext cx="205425" cy="206400"/>
            </a:xfrm>
            <a:custGeom>
              <a:avLst/>
              <a:gdLst/>
              <a:ahLst/>
              <a:cxnLst/>
              <a:rect l="l" t="t" r="r" b="b"/>
              <a:pathLst>
                <a:path w="8217" h="8256" fill="none" extrusionOk="0">
                  <a:moveTo>
                    <a:pt x="8216" y="0"/>
                  </a:moveTo>
                  <a:lnTo>
                    <a:pt x="1" y="8256"/>
                  </a:lnTo>
                </a:path>
              </a:pathLst>
            </a:custGeom>
            <a:solidFill>
              <a:schemeClr val="accent3"/>
            </a:solidFill>
            <a:ln w="18900" cap="flat" cmpd="sng">
              <a:solidFill>
                <a:srgbClr val="2A2E2C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2"/>
            <p:cNvSpPr/>
            <p:nvPr/>
          </p:nvSpPr>
          <p:spPr>
            <a:xfrm>
              <a:off x="1038700" y="783700"/>
              <a:ext cx="302375" cy="304875"/>
            </a:xfrm>
            <a:custGeom>
              <a:avLst/>
              <a:gdLst/>
              <a:ahLst/>
              <a:cxnLst/>
              <a:rect l="l" t="t" r="r" b="b"/>
              <a:pathLst>
                <a:path w="12095" h="12195" fill="none" extrusionOk="0">
                  <a:moveTo>
                    <a:pt x="12095" y="0"/>
                  </a:moveTo>
                  <a:lnTo>
                    <a:pt x="0" y="12194"/>
                  </a:lnTo>
                </a:path>
              </a:pathLst>
            </a:custGeom>
            <a:solidFill>
              <a:schemeClr val="accent3"/>
            </a:solidFill>
            <a:ln w="18900" cap="flat" cmpd="sng">
              <a:solidFill>
                <a:srgbClr val="2A2E2C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CA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1960’s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1961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1965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1967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1969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Jimmie R</a:t>
            </a:r>
            <a:r>
              <a:rPr lang="en-US" sz="1000" dirty="0"/>
              <a:t>odgers	Ernest Tubb		Red Foley		Gene Autry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Fred Rose		</a:t>
            </a:r>
            <a:r>
              <a:rPr lang="en-US" sz="1000" dirty="0">
                <a:solidFill>
                  <a:schemeClr val="bg2"/>
                </a:solidFill>
              </a:rPr>
              <a:t>1966</a:t>
            </a:r>
            <a:r>
              <a:rPr lang="en-US" sz="1000" dirty="0">
                <a:solidFill>
                  <a:schemeClr val="dk1"/>
                </a:solidFill>
              </a:rPr>
              <a:t>		J.L. Frank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Hank Williams	Eddy Arnold		Jim Reeves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1962</a:t>
            </a:r>
            <a:r>
              <a:rPr lang="en-US" sz="1000" dirty="0">
                <a:solidFill>
                  <a:schemeClr val="dk1"/>
                </a:solidFill>
              </a:rPr>
              <a:t>		James R. Denny	Stephen H. Sholes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Roy Acuff		George d. Hay	</a:t>
            </a:r>
            <a:r>
              <a:rPr lang="en-US" sz="1000" dirty="0">
                <a:solidFill>
                  <a:schemeClr val="bg2"/>
                </a:solidFill>
              </a:rPr>
              <a:t>1968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1964</a:t>
            </a:r>
            <a:r>
              <a:rPr lang="en-US" sz="1000" dirty="0">
                <a:solidFill>
                  <a:schemeClr val="dk1"/>
                </a:solidFill>
              </a:rPr>
              <a:t>		Uncle Dave Macon	Bob wills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 err="1"/>
              <a:t>Tex</a:t>
            </a:r>
            <a:r>
              <a:rPr lang="en-US" sz="1000" dirty="0"/>
              <a:t> Ritter		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1970’s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1970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1973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1976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1979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The Carter Family</a:t>
            </a:r>
            <a:r>
              <a:rPr lang="en-US" sz="1000" dirty="0"/>
              <a:t>	Chet Atkins		Paul Cohen		Hubert Long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Bill Monroe</a:t>
            </a:r>
            <a:r>
              <a:rPr lang="en-US" sz="1000" dirty="0">
                <a:solidFill>
                  <a:schemeClr val="dk1"/>
                </a:solidFill>
              </a:rPr>
              <a:t>		Patsy Cline		Kitty Wells		Hank Snow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1971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1974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1977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Art </a:t>
            </a:r>
            <a:r>
              <a:rPr lang="en-US" sz="1000" dirty="0" err="1"/>
              <a:t>Satherley</a:t>
            </a:r>
            <a:r>
              <a:rPr lang="en-US" sz="1000" dirty="0">
                <a:solidFill>
                  <a:schemeClr val="dk1"/>
                </a:solidFill>
              </a:rPr>
              <a:t>	Owen Bradley	Merle Travis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1972</a:t>
            </a:r>
            <a:r>
              <a:rPr lang="en-US" sz="1000" dirty="0"/>
              <a:t>		Pee Wee King	</a:t>
            </a:r>
            <a:r>
              <a:rPr lang="en-US" sz="1000" dirty="0">
                <a:solidFill>
                  <a:schemeClr val="bg2"/>
                </a:solidFill>
              </a:rPr>
              <a:t>1978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Jimmie Davis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1975</a:t>
            </a:r>
            <a:r>
              <a:rPr lang="en-US" sz="1000" dirty="0">
                <a:solidFill>
                  <a:schemeClr val="dk1"/>
                </a:solidFill>
              </a:rPr>
              <a:t>		Grandpa Jones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		Minnie Pearl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1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1980’s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552450"/>
            <a:ext cx="7712100" cy="40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tx2"/>
                </a:solidFill>
              </a:rPr>
              <a:t>1980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1982 (cont.)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1986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1989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Johnny Cash</a:t>
            </a:r>
            <a:r>
              <a:rPr lang="en-US" sz="1000" dirty="0"/>
              <a:t>		Marty Robbins 	Duke of Paducah	Jack Stapp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Connie B. Gay	Roy Horton 		</a:t>
            </a:r>
            <a:r>
              <a:rPr lang="en-US" sz="1000" dirty="0"/>
              <a:t>Wesley Rose 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 err="1">
                <a:solidFill>
                  <a:schemeClr val="dk1"/>
                </a:solidFill>
              </a:rPr>
              <a:t>Cliffie</a:t>
            </a:r>
            <a:r>
              <a:rPr lang="en-US" sz="1000" dirty="0">
                <a:solidFill>
                  <a:schemeClr val="dk1"/>
                </a:solidFill>
              </a:rPr>
              <a:t> Stone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Sons of the Pioneers	</a:t>
            </a:r>
            <a:r>
              <a:rPr lang="en-US" sz="1000" dirty="0">
                <a:solidFill>
                  <a:schemeClr val="bg2"/>
                </a:solidFill>
              </a:rPr>
              <a:t>1983</a:t>
            </a:r>
            <a:r>
              <a:rPr lang="en-US" sz="1000" dirty="0"/>
              <a:t>	</a:t>
            </a:r>
            <a:r>
              <a:rPr lang="en-US" sz="1000" dirty="0">
                <a:solidFill>
                  <a:schemeClr val="dk1"/>
                </a:solidFill>
              </a:rPr>
              <a:t>  </a:t>
            </a:r>
            <a:r>
              <a:rPr lang="en-US" sz="1000" dirty="0"/>
              <a:t>	</a:t>
            </a:r>
            <a:r>
              <a:rPr lang="en-US" sz="1000" dirty="0">
                <a:solidFill>
                  <a:schemeClr val="bg2"/>
                </a:solidFill>
              </a:rPr>
              <a:t>1987</a:t>
            </a:r>
            <a:r>
              <a:rPr lang="en-US" sz="1000" dirty="0"/>
              <a:t>		Hank Thompson		</a:t>
            </a:r>
            <a:endParaRPr lang="en-US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1981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dk1"/>
                </a:solidFill>
              </a:rPr>
              <a:t>Little Jimmy Dickens </a:t>
            </a:r>
            <a:r>
              <a:rPr lang="en-US" sz="1000" dirty="0"/>
              <a:t>	Rod Brasfield	</a:t>
            </a:r>
            <a:r>
              <a:rPr lang="en-US" sz="1000" dirty="0">
                <a:solidFill>
                  <a:schemeClr val="dk1"/>
                </a:solidFill>
              </a:rPr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Grant Turner		</a:t>
            </a:r>
            <a:r>
              <a:rPr lang="en-US" sz="1000" dirty="0">
                <a:solidFill>
                  <a:schemeClr val="bg2"/>
                </a:solidFill>
              </a:rPr>
              <a:t>1984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1988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Vernon Dalhart	</a:t>
            </a:r>
            <a:r>
              <a:rPr lang="en-US" sz="1000" dirty="0">
                <a:solidFill>
                  <a:schemeClr val="dk1"/>
                </a:solidFill>
              </a:rPr>
              <a:t>Ralph Peer		</a:t>
            </a:r>
            <a:r>
              <a:rPr lang="en-US" sz="1000" dirty="0"/>
              <a:t>Loretta Lynn 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endParaRPr lang="en-US"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1982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dk1"/>
                </a:solidFill>
              </a:rPr>
              <a:t>Floyd Tillman</a:t>
            </a:r>
            <a:r>
              <a:rPr lang="en-US" sz="1000" dirty="0"/>
              <a:t>		Roy Rogers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Lefty Frizzell		</a:t>
            </a:r>
            <a:r>
              <a:rPr lang="en-US" sz="1000" dirty="0">
                <a:solidFill>
                  <a:schemeClr val="bg2"/>
                </a:solidFill>
              </a:rPr>
              <a:t>1985</a:t>
            </a:r>
            <a:r>
              <a:rPr lang="en-US" sz="1000" dirty="0"/>
              <a:t>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/>
              <a:t>Flatt &amp; Scruggs</a:t>
            </a:r>
            <a:endParaRPr 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CA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1990’s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1990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1993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1996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1998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Tennessee Ernie Ford</a:t>
            </a:r>
            <a:r>
              <a:rPr lang="en-US" sz="1000" dirty="0"/>
              <a:t>	Willie Nelson		Patsy Montana	George Morgan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1991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1994</a:t>
            </a:r>
            <a:r>
              <a:rPr lang="en-US" sz="1000" dirty="0">
                <a:solidFill>
                  <a:schemeClr val="dk1"/>
                </a:solidFill>
              </a:rPr>
              <a:t>		Buck Owens		Elvis Presley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Felice &amp; </a:t>
            </a:r>
            <a:r>
              <a:rPr lang="en-US" sz="1000" dirty="0" err="1"/>
              <a:t>Boudleaux</a:t>
            </a:r>
            <a:r>
              <a:rPr lang="en-US" sz="1000" dirty="0"/>
              <a:t>	 Merle Haggard	Ray Price		E.W. Wendell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1992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1995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>
                <a:solidFill>
                  <a:schemeClr val="bg2"/>
                </a:solidFill>
              </a:rPr>
              <a:t>1997</a:t>
            </a:r>
            <a:r>
              <a:rPr lang="en-US" sz="1000" dirty="0">
                <a:solidFill>
                  <a:schemeClr val="dk1"/>
                </a:solidFill>
              </a:rPr>
              <a:t>		Tammy Wynette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George Jones		Roger Miller		Harlan Howard	</a:t>
            </a:r>
            <a:r>
              <a:rPr lang="en-US" sz="1000" dirty="0">
                <a:solidFill>
                  <a:schemeClr val="bg2"/>
                </a:solidFill>
              </a:rPr>
              <a:t>1999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Frances Preston	Jo Walker-Meador	Brenda Lee		Johnny Bond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				Cindy Walker	Dolly Parton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						Conway </a:t>
            </a:r>
            <a:r>
              <a:rPr lang="en-US" sz="1000" dirty="0" err="1">
                <a:solidFill>
                  <a:schemeClr val="dk1"/>
                </a:solidFill>
              </a:rPr>
              <a:t>Twitty</a:t>
            </a:r>
            <a:endParaRPr 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2000’s Inductees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2000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2001 (cont.)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2001 (cont.)	</a:t>
            </a:r>
            <a:r>
              <a:rPr lang="en-US" sz="1000" dirty="0"/>
              <a:t>	</a:t>
            </a:r>
            <a:r>
              <a:rPr lang="en-US" sz="1000" dirty="0">
                <a:solidFill>
                  <a:schemeClr val="bg2"/>
                </a:solidFill>
              </a:rPr>
              <a:t>2004</a:t>
            </a:r>
            <a:r>
              <a:rPr lang="en-US" sz="1000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Charley Pride</a:t>
            </a:r>
            <a:r>
              <a:rPr lang="en-US" sz="1000" dirty="0"/>
              <a:t>	Homer &amp; Jethro	Webb Pierce		Jim </a:t>
            </a:r>
            <a:r>
              <a:rPr lang="en-US" sz="1000" dirty="0" err="1"/>
              <a:t>Foglesong</a:t>
            </a:r>
            <a:endParaRPr lang="en-US"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 err="1">
                <a:solidFill>
                  <a:schemeClr val="dk1"/>
                </a:solidFill>
              </a:rPr>
              <a:t>Faron</a:t>
            </a:r>
            <a:r>
              <a:rPr lang="en-US" sz="1000" dirty="0">
                <a:solidFill>
                  <a:schemeClr val="dk1"/>
                </a:solidFill>
              </a:rPr>
              <a:t> Young		Waylon Jennings	</a:t>
            </a:r>
            <a:r>
              <a:rPr lang="en-US" sz="1000" dirty="0">
                <a:solidFill>
                  <a:schemeClr val="bg2"/>
                </a:solidFill>
              </a:rPr>
              <a:t>2002 </a:t>
            </a:r>
            <a:r>
              <a:rPr lang="en-US" sz="1000" dirty="0">
                <a:solidFill>
                  <a:schemeClr val="dk1"/>
                </a:solidFill>
              </a:rPr>
              <a:t>		Kris Kristofferson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2001</a:t>
            </a:r>
            <a:r>
              <a:rPr lang="en-US" sz="1000" dirty="0"/>
              <a:t>		The </a:t>
            </a:r>
            <a:r>
              <a:rPr lang="en-US" sz="1000" dirty="0" err="1"/>
              <a:t>Jordanaires</a:t>
            </a:r>
            <a:r>
              <a:rPr lang="en-US" sz="1000" dirty="0"/>
              <a:t>	Bill Carlisle		</a:t>
            </a:r>
            <a:r>
              <a:rPr lang="en-US" sz="1000" dirty="0">
                <a:solidFill>
                  <a:schemeClr val="bg2"/>
                </a:solidFill>
              </a:rPr>
              <a:t>2005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Bill Anderson		</a:t>
            </a:r>
            <a:r>
              <a:rPr lang="en-US" sz="1000" dirty="0"/>
              <a:t>Don Law</a:t>
            </a:r>
            <a:r>
              <a:rPr lang="en-US" sz="1000" dirty="0">
                <a:solidFill>
                  <a:schemeClr val="dk1"/>
                </a:solidFill>
              </a:rPr>
              <a:t>		Porter Wagoner	Alabama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The </a:t>
            </a:r>
            <a:r>
              <a:rPr lang="en-US" sz="1000" dirty="0" err="1"/>
              <a:t>Delmore</a:t>
            </a:r>
            <a:r>
              <a:rPr lang="en-US" sz="1000" dirty="0"/>
              <a:t> Bros.	The </a:t>
            </a:r>
            <a:r>
              <a:rPr lang="en-US" sz="1000" dirty="0" err="1"/>
              <a:t>Louvin</a:t>
            </a:r>
            <a:r>
              <a:rPr lang="en-US" sz="1000" dirty="0"/>
              <a:t> Bros.	</a:t>
            </a:r>
            <a:r>
              <a:rPr lang="en-US" sz="1000" dirty="0">
                <a:solidFill>
                  <a:schemeClr val="bg2"/>
                </a:solidFill>
              </a:rPr>
              <a:t>2003</a:t>
            </a:r>
            <a:r>
              <a:rPr lang="en-US" sz="1000" dirty="0"/>
              <a:t>		</a:t>
            </a:r>
            <a:r>
              <a:rPr lang="en-US" sz="1000" dirty="0" err="1"/>
              <a:t>DeFord</a:t>
            </a:r>
            <a:r>
              <a:rPr lang="en-US" sz="1000" dirty="0"/>
              <a:t> Bailey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The Everly Bros.	</a:t>
            </a:r>
            <a:r>
              <a:rPr lang="en-US" sz="1000" dirty="0"/>
              <a:t>Ken Nelson</a:t>
            </a:r>
            <a:r>
              <a:rPr lang="en-US" sz="1000" dirty="0">
                <a:solidFill>
                  <a:schemeClr val="dk1"/>
                </a:solidFill>
              </a:rPr>
              <a:t>		Floyd Cramer		Glen Campbell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Don Gibson		Sam Phillips		Carl Smith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2000’s Inductees (cont.)</a:t>
            </a:r>
            <a:endParaRPr dirty="0"/>
          </a:p>
        </p:txBody>
      </p:sp>
      <p:sp>
        <p:nvSpPr>
          <p:cNvPr id="662" name="Google Shape;662;p36"/>
          <p:cNvSpPr txBox="1">
            <a:spLocks noGrp="1"/>
          </p:cNvSpPr>
          <p:nvPr>
            <p:ph type="body" idx="1"/>
          </p:nvPr>
        </p:nvSpPr>
        <p:spPr>
          <a:xfrm>
            <a:off x="715975" y="1261400"/>
            <a:ext cx="77121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2006</a:t>
            </a:r>
            <a:r>
              <a:rPr lang="en-US" sz="1000" dirty="0"/>
              <a:t>		</a:t>
            </a:r>
            <a:r>
              <a:rPr lang="en-US" sz="1000" dirty="0">
                <a:solidFill>
                  <a:schemeClr val="bg2"/>
                </a:solidFill>
              </a:rPr>
              <a:t>2008</a:t>
            </a:r>
            <a:r>
              <a:rPr lang="en-US" sz="1000" dirty="0"/>
              <a:t>			</a:t>
            </a:r>
            <a:r>
              <a:rPr lang="en-US" sz="1000" dirty="0">
                <a:solidFill>
                  <a:schemeClr val="bg2"/>
                </a:solidFill>
              </a:rPr>
              <a:t>2009 (cont.)</a:t>
            </a:r>
            <a:r>
              <a:rPr lang="en-US" sz="1000" dirty="0"/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Harold Bradley</a:t>
            </a:r>
            <a:r>
              <a:rPr lang="en-US" sz="1000" dirty="0"/>
              <a:t>	Tom T. Hall			Charlie McCoy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Sonny James		Emmylou Harris	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George Strait		The Statler Bros.	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bg2"/>
                </a:solidFill>
              </a:rPr>
              <a:t>2007</a:t>
            </a:r>
            <a:r>
              <a:rPr lang="en-US" sz="1000" dirty="0">
                <a:solidFill>
                  <a:schemeClr val="dk1"/>
                </a:solidFill>
              </a:rPr>
              <a:t>		</a:t>
            </a:r>
            <a:r>
              <a:rPr lang="en-US" sz="1000" dirty="0"/>
              <a:t>Ernest Stoneman</a:t>
            </a:r>
            <a:r>
              <a:rPr lang="en-US" sz="1000" dirty="0">
                <a:solidFill>
                  <a:schemeClr val="dk1"/>
                </a:solidFill>
              </a:rPr>
              <a:t>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Ralph Emery		</a:t>
            </a:r>
            <a:r>
              <a:rPr lang="en-US" sz="1000" dirty="0">
                <a:solidFill>
                  <a:schemeClr val="bg2"/>
                </a:solidFill>
              </a:rPr>
              <a:t>2009</a:t>
            </a:r>
            <a:r>
              <a:rPr lang="en-US" sz="1000" dirty="0"/>
              <a:t>	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>
                <a:solidFill>
                  <a:schemeClr val="dk1"/>
                </a:solidFill>
              </a:rPr>
              <a:t>Vince Gill		Roy Clark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000" dirty="0"/>
              <a:t>Mel Tillis		Barbara </a:t>
            </a:r>
            <a:r>
              <a:rPr lang="en-US" sz="1000" dirty="0" err="1"/>
              <a:t>Mandrell</a:t>
            </a:r>
            <a:r>
              <a:rPr lang="en-US" sz="1000" dirty="0"/>
              <a:t>		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79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d Store Day by Slidesgo">
  <a:themeElements>
    <a:clrScheme name="Simple Light">
      <a:dk1>
        <a:srgbClr val="000000"/>
      </a:dk1>
      <a:lt1>
        <a:srgbClr val="FFFFFF"/>
      </a:lt1>
      <a:dk2>
        <a:srgbClr val="D54445"/>
      </a:dk2>
      <a:lt2>
        <a:srgbClr val="C24243"/>
      </a:lt2>
      <a:accent1>
        <a:srgbClr val="F2E9CA"/>
      </a:accent1>
      <a:accent2>
        <a:srgbClr val="DED5B7"/>
      </a:accent2>
      <a:accent3>
        <a:srgbClr val="434343"/>
      </a:accent3>
      <a:accent4>
        <a:srgbClr val="FFFFFF"/>
      </a:accent4>
      <a:accent5>
        <a:srgbClr val="D54445"/>
      </a:accent5>
      <a:accent6>
        <a:srgbClr val="C2424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832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Proxima Nova</vt:lpstr>
      <vt:lpstr>Fascinate Inline</vt:lpstr>
      <vt:lpstr>Oldenburg</vt:lpstr>
      <vt:lpstr>Roboto Condensed Light</vt:lpstr>
      <vt:lpstr>Record Store Day by Slidesgo</vt:lpstr>
      <vt:lpstr>Country Music </vt:lpstr>
      <vt:lpstr>Hall of Fame</vt:lpstr>
      <vt:lpstr>Country Music Hall of Fame</vt:lpstr>
      <vt:lpstr>1960’s Inductees</vt:lpstr>
      <vt:lpstr>1970’s Inductees</vt:lpstr>
      <vt:lpstr>1980’s Inductees</vt:lpstr>
      <vt:lpstr>1990’s Inductees</vt:lpstr>
      <vt:lpstr>2000’s Inductees</vt:lpstr>
      <vt:lpstr>2000’s Inductees (cont.)</vt:lpstr>
      <vt:lpstr>2010’s Inductees</vt:lpstr>
      <vt:lpstr>2010’s Inductees (cont.)</vt:lpstr>
      <vt:lpstr>2020’s Inductees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Country Music </dc:title>
  <cp:lastModifiedBy>Debbie Hoza</cp:lastModifiedBy>
  <cp:revision>12</cp:revision>
  <dcterms:modified xsi:type="dcterms:W3CDTF">2021-05-14T01:55:48Z</dcterms:modified>
</cp:coreProperties>
</file>