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8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28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3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9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18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4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4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1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128481E-971E-4ED7-9324-C549C743725E}" type="datetimeFigureOut">
              <a:rPr lang="en-US" smtClean="0"/>
              <a:t>15-Sep-20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37B3E57-5E8F-44B5-9623-1F90D9EAB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– AI Foundation</a:t>
            </a:r>
            <a:br>
              <a:rPr lang="en-US" dirty="0" smtClean="0"/>
            </a:br>
            <a:r>
              <a:rPr lang="en-US" dirty="0" smtClean="0"/>
              <a:t>DEFCON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Dhaval Parikh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0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efcon</a:t>
            </a:r>
            <a:r>
              <a:rPr lang="en-US" dirty="0" smtClean="0"/>
              <a:t> Dataset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2603500"/>
            <a:ext cx="11287124" cy="3416300"/>
          </a:xfrm>
        </p:spPr>
      </p:pic>
    </p:spTree>
    <p:extLst>
      <p:ext uri="{BB962C8B-B14F-4D97-AF65-F5344CB8AC3E}">
        <p14:creationId xmlns:p14="http://schemas.microsoft.com/office/powerpoint/2010/main" val="347481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columns and </a:t>
            </a:r>
            <a:r>
              <a:rPr lang="en-US" dirty="0" err="1" smtClean="0"/>
              <a:t>explaination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484141"/>
              </p:ext>
            </p:extLst>
          </p:nvPr>
        </p:nvGraphicFramePr>
        <p:xfrm>
          <a:off x="561974" y="2418909"/>
          <a:ext cx="11106150" cy="4044008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381251">
                  <a:extLst>
                    <a:ext uri="{9D8B030D-6E8A-4147-A177-3AD203B41FA5}">
                      <a16:colId xmlns:a16="http://schemas.microsoft.com/office/drawing/2014/main" val="2681094456"/>
                    </a:ext>
                  </a:extLst>
                </a:gridCol>
                <a:gridCol w="8724899">
                  <a:extLst>
                    <a:ext uri="{9D8B030D-6E8A-4147-A177-3AD203B41FA5}">
                      <a16:colId xmlns:a16="http://schemas.microsoft.com/office/drawing/2014/main" val="1956563110"/>
                    </a:ext>
                  </a:extLst>
                </a:gridCol>
              </a:tblGrid>
              <a:tr h="2026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Column</a:t>
                      </a: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Description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905656497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Allied_Nations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number of nations that have joined together as allies.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918427817"/>
                  </a:ext>
                </a:extLst>
              </a:tr>
              <a:tr h="385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Diplomatic_Meetings_Set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number of meetings with the intent to resolve the conflict that is planned.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398678499"/>
                  </a:ext>
                </a:extLst>
              </a:tr>
              <a:tr h="2026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Percent_Of_Forces_Mobilized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percentage of forces mobilized.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921840786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Hostile_Nations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number of enemy nations that have allied together.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4080055235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Active_Threats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number of situations or threats that require immediate attention.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230926609"/>
                  </a:ext>
                </a:extLst>
              </a:tr>
              <a:tr h="385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Inactive_Threats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number of situations or threats being monitored for activity or escalation.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4014895513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Citizen_Fear_Index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percentage of citizens who fear catastrophic military conflicts.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601461991"/>
                  </a:ext>
                </a:extLst>
              </a:tr>
              <a:tr h="2698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Closest_Threat_Distance</a:t>
                      </a:r>
                      <a:r>
                        <a:rPr lang="en-US" sz="1200" dirty="0">
                          <a:effectLst/>
                        </a:rPr>
                        <a:t>(km)</a:t>
                      </a: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closest threat to the border of the country in question.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3786246581"/>
                  </a:ext>
                </a:extLst>
              </a:tr>
              <a:tr h="385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Aircraft_Carriers_Responding</a:t>
                      </a:r>
                      <a:endParaRPr lang="en-US" sz="1200" dirty="0">
                        <a:effectLst/>
                      </a:endParaRP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The number of aircraft carriers actively traveling towards a threat to neutralize it.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57659613"/>
                  </a:ext>
                </a:extLst>
              </a:tr>
              <a:tr h="3855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</a:rPr>
                        <a:t>Troops_Mobilized</a:t>
                      </a:r>
                      <a:r>
                        <a:rPr lang="en-US" sz="1200" dirty="0">
                          <a:effectLst/>
                        </a:rPr>
                        <a:t>(thousands)</a:t>
                      </a: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The number of troops that are activated and responding to the threats being the most.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3805671566"/>
                  </a:ext>
                </a:extLst>
              </a:tr>
              <a:tr h="501221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DEFCON_Level</a:t>
                      </a: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 numeric scale of conflict 'seriousness' with 1 being the least serious and 5 being the most. (target variable)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3351899745"/>
                  </a:ext>
                </a:extLst>
              </a:tr>
              <a:tr h="202686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ID</a:t>
                      </a:r>
                    </a:p>
                  </a:txBody>
                  <a:tcPr marL="34163" marR="34163" marT="17081" marB="1708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An ID to aid a checker script.</a:t>
                      </a:r>
                    </a:p>
                  </a:txBody>
                  <a:tcPr marL="34163" marR="34163" marT="17081" marB="17081" anchor="ctr"/>
                </a:tc>
                <a:extLst>
                  <a:ext uri="{0D108BD9-81ED-4DB2-BD59-A6C34878D82A}">
                    <a16:rowId xmlns:a16="http://schemas.microsoft.com/office/drawing/2014/main" val="10331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23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 is to check various Hyper parameters for the model </a:t>
            </a:r>
          </a:p>
          <a:p>
            <a:r>
              <a:rPr lang="en-US" dirty="0" smtClean="0"/>
              <a:t>Coming up with best suitable model prediction.</a:t>
            </a:r>
          </a:p>
          <a:p>
            <a:r>
              <a:rPr lang="en-US" dirty="0" smtClean="0"/>
              <a:t>How does each of the parameter affect the Model accuracy and time to fit the model.</a:t>
            </a:r>
          </a:p>
          <a:p>
            <a:r>
              <a:rPr lang="en-US" dirty="0" smtClean="0"/>
              <a:t>During evaluation be on overfitting side to avoid quitting while in local minima.</a:t>
            </a:r>
          </a:p>
          <a:p>
            <a:r>
              <a:rPr lang="en-US" dirty="0"/>
              <a:t>Evaluate if there are any local minima</a:t>
            </a:r>
          </a:p>
          <a:p>
            <a:r>
              <a:rPr lang="en-US" dirty="0" smtClean="0"/>
              <a:t>Identify the model to take as final one to evaluate and train further.</a:t>
            </a:r>
          </a:p>
        </p:txBody>
      </p:sp>
    </p:spTree>
    <p:extLst>
      <p:ext uri="{BB962C8B-B14F-4D97-AF65-F5344CB8AC3E}">
        <p14:creationId xmlns:p14="http://schemas.microsoft.com/office/powerpoint/2010/main" val="335319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is not sufficient to predict the DEFCON Level as the Best accuracy is low (61.6%).</a:t>
            </a:r>
          </a:p>
          <a:p>
            <a:r>
              <a:rPr lang="en-US" dirty="0" smtClean="0"/>
              <a:t>May need further feature engineering or may need to gather more data with additional features that would have better correlation with the Target variable.</a:t>
            </a:r>
          </a:p>
          <a:p>
            <a:r>
              <a:rPr lang="en-US" dirty="0" smtClean="0"/>
              <a:t>Also can evaluate if the fixing of imbalance can improve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30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311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Project – AI Foundation DEFCON Multiclass classification</vt:lpstr>
      <vt:lpstr>Defcon Dataset</vt:lpstr>
      <vt:lpstr>Data columns and explaination</vt:lpstr>
      <vt:lpstr>Approach</vt:lpstr>
      <vt:lpstr>Conclusion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AI Foundation DEFCON Multiclass classification</dc:title>
  <dc:creator>Dhaval Parikh</dc:creator>
  <cp:lastModifiedBy>Dhaval Parikh</cp:lastModifiedBy>
  <cp:revision>2</cp:revision>
  <dcterms:created xsi:type="dcterms:W3CDTF">2020-09-15T17:01:49Z</dcterms:created>
  <dcterms:modified xsi:type="dcterms:W3CDTF">2020-09-15T17:19:07Z</dcterms:modified>
</cp:coreProperties>
</file>