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0" r:id="rId2"/>
    <p:sldId id="491" r:id="rId3"/>
    <p:sldId id="492" r:id="rId4"/>
    <p:sldId id="493" r:id="rId5"/>
    <p:sldId id="528" r:id="rId6"/>
    <p:sldId id="529" r:id="rId7"/>
    <p:sldId id="494" r:id="rId8"/>
    <p:sldId id="495" r:id="rId9"/>
    <p:sldId id="502" r:id="rId10"/>
    <p:sldId id="497" r:id="rId11"/>
    <p:sldId id="498" r:id="rId12"/>
    <p:sldId id="499" r:id="rId13"/>
    <p:sldId id="500" r:id="rId14"/>
    <p:sldId id="530" r:id="rId15"/>
    <p:sldId id="501" r:id="rId16"/>
    <p:sldId id="531" r:id="rId17"/>
    <p:sldId id="532" r:id="rId18"/>
    <p:sldId id="503" r:id="rId19"/>
    <p:sldId id="504" r:id="rId20"/>
    <p:sldId id="505" r:id="rId21"/>
    <p:sldId id="506" r:id="rId22"/>
    <p:sldId id="507" r:id="rId23"/>
    <p:sldId id="508" r:id="rId24"/>
    <p:sldId id="533" r:id="rId25"/>
    <p:sldId id="509" r:id="rId26"/>
    <p:sldId id="510" r:id="rId27"/>
    <p:sldId id="511" r:id="rId28"/>
    <p:sldId id="512" r:id="rId29"/>
    <p:sldId id="513" r:id="rId30"/>
    <p:sldId id="514" r:id="rId31"/>
    <p:sldId id="515" r:id="rId32"/>
    <p:sldId id="516" r:id="rId33"/>
    <p:sldId id="517" r:id="rId34"/>
    <p:sldId id="534" r:id="rId35"/>
    <p:sldId id="518" r:id="rId36"/>
    <p:sldId id="535" r:id="rId37"/>
    <p:sldId id="519" r:id="rId38"/>
    <p:sldId id="536" r:id="rId39"/>
    <p:sldId id="520" r:id="rId40"/>
    <p:sldId id="521" r:id="rId41"/>
    <p:sldId id="522" r:id="rId42"/>
    <p:sldId id="523" r:id="rId43"/>
    <p:sldId id="524" r:id="rId44"/>
    <p:sldId id="525" r:id="rId45"/>
    <p:sldId id="526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9-2-1" initials="1" lastIdx="1" clrIdx="0">
    <p:extLst>
      <p:ext uri="{19B8F6BF-5375-455C-9EA6-DF929625EA0E}">
        <p15:presenceInfo xmlns:p15="http://schemas.microsoft.com/office/powerpoint/2012/main" userId="19-2-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58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0862D-0FE6-45A2-8645-2ABC8609D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0BA5E-B088-4D5D-9774-E752E542C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E9A98-87B4-4D9F-A3C2-A9A003AA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31-23A6-4008-BD98-D4C947C4001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6DFE2F-6EEE-4E3B-833F-5C234C6B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C9A9E6-0C1D-4FB7-8AC6-AB398341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6596-D960-4087-A429-50B9D9AF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69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4F3DD-FE4E-4DF5-A818-57DF85A6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029E67-C107-4B18-AAE1-40D14B4A2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BED97-0290-41A4-BB46-21AD7E56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31-23A6-4008-BD98-D4C947C4001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8B8D7-E2DB-45DD-A3A3-7F435439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CFF812-4627-4ED5-A3E0-CF339A22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6596-D960-4087-A429-50B9D9AF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16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A14A66-BFAD-40C1-B05E-19037ABB0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5953B2-01C0-40FA-BA29-B19C90240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70902-B77A-4D13-AEF6-6A834EDC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31-23A6-4008-BD98-D4C947C4001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95638-6657-4CC1-A0F0-53170944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D416A-21D5-4784-A55E-53A3B694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6596-D960-4087-A429-50B9D9AF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85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2982C-C8C9-48A3-963E-AE4F449D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7F1B7-0872-4790-99DB-AFAD6B999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1FBA39-4706-4994-BAE2-07D8F31E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31-23A6-4008-BD98-D4C947C4001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CB7C37-A6BB-4E33-ADB6-9D3846EA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26F24-A953-497A-A5CB-017EBB128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6596-D960-4087-A429-50B9D9AF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10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D34BB-7D76-4111-B35B-A6E99E36E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36A1B2-7474-41E2-996B-A25507CD5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BBEC5-BDF0-4E81-9E90-C4CB985C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31-23A6-4008-BD98-D4C947C4001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67307-A5F8-4B09-8B57-74D0318F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B8E9BB-4BCF-4B70-9111-99F7EC96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6596-D960-4087-A429-50B9D9AF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4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BAD35-B8C5-4A9B-BE2E-BEC42BF8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687283-3D01-4439-A690-E87313DBC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0DCDC6-3845-4C89-A363-67BE98F4E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ACAFB7-A801-4E25-A8F5-C8B39E25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31-23A6-4008-BD98-D4C947C4001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286C03-FEC7-4CB0-A253-D83C384C6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466377-BD02-4CF5-B391-EBBA8998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6596-D960-4087-A429-50B9D9AF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46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8CF71-96F6-4ED1-BE4D-F52C4D753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A1CD62-9D5C-4682-B0EE-9F13029E1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C1EE7A-35D8-45A7-9C99-23C19E6D6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5EDB74-1EB1-414B-9513-B7BA303BC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1E24B7-AC85-4E81-B856-1FC2FFA59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E0E14-4716-4D59-9D3E-CFFDF81A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31-23A6-4008-BD98-D4C947C4001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C74880-AB49-4E81-BCA8-33D2DFBD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AEF897-0A72-421A-B726-F9DA3B78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6596-D960-4087-A429-50B9D9AF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33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754A7-8CEE-43A1-8727-73D09A2B7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9BB9E2-B5C9-4254-8AB6-35B1FE6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31-23A6-4008-BD98-D4C947C4001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B954DB-4B34-423A-B10B-C447F416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B9C36C-3ED3-4FFA-A316-91318EC0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6596-D960-4087-A429-50B9D9AF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17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7707C0-ACB0-4009-BF34-6DC96045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31-23A6-4008-BD98-D4C947C4001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E4FD5B-F747-4755-AF47-21C101BB7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C3C3B6-BB64-4E90-903E-071D6E10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6596-D960-4087-A429-50B9D9AF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91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652B9-A0D2-4505-8708-72B4BE7B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F5D9F-1ED0-41EC-A2F0-197D1C62D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B54A5D-E4E2-496C-BE49-B06846A50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D4B401-3866-4497-BD33-E79C3630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31-23A6-4008-BD98-D4C947C4001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0E3867-F2FE-4348-A21C-0F1A3439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F891C7-F27A-4628-8134-7E5B56D9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6596-D960-4087-A429-50B9D9AF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29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0F77E-1797-4B4F-96EB-C9DC5CB3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1D9641-BE2E-4AC2-B31B-4EAF8FA3F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327071-9604-4D98-B172-943237B27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E60BF1-7786-494A-8F4D-EFDCE0F3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31-23A6-4008-BD98-D4C947C4001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6D76DA-D5E8-4901-8FB8-89747990E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087DE8-C7DE-4F03-9571-8F309E712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6596-D960-4087-A429-50B9D9AF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59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B94D63-DADB-453B-9FF4-B54FA4A2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CD658C-517D-401C-AEB1-2560E2C1D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E90F41-7007-4AEF-B9F1-21DDDB505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FF331-23A6-4008-BD98-D4C947C4001D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525EC-95E7-4EFA-B177-308EA1742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4CA831-64B5-4C93-8067-1D110004E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26596-D960-4087-A429-50B9D9AF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8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4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5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8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9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3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4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9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43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4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4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4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4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4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8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9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7058507" y="1245573"/>
            <a:ext cx="156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7F1927-40C5-4B53-A931-A439877C0193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9E697BF-B1E3-4D8B-A82D-C1BA9055C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4932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C2AF23-8153-468F-A021-4C66A9A8799C}"/>
              </a:ext>
            </a:extLst>
          </p:cNvPr>
          <p:cNvSpPr txBox="1"/>
          <p:nvPr/>
        </p:nvSpPr>
        <p:spPr>
          <a:xfrm>
            <a:off x="0" y="3380876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이용 후기</a:t>
            </a:r>
          </a:p>
        </p:txBody>
      </p:sp>
    </p:spTree>
    <p:extLst>
      <p:ext uri="{BB962C8B-B14F-4D97-AF65-F5344CB8AC3E}">
        <p14:creationId xmlns:p14="http://schemas.microsoft.com/office/powerpoint/2010/main" val="3141494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6CE546-D8EE-4B72-9110-7B85AF9F56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315" y="1825891"/>
            <a:ext cx="7049369" cy="4713483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F47D206-5D18-4E8C-9601-1E9A0A039628}"/>
              </a:ext>
            </a:extLst>
          </p:cNvPr>
          <p:cNvSpPr/>
          <p:nvPr/>
        </p:nvSpPr>
        <p:spPr>
          <a:xfrm>
            <a:off x="8470232" y="3429000"/>
            <a:ext cx="972632" cy="228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768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0BCC30-6193-4080-8BD2-F33EE42572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214" y="1883228"/>
            <a:ext cx="7349572" cy="464245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F93F18A-6E02-4DC1-A4BA-F11A935956F7}"/>
              </a:ext>
            </a:extLst>
          </p:cNvPr>
          <p:cNvSpPr/>
          <p:nvPr/>
        </p:nvSpPr>
        <p:spPr>
          <a:xfrm>
            <a:off x="4235116" y="3597442"/>
            <a:ext cx="4307305" cy="2406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618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AFD491-71F1-417F-B3CC-D877068E74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607" y="1825891"/>
            <a:ext cx="7438786" cy="4736437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E0FE647-14A6-48A3-8F1F-B2701B1AA301}"/>
              </a:ext>
            </a:extLst>
          </p:cNvPr>
          <p:cNvSpPr/>
          <p:nvPr/>
        </p:nvSpPr>
        <p:spPr>
          <a:xfrm>
            <a:off x="4211053" y="5065295"/>
            <a:ext cx="589547" cy="2165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904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3BD822-CDB5-4C02-B4AD-476A7BB7BFB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940" y="1825891"/>
            <a:ext cx="7450120" cy="472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72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0BCC30-6193-4080-8BD2-F33EE42572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214" y="1883228"/>
            <a:ext cx="7349572" cy="464245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F93F18A-6E02-4DC1-A4BA-F11A935956F7}"/>
              </a:ext>
            </a:extLst>
          </p:cNvPr>
          <p:cNvSpPr/>
          <p:nvPr/>
        </p:nvSpPr>
        <p:spPr>
          <a:xfrm>
            <a:off x="4259179" y="4788568"/>
            <a:ext cx="4307305" cy="2406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33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3F508B-BE47-4E4F-A0C5-82C849B5DD8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35" y="1993840"/>
            <a:ext cx="7906329" cy="451971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3A90ECC-6FDF-41CC-A49E-5020F703B7BE}"/>
              </a:ext>
            </a:extLst>
          </p:cNvPr>
          <p:cNvSpPr/>
          <p:nvPr/>
        </p:nvSpPr>
        <p:spPr>
          <a:xfrm>
            <a:off x="4150895" y="4391526"/>
            <a:ext cx="1881605" cy="1443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92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7899998-3222-4040-8191-4C26F35297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245" y="1825891"/>
            <a:ext cx="7246509" cy="4842732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4E0E0E2-A913-4B98-AFF9-F6792FB22C9E}"/>
              </a:ext>
            </a:extLst>
          </p:cNvPr>
          <p:cNvSpPr/>
          <p:nvPr/>
        </p:nvSpPr>
        <p:spPr>
          <a:xfrm>
            <a:off x="6997468" y="6006947"/>
            <a:ext cx="1184005" cy="30963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767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0BCC30-6193-4080-8BD2-F33EE42572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214" y="1883228"/>
            <a:ext cx="7349572" cy="464245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F93F18A-6E02-4DC1-A4BA-F11A935956F7}"/>
              </a:ext>
            </a:extLst>
          </p:cNvPr>
          <p:cNvSpPr/>
          <p:nvPr/>
        </p:nvSpPr>
        <p:spPr>
          <a:xfrm>
            <a:off x="4271211" y="5390148"/>
            <a:ext cx="4307305" cy="2406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525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AE9EA79-54A3-4DC6-ACC7-ED86ADD8B5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331" y="1993840"/>
            <a:ext cx="6784338" cy="467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88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BC7516-542A-49A4-826D-8AB0B817C5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320" y="1883228"/>
            <a:ext cx="6827360" cy="4724949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A54B3F5-CBA0-4DDE-8340-6F743512D02F}"/>
              </a:ext>
            </a:extLst>
          </p:cNvPr>
          <p:cNvSpPr/>
          <p:nvPr/>
        </p:nvSpPr>
        <p:spPr>
          <a:xfrm>
            <a:off x="6930190" y="5895474"/>
            <a:ext cx="1094874" cy="30078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11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62E6DD0-BB3D-4DEA-9F80-F55313A7E36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232" y="1790757"/>
            <a:ext cx="6977535" cy="4669489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C88F129-D099-4578-AF4C-2395EB7FE055}"/>
              </a:ext>
            </a:extLst>
          </p:cNvPr>
          <p:cNvSpPr/>
          <p:nvPr/>
        </p:nvSpPr>
        <p:spPr>
          <a:xfrm>
            <a:off x="8446168" y="3212432"/>
            <a:ext cx="1084282" cy="2165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714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717964-A9A4-4AFC-B95D-FAD2C5F8CE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210" y="1825891"/>
            <a:ext cx="7291579" cy="487139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7ADC2C8-68F4-4E58-88C5-FDC877E11FCF}"/>
              </a:ext>
            </a:extLst>
          </p:cNvPr>
          <p:cNvSpPr/>
          <p:nvPr/>
        </p:nvSpPr>
        <p:spPr>
          <a:xfrm>
            <a:off x="8277726" y="2839453"/>
            <a:ext cx="986590" cy="1968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854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EC45BD-C928-4E4A-930B-C3963FA4D6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816" y="1825891"/>
            <a:ext cx="7633368" cy="478134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43B5BCC-B53E-45D8-B60E-13D65784CF0D}"/>
              </a:ext>
            </a:extLst>
          </p:cNvPr>
          <p:cNvSpPr/>
          <p:nvPr/>
        </p:nvSpPr>
        <p:spPr>
          <a:xfrm>
            <a:off x="8626642" y="2394284"/>
            <a:ext cx="409074" cy="2887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619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F5D7551-CC4B-4ED6-B965-6408A15A09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65" y="1883228"/>
            <a:ext cx="7353270" cy="4721640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ACE797A-1C95-42C2-97FB-76F49995A0AC}"/>
              </a:ext>
            </a:extLst>
          </p:cNvPr>
          <p:cNvSpPr/>
          <p:nvPr/>
        </p:nvSpPr>
        <p:spPr>
          <a:xfrm>
            <a:off x="4939966" y="3513220"/>
            <a:ext cx="902368" cy="168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994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76712B-52F4-40C1-B369-D61420FAE8D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929" y="1814820"/>
            <a:ext cx="7532141" cy="488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72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F5D7551-CC4B-4ED6-B965-6408A15A09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65" y="1883228"/>
            <a:ext cx="7353270" cy="472164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E224DBD-E1E4-4E42-A3DE-79846F682C4E}"/>
              </a:ext>
            </a:extLst>
          </p:cNvPr>
          <p:cNvSpPr/>
          <p:nvPr/>
        </p:nvSpPr>
        <p:spPr>
          <a:xfrm>
            <a:off x="6605336" y="3513222"/>
            <a:ext cx="673769" cy="228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787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9E331B-FAAF-4551-A1F1-734AB88F22A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67" y="1803914"/>
            <a:ext cx="7579666" cy="481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90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CEBEB4-EB5A-4C06-8AAE-21F2938A95A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120" y="1883228"/>
            <a:ext cx="7401760" cy="4798382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B65F35C-13B0-4A99-A744-F0F5AD8FF65A}"/>
              </a:ext>
            </a:extLst>
          </p:cNvPr>
          <p:cNvSpPr/>
          <p:nvPr/>
        </p:nvSpPr>
        <p:spPr>
          <a:xfrm>
            <a:off x="6906126" y="3789947"/>
            <a:ext cx="709863" cy="2646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305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55AAA5-FBD7-4A2F-9DE1-EF216B2F37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295" y="1993840"/>
            <a:ext cx="7617409" cy="445559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5DBB5D7-3815-4262-B9B0-25597C5B04F8}"/>
              </a:ext>
            </a:extLst>
          </p:cNvPr>
          <p:cNvSpPr/>
          <p:nvPr/>
        </p:nvSpPr>
        <p:spPr>
          <a:xfrm>
            <a:off x="3937000" y="3092116"/>
            <a:ext cx="5483726" cy="1804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835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9F78D5-441C-4EB4-81FD-39B24C689C9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657" y="1790757"/>
            <a:ext cx="7441686" cy="4778414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05EC433-FBB5-4881-B193-D7825BE3DE69}"/>
              </a:ext>
            </a:extLst>
          </p:cNvPr>
          <p:cNvSpPr/>
          <p:nvPr/>
        </p:nvSpPr>
        <p:spPr>
          <a:xfrm>
            <a:off x="7976937" y="3248526"/>
            <a:ext cx="1251284" cy="2406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23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A732CC-8C69-4D90-9BB1-96E904EB853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085" y="1883228"/>
            <a:ext cx="7344830" cy="474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5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E2CEE5-62D7-4119-A6A7-FA89E1C3CF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47" y="1913817"/>
            <a:ext cx="8575306" cy="449118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7C4BE45-3DEF-4F4B-A39F-6E3F3F41D5D5}"/>
              </a:ext>
            </a:extLst>
          </p:cNvPr>
          <p:cNvSpPr/>
          <p:nvPr/>
        </p:nvSpPr>
        <p:spPr>
          <a:xfrm>
            <a:off x="8001000" y="4235116"/>
            <a:ext cx="782053" cy="3489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6A03934-7850-4B5E-9138-D3DFE4717CF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58" y="1883228"/>
            <a:ext cx="7232083" cy="4688307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2FEF780-C291-4F8C-954A-4B2F2F481A3C}"/>
              </a:ext>
            </a:extLst>
          </p:cNvPr>
          <p:cNvSpPr/>
          <p:nvPr/>
        </p:nvSpPr>
        <p:spPr>
          <a:xfrm>
            <a:off x="6761747" y="4572000"/>
            <a:ext cx="613611" cy="2165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597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637C48-F5C0-46B0-AB9A-26E55C0D3F5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67" y="1817073"/>
            <a:ext cx="7889866" cy="4945484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9E0EA21-641D-4210-9F84-C2E953004EF0}"/>
              </a:ext>
            </a:extLst>
          </p:cNvPr>
          <p:cNvSpPr/>
          <p:nvPr/>
        </p:nvSpPr>
        <p:spPr>
          <a:xfrm>
            <a:off x="8169442" y="2971800"/>
            <a:ext cx="1203158" cy="2045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5129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9C6B49-E228-46DC-8738-F43FEAF0FF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26" y="1825891"/>
            <a:ext cx="7747747" cy="4985932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B4F743C-1157-4FFA-9B65-56E3E17CCBDD}"/>
              </a:ext>
            </a:extLst>
          </p:cNvPr>
          <p:cNvSpPr/>
          <p:nvPr/>
        </p:nvSpPr>
        <p:spPr>
          <a:xfrm>
            <a:off x="3937000" y="3200400"/>
            <a:ext cx="1454150" cy="228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178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1B5416-3FA4-4BD4-9B50-93A1B6C1D3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894" y="1790757"/>
            <a:ext cx="8025212" cy="490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15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9C6B49-E228-46DC-8738-F43FEAF0FF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26" y="1825891"/>
            <a:ext cx="7747747" cy="4985932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B4F743C-1157-4FFA-9B65-56E3E17CCBDD}"/>
              </a:ext>
            </a:extLst>
          </p:cNvPr>
          <p:cNvSpPr/>
          <p:nvPr/>
        </p:nvSpPr>
        <p:spPr>
          <a:xfrm>
            <a:off x="8340558" y="3212432"/>
            <a:ext cx="635000" cy="2165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9760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9970FE6-0C04-4A41-A623-615398DAC7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199" y="1817073"/>
            <a:ext cx="7998601" cy="475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908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A92E5D-FE1F-431C-A205-747F24338DD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21" y="1883228"/>
            <a:ext cx="7315358" cy="4674184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1E94F3-7BDC-451E-858E-1D61CCE64E92}"/>
              </a:ext>
            </a:extLst>
          </p:cNvPr>
          <p:cNvSpPr/>
          <p:nvPr/>
        </p:nvSpPr>
        <p:spPr>
          <a:xfrm>
            <a:off x="6845968" y="3513221"/>
            <a:ext cx="625643" cy="2165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486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BD6D21-2D57-46C6-A677-5F633F54A54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558" y="1913817"/>
            <a:ext cx="7431883" cy="4678682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BC3295D-CD65-4A96-93E9-756E08BA65EE}"/>
              </a:ext>
            </a:extLst>
          </p:cNvPr>
          <p:cNvSpPr/>
          <p:nvPr/>
        </p:nvSpPr>
        <p:spPr>
          <a:xfrm>
            <a:off x="3850105" y="2863516"/>
            <a:ext cx="5502545" cy="1728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64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EC45BD-C928-4E4A-930B-C3963FA4D6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816" y="1825891"/>
            <a:ext cx="7633368" cy="478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589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95A028-74D7-4D93-A657-997CB348852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36" y="1817073"/>
            <a:ext cx="7840127" cy="4959398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427B572-64AF-4051-9416-95139668B296}"/>
              </a:ext>
            </a:extLst>
          </p:cNvPr>
          <p:cNvSpPr/>
          <p:nvPr/>
        </p:nvSpPr>
        <p:spPr>
          <a:xfrm>
            <a:off x="8217568" y="2731168"/>
            <a:ext cx="1082843" cy="228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8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257D06-0B85-4E95-9973-CE2D8842341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44" y="1910079"/>
            <a:ext cx="3606756" cy="458978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9BE689B-345A-4D5A-A37B-070A4C15347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44" y="1919537"/>
            <a:ext cx="3606756" cy="457087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075DC93-6E13-4931-9B2A-064893692E7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46" y="1900621"/>
            <a:ext cx="3723890" cy="469936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85F795C-7BE1-4688-BAB8-6BDFA17072E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206" y="1900621"/>
            <a:ext cx="3225369" cy="937772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1311407-8352-469C-9CA3-B8ADF6676EFA}"/>
              </a:ext>
            </a:extLst>
          </p:cNvPr>
          <p:cNvSpPr/>
          <p:nvPr/>
        </p:nvSpPr>
        <p:spPr>
          <a:xfrm>
            <a:off x="6870032" y="6160168"/>
            <a:ext cx="940468" cy="33969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A779D41-DFB5-4D0A-BEE3-3D41D15479D1}"/>
              </a:ext>
            </a:extLst>
          </p:cNvPr>
          <p:cNvSpPr/>
          <p:nvPr/>
        </p:nvSpPr>
        <p:spPr>
          <a:xfrm>
            <a:off x="4426864" y="1870137"/>
            <a:ext cx="3234592" cy="9377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A80A98E-3451-4095-8FF1-662363C328D5}"/>
              </a:ext>
            </a:extLst>
          </p:cNvPr>
          <p:cNvSpPr/>
          <p:nvPr/>
        </p:nvSpPr>
        <p:spPr>
          <a:xfrm>
            <a:off x="8343594" y="1900621"/>
            <a:ext cx="3234592" cy="9377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7E3EC75-801E-4073-9684-17F9FBE7FC71}"/>
              </a:ext>
            </a:extLst>
          </p:cNvPr>
          <p:cNvSpPr/>
          <p:nvPr/>
        </p:nvSpPr>
        <p:spPr>
          <a:xfrm>
            <a:off x="10921288" y="6260286"/>
            <a:ext cx="940468" cy="33969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51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871AD0-B322-4747-8A8D-F6CD2148B8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081" y="1825891"/>
            <a:ext cx="7396837" cy="486416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1A28045-E368-4475-AA96-4EEC3E9D7A32}"/>
              </a:ext>
            </a:extLst>
          </p:cNvPr>
          <p:cNvSpPr/>
          <p:nvPr/>
        </p:nvSpPr>
        <p:spPr>
          <a:xfrm>
            <a:off x="4259179" y="2755232"/>
            <a:ext cx="276726" cy="1684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853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928C6B-AC26-4E56-B387-8449091B6EF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1790757"/>
            <a:ext cx="7447147" cy="4754259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2D65737-9F12-48EE-B6A4-6A119039AA3C}"/>
              </a:ext>
            </a:extLst>
          </p:cNvPr>
          <p:cNvSpPr/>
          <p:nvPr/>
        </p:nvSpPr>
        <p:spPr>
          <a:xfrm>
            <a:off x="2927350" y="5524501"/>
            <a:ext cx="1009650" cy="1664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9308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C34FC88-851E-4BD5-A445-83900858C4F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631" y="1817073"/>
            <a:ext cx="7579737" cy="4984104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A72C6B0-8498-4B53-8E31-B38DE7E6095C}"/>
              </a:ext>
            </a:extLst>
          </p:cNvPr>
          <p:cNvSpPr/>
          <p:nvPr/>
        </p:nvSpPr>
        <p:spPr>
          <a:xfrm>
            <a:off x="4235116" y="2947737"/>
            <a:ext cx="264695" cy="1684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0649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A8AD9CD-2CC0-4CA1-B5CE-FF9496A6B5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627" y="1859165"/>
            <a:ext cx="7346746" cy="4828027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B555426-2338-4A02-A6B1-D7DC7F2AE977}"/>
              </a:ext>
            </a:extLst>
          </p:cNvPr>
          <p:cNvSpPr/>
          <p:nvPr/>
        </p:nvSpPr>
        <p:spPr>
          <a:xfrm>
            <a:off x="2422627" y="5727032"/>
            <a:ext cx="464952" cy="2045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550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A1FFE0-16E9-456B-8305-0AC14F4DA14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771" y="1883228"/>
            <a:ext cx="7192457" cy="4871568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61C0CE2-FCDD-43C6-81EC-7B135D267E48}"/>
              </a:ext>
            </a:extLst>
          </p:cNvPr>
          <p:cNvSpPr/>
          <p:nvPr/>
        </p:nvSpPr>
        <p:spPr>
          <a:xfrm>
            <a:off x="7868653" y="3597441"/>
            <a:ext cx="336884" cy="2165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3039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719D9A-AC47-47F8-B314-712D2196C70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875" y="1790757"/>
            <a:ext cx="7395250" cy="4906464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7BFD86D-CC4A-41B6-9263-8961FEB65A7D}"/>
              </a:ext>
            </a:extLst>
          </p:cNvPr>
          <p:cNvSpPr/>
          <p:nvPr/>
        </p:nvSpPr>
        <p:spPr>
          <a:xfrm>
            <a:off x="5293895" y="3717758"/>
            <a:ext cx="782052" cy="1684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48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48F435-6C30-4CD8-8C15-CBCF9D87AE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210" y="1825891"/>
            <a:ext cx="7291579" cy="4871395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9F9E796-765C-458B-AFE0-042D6701B441}"/>
              </a:ext>
            </a:extLst>
          </p:cNvPr>
          <p:cNvSpPr/>
          <p:nvPr/>
        </p:nvSpPr>
        <p:spPr>
          <a:xfrm>
            <a:off x="8265695" y="2863516"/>
            <a:ext cx="1086955" cy="1728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848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22AB629-02EC-4078-907B-31AAC33498A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839" y="1825891"/>
            <a:ext cx="7652032" cy="4793031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6AB8B47-6A41-45B6-94D0-7A44F083A67B}"/>
              </a:ext>
            </a:extLst>
          </p:cNvPr>
          <p:cNvSpPr/>
          <p:nvPr/>
        </p:nvSpPr>
        <p:spPr>
          <a:xfrm>
            <a:off x="3549316" y="2394284"/>
            <a:ext cx="517358" cy="272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05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B3E28C-B5AB-41ED-8814-713C4D23C3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366" y="1825891"/>
            <a:ext cx="7216267" cy="4824359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14B7248-6EE0-46DC-B713-1221AC711477}"/>
              </a:ext>
            </a:extLst>
          </p:cNvPr>
          <p:cNvSpPr/>
          <p:nvPr/>
        </p:nvSpPr>
        <p:spPr>
          <a:xfrm>
            <a:off x="3166978" y="2646124"/>
            <a:ext cx="1116263" cy="169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07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4B89C0E-A588-4A61-91CA-3FACC0906A6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985" y="1803914"/>
            <a:ext cx="6032630" cy="503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7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7058507" y="1245573"/>
            <a:ext cx="156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7F1927-40C5-4B53-A931-A439877C0193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9E697BF-B1E3-4D8B-A82D-C1BA9055C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4932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C2AF23-8153-468F-A021-4C66A9A8799C}"/>
              </a:ext>
            </a:extLst>
          </p:cNvPr>
          <p:cNvSpPr txBox="1"/>
          <p:nvPr/>
        </p:nvSpPr>
        <p:spPr>
          <a:xfrm>
            <a:off x="0" y="3380876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고객 서비스 지원</a:t>
            </a:r>
          </a:p>
        </p:txBody>
      </p:sp>
    </p:spTree>
    <p:extLst>
      <p:ext uri="{BB962C8B-B14F-4D97-AF65-F5344CB8AC3E}">
        <p14:creationId xmlns:p14="http://schemas.microsoft.com/office/powerpoint/2010/main" val="404686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410</Words>
  <Application>Microsoft Office PowerPoint</Application>
  <PresentationFormat>와이드스크린</PresentationFormat>
  <Paragraphs>272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Dongha</dc:creator>
  <cp:lastModifiedBy>19-2-7</cp:lastModifiedBy>
  <cp:revision>389</cp:revision>
  <dcterms:created xsi:type="dcterms:W3CDTF">2019-06-18T08:25:44Z</dcterms:created>
  <dcterms:modified xsi:type="dcterms:W3CDTF">2019-06-20T03:21:39Z</dcterms:modified>
</cp:coreProperties>
</file>