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6" r:id="rId6"/>
    <p:sldId id="267" r:id="rId7"/>
    <p:sldId id="270" r:id="rId8"/>
    <p:sldId id="271" r:id="rId9"/>
    <p:sldId id="268" r:id="rId10"/>
    <p:sldId id="269" r:id="rId11"/>
    <p:sldId id="273" r:id="rId12"/>
    <p:sldId id="274" r:id="rId13"/>
    <p:sldId id="272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8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862D-0FE6-45A2-8645-2ABC8609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0BA5E-B088-4D5D-9774-E752E542C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E9A98-87B4-4D9F-A3C2-A9A003AA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DFE2F-6EEE-4E3B-833F-5C234C6B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9A9E6-0C1D-4FB7-8AC6-AB398341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9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F3DD-FE4E-4DF5-A818-57DF85A6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29E67-C107-4B18-AAE1-40D14B4A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BED97-0290-41A4-BB46-21AD7E56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8B8D7-E2DB-45DD-A3A3-7F435439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FF812-4627-4ED5-A3E0-CF339A2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1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4A66-BFAD-40C1-B05E-19037ABB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5953B2-01C0-40FA-BA29-B19C9024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70902-B77A-4D13-AEF6-6A834EDC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5638-6657-4CC1-A0F0-53170944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416A-21D5-4784-A55E-53A3B694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5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2982C-C8C9-48A3-963E-AE4F449D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97F1B7-0872-4790-99DB-AFAD6B99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FBA39-4706-4994-BAE2-07D8F31E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CB7C37-A6BB-4E33-ADB6-9D3846EA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26F24-A953-497A-A5CB-017EBB12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0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D34BB-7D76-4111-B35B-A6E99E3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36A1B2-7474-41E2-996B-A25507CD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BBEC5-BDF0-4E81-9E90-C4CB985C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7307-A5F8-4B09-8B57-74D0318F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8E9BB-4BCF-4B70-9111-99F7EC96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AD35-B8C5-4A9B-BE2E-BEC42BF8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87283-3D01-4439-A690-E87313DB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DCDC6-3845-4C89-A363-67BE98F4E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CAFB7-A801-4E25-A8F5-C8B39E2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86C03-FEC7-4CB0-A253-D83C384C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66377-BD02-4CF5-B391-EBBA8998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46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CF71-96F6-4ED1-BE4D-F52C4D753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1CD62-9D5C-4682-B0EE-9F13029E1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C1EE7A-35D8-45A7-9C99-23C19E6D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EDB74-1EB1-414B-9513-B7BA303BC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1E24B7-AC85-4E81-B856-1FC2FFA5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E0E14-4716-4D59-9D3E-CFFDF81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C74880-AB49-4E81-BCA8-33D2DFBD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AEF897-0A72-421A-B726-F9DA3B78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3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754A7-8CEE-43A1-8727-73D09A2B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9BB9E2-B5C9-4254-8AB6-35B1FE6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B954DB-4B34-423A-B10B-C447F416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B9C36C-3ED3-4FFA-A316-91318EC0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7707C0-ACB0-4009-BF34-6DC96045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E4FD5B-F747-4755-AF47-21C101BB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3C3B6-BB64-4E90-903E-071D6E10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1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652B9-A0D2-4505-8708-72B4BE7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F5D9F-1ED0-41EC-A2F0-197D1C62D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4A5D-E4E2-496C-BE49-B06846A5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B401-3866-4497-BD33-E79C3630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0E3867-F2FE-4348-A21C-0F1A3439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F891C7-F27A-4628-8134-7E5B56D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9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0F77E-1797-4B4F-96EB-C9DC5CB3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1D9641-BE2E-4AC2-B31B-4EAF8FA3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27071-9604-4D98-B172-943237B2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60BF1-7786-494A-8F4D-EFDCE0F3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76DA-D5E8-4901-8FB8-89747990E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087DE8-C7DE-4F03-9571-8F309E7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94D63-DADB-453B-9FF4-B54FA4A2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D658C-517D-401C-AEB1-2560E2C1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90F41-7007-4AEF-B9F1-21DDDB505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F331-23A6-4008-BD98-D4C947C4001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EC-95E7-4EFA-B177-308EA174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CA831-64B5-4C93-8067-1D110004E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26596-D960-4087-A429-50B9D9AF5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98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30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1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물, 실외, 나무, 자연이(가) 표시된 사진&#10;&#10;자동 생성된 설명">
            <a:extLst>
              <a:ext uri="{FF2B5EF4-FFF2-40B4-BE49-F238E27FC236}">
                <a16:creationId xmlns:a16="http://schemas.microsoft.com/office/drawing/2014/main" id="{8775C194-0140-46DB-A604-83305788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391"/>
            <a:ext cx="12192000" cy="2094923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4594074" y="3717507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31ED0-D984-47DD-ABE0-870F294F1115}"/>
              </a:ext>
            </a:extLst>
          </p:cNvPr>
          <p:cNvSpPr txBox="1"/>
          <p:nvPr/>
        </p:nvSpPr>
        <p:spPr>
          <a:xfrm>
            <a:off x="2570080" y="2814918"/>
            <a:ext cx="723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숙소 예약 관리 시스템</a:t>
            </a:r>
          </a:p>
        </p:txBody>
      </p:sp>
    </p:spTree>
    <p:extLst>
      <p:ext uri="{BB962C8B-B14F-4D97-AF65-F5344CB8AC3E}">
        <p14:creationId xmlns:p14="http://schemas.microsoft.com/office/powerpoint/2010/main" val="585114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Back-End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3C9799-053F-4CD9-87A3-34871A5578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46" y="3556000"/>
            <a:ext cx="1747382" cy="174738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07F9BFF-472A-4272-8C18-C747A05140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3315215"/>
            <a:ext cx="1085644" cy="1988167"/>
          </a:xfrm>
          <a:prstGeom prst="rect">
            <a:avLst/>
          </a:prstGeom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4C7687A8-A2A8-494F-A853-35A2091E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464" y="4178300"/>
            <a:ext cx="2627130" cy="66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BC82C3A0-54EE-42A8-88D0-ABF8777E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86" y="3315216"/>
            <a:ext cx="2362520" cy="198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9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Github</a:t>
            </a:r>
            <a:endParaRPr lang="ko-KR" altLang="en-US" sz="3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35BF5C0-324F-4392-85E2-EDB09815D6C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3" t="17039" r="64112" b="16821"/>
          <a:stretch/>
        </p:blipFill>
        <p:spPr>
          <a:xfrm>
            <a:off x="2611106" y="2984223"/>
            <a:ext cx="1776282" cy="17034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BD57A7F-030A-4853-990E-BEF247DA2B2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0" t="26176" r="8710" b="27481"/>
          <a:stretch/>
        </p:blipFill>
        <p:spPr>
          <a:xfrm>
            <a:off x="2230886" y="4723423"/>
            <a:ext cx="2536722" cy="792260"/>
          </a:xfrm>
          <a:prstGeom prst="rect">
            <a:avLst/>
          </a:prstGeom>
        </p:spPr>
      </p:pic>
      <p:pic>
        <p:nvPicPr>
          <p:cNvPr id="15" name="그림 14" descr="개체이(가) 표시된 사진&#10;&#10;자동 생성된 설명">
            <a:extLst>
              <a:ext uri="{FF2B5EF4-FFF2-40B4-BE49-F238E27FC236}">
                <a16:creationId xmlns:a16="http://schemas.microsoft.com/office/drawing/2014/main" id="{DC3E264E-0425-42B2-B76E-E263776359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77" y="3783491"/>
            <a:ext cx="4904368" cy="122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/>
              <a:t>Github</a:t>
            </a:r>
            <a:endParaRPr lang="ko-KR" altLang="en-US" sz="3200" b="1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4CA7D3D-BDB5-4E4B-AA29-9B8585979E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06" y="2491667"/>
            <a:ext cx="3989294" cy="42386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9362BC-DE05-47D6-B110-BA54D46DD4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1461" y="2848121"/>
            <a:ext cx="5555673" cy="35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4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42030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22E4A04-7F23-4240-AA02-5E31F02E8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49774"/>
              </p:ext>
            </p:extLst>
          </p:nvPr>
        </p:nvGraphicFramePr>
        <p:xfrm>
          <a:off x="1718779" y="2274331"/>
          <a:ext cx="8128001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57">
                  <a:extLst>
                    <a:ext uri="{9D8B030D-6E8A-4147-A177-3AD203B41FA5}">
                      <a16:colId xmlns:a16="http://schemas.microsoft.com/office/drawing/2014/main" val="2762658991"/>
                    </a:ext>
                  </a:extLst>
                </a:gridCol>
                <a:gridCol w="842529">
                  <a:extLst>
                    <a:ext uri="{9D8B030D-6E8A-4147-A177-3AD203B41FA5}">
                      <a16:colId xmlns:a16="http://schemas.microsoft.com/office/drawing/2014/main" val="15254696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16295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064065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113100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679347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6032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74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0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요구분석</a:t>
                      </a:r>
                      <a:r>
                        <a:rPr lang="en-US" altLang="ko-KR" dirty="0"/>
                        <a:t>/DB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3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및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4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디버깅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0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발표자료준비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83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4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3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02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3206543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20F77A-7955-4370-97F7-6502017865BF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6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5460100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324588-FDC7-42B6-9592-16EE7016AA7D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7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7058507" y="1245573"/>
            <a:ext cx="156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F1927-40C5-4B53-A931-A439877C0193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UML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870464" y="1245573"/>
            <a:ext cx="1209600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F9AE64-1CFE-439C-853D-72C2139E7BCB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7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solidFill>
            <a:srgbClr val="003580"/>
          </a:solidFill>
          <a:ln>
            <a:noFill/>
          </a:ln>
        </p:spPr>
      </p:pic>
      <p:pic>
        <p:nvPicPr>
          <p:cNvPr id="3" name="그래픽 2" descr="목록">
            <a:extLst>
              <a:ext uri="{FF2B5EF4-FFF2-40B4-BE49-F238E27FC236}">
                <a16:creationId xmlns:a16="http://schemas.microsoft.com/office/drawing/2014/main" id="{543F6945-7B1E-4CC4-8615-C8DE033BE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400" y="739328"/>
            <a:ext cx="572400" cy="57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2F0973-F427-4494-A21F-A5C31E7FEBED}"/>
              </a:ext>
            </a:extLst>
          </p:cNvPr>
          <p:cNvGrpSpPr/>
          <p:nvPr/>
        </p:nvGrpSpPr>
        <p:grpSpPr>
          <a:xfrm>
            <a:off x="920680" y="1441921"/>
            <a:ext cx="3545302" cy="5237176"/>
            <a:chOff x="920679" y="1444079"/>
            <a:chExt cx="3915741" cy="5413921"/>
          </a:xfrm>
          <a:solidFill>
            <a:srgbClr val="003580"/>
          </a:solidFill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77DFD95-E068-4911-8CE6-03A9AB85B7C2}"/>
                </a:ext>
              </a:extLst>
            </p:cNvPr>
            <p:cNvSpPr/>
            <p:nvPr/>
          </p:nvSpPr>
          <p:spPr>
            <a:xfrm>
              <a:off x="920679" y="1624508"/>
              <a:ext cx="3915741" cy="523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AB74BAFB-96EF-4223-BA56-F1BC686122BE}"/>
                </a:ext>
              </a:extLst>
            </p:cNvPr>
            <p:cNvSpPr/>
            <p:nvPr/>
          </p:nvSpPr>
          <p:spPr>
            <a:xfrm>
              <a:off x="927082" y="1444079"/>
              <a:ext cx="322698" cy="1842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D9BE817-9BC6-49F0-B090-009D738390CD}"/>
              </a:ext>
            </a:extLst>
          </p:cNvPr>
          <p:cNvSpPr txBox="1"/>
          <p:nvPr/>
        </p:nvSpPr>
        <p:spPr>
          <a:xfrm>
            <a:off x="1168053" y="1854975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프로젝트</a:t>
            </a: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</a:rPr>
              <a:t>개요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F46CB7-36C0-46B3-BFAE-69CFF99AC344}"/>
              </a:ext>
            </a:extLst>
          </p:cNvPr>
          <p:cNvSpPr txBox="1"/>
          <p:nvPr/>
        </p:nvSpPr>
        <p:spPr>
          <a:xfrm>
            <a:off x="1168053" y="2859646"/>
            <a:ext cx="317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데이터베이스 설계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A7CDFA-99E6-4CA8-9334-A734B7471C9C}"/>
              </a:ext>
            </a:extLst>
          </p:cNvPr>
          <p:cNvSpPr txBox="1"/>
          <p:nvPr/>
        </p:nvSpPr>
        <p:spPr>
          <a:xfrm>
            <a:off x="1168053" y="3892793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UML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77FA4-AD2A-43A0-97D9-7942C25574E3}"/>
              </a:ext>
            </a:extLst>
          </p:cNvPr>
          <p:cNvSpPr txBox="1"/>
          <p:nvPr/>
        </p:nvSpPr>
        <p:spPr>
          <a:xfrm>
            <a:off x="1168053" y="4925940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상세설명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6554A-ED4C-41F6-9DC1-4336BF9C47D4}"/>
              </a:ext>
            </a:extLst>
          </p:cNvPr>
          <p:cNvSpPr txBox="1"/>
          <p:nvPr/>
        </p:nvSpPr>
        <p:spPr>
          <a:xfrm>
            <a:off x="1168053" y="5959087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시연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403CD1C-A392-4587-B71D-90AE2D7B1656}"/>
              </a:ext>
            </a:extLst>
          </p:cNvPr>
          <p:cNvCxnSpPr>
            <a:cxnSpLocks/>
          </p:cNvCxnSpPr>
          <p:nvPr/>
        </p:nvCxnSpPr>
        <p:spPr>
          <a:xfrm>
            <a:off x="1144652" y="2517913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ED0BA5-F39D-4C9E-A295-2D590BF4D43D}"/>
              </a:ext>
            </a:extLst>
          </p:cNvPr>
          <p:cNvCxnSpPr>
            <a:cxnSpLocks/>
          </p:cNvCxnSpPr>
          <p:nvPr/>
        </p:nvCxnSpPr>
        <p:spPr>
          <a:xfrm>
            <a:off x="1144652" y="3617844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5AA8927-0380-49E5-8376-3CE4B0EAF24B}"/>
              </a:ext>
            </a:extLst>
          </p:cNvPr>
          <p:cNvCxnSpPr>
            <a:cxnSpLocks/>
          </p:cNvCxnSpPr>
          <p:nvPr/>
        </p:nvCxnSpPr>
        <p:spPr>
          <a:xfrm>
            <a:off x="1144652" y="4638261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5DAFCB8-B074-4BA5-95D2-647FC716F336}"/>
              </a:ext>
            </a:extLst>
          </p:cNvPr>
          <p:cNvCxnSpPr>
            <a:cxnSpLocks/>
          </p:cNvCxnSpPr>
          <p:nvPr/>
        </p:nvCxnSpPr>
        <p:spPr>
          <a:xfrm>
            <a:off x="1144652" y="5671931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62DB61-DBB2-4B71-97AF-C6C01507A9D2}"/>
              </a:ext>
            </a:extLst>
          </p:cNvPr>
          <p:cNvSpPr txBox="1"/>
          <p:nvPr/>
        </p:nvSpPr>
        <p:spPr>
          <a:xfrm>
            <a:off x="3070225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Member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9" name="그래픽 28" descr="모임">
            <a:extLst>
              <a:ext uri="{FF2B5EF4-FFF2-40B4-BE49-F238E27FC236}">
                <a16:creationId xmlns:a16="http://schemas.microsoft.com/office/drawing/2014/main" id="{764F04C5-A8EB-4F8B-BDF8-6AAEBC23F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8900" y="732047"/>
            <a:ext cx="495680" cy="572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967346-0466-4ED6-9F92-127AE761F7CE}"/>
              </a:ext>
            </a:extLst>
          </p:cNvPr>
          <p:cNvSpPr/>
          <p:nvPr/>
        </p:nvSpPr>
        <p:spPr>
          <a:xfrm>
            <a:off x="819150" y="1255098"/>
            <a:ext cx="1504950" cy="75438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1E8161-3A16-4E1F-AAF0-271B2E3C1363}"/>
              </a:ext>
            </a:extLst>
          </p:cNvPr>
          <p:cNvCxnSpPr/>
          <p:nvPr/>
        </p:nvCxnSpPr>
        <p:spPr>
          <a:xfrm>
            <a:off x="4465982" y="2517913"/>
            <a:ext cx="5001868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F53984C-530F-4F68-91EE-1A8A8E42A647}"/>
              </a:ext>
            </a:extLst>
          </p:cNvPr>
          <p:cNvCxnSpPr>
            <a:cxnSpLocks/>
          </p:cNvCxnSpPr>
          <p:nvPr/>
        </p:nvCxnSpPr>
        <p:spPr>
          <a:xfrm>
            <a:off x="4465982" y="4638261"/>
            <a:ext cx="352425" cy="543339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25AB15-9904-4028-B707-8AE619E57052}"/>
              </a:ext>
            </a:extLst>
          </p:cNvPr>
          <p:cNvSpPr txBox="1"/>
          <p:nvPr/>
        </p:nvSpPr>
        <p:spPr>
          <a:xfrm>
            <a:off x="4818407" y="3747518"/>
            <a:ext cx="4782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399FF"/>
                </a:solidFill>
              </a:rPr>
              <a:t>Class Diagram</a:t>
            </a:r>
          </a:p>
          <a:p>
            <a:r>
              <a:rPr lang="en-US" altLang="ko-KR" sz="2800" b="1" dirty="0" err="1">
                <a:solidFill>
                  <a:srgbClr val="3399FF"/>
                </a:solidFill>
              </a:rPr>
              <a:t>Usecase</a:t>
            </a:r>
            <a:r>
              <a:rPr lang="en-US" altLang="ko-KR" sz="2800" b="1" dirty="0">
                <a:solidFill>
                  <a:srgbClr val="3399FF"/>
                </a:solidFill>
              </a:rPr>
              <a:t> Diagram</a:t>
            </a:r>
          </a:p>
          <a:p>
            <a:r>
              <a:rPr lang="en-US" altLang="ko-KR" sz="2800" b="1" dirty="0">
                <a:solidFill>
                  <a:srgbClr val="3399FF"/>
                </a:solidFill>
              </a:rPr>
              <a:t>Sequence Diagram</a:t>
            </a:r>
            <a:endParaRPr lang="ko-KR" altLang="en-US" sz="2800" b="1" dirty="0">
              <a:solidFill>
                <a:srgbClr val="3399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BE8E5-CD09-4DBA-84C5-637373201FBF}"/>
              </a:ext>
            </a:extLst>
          </p:cNvPr>
          <p:cNvSpPr txBox="1"/>
          <p:nvPr/>
        </p:nvSpPr>
        <p:spPr>
          <a:xfrm>
            <a:off x="4818407" y="1817591"/>
            <a:ext cx="47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399FF"/>
                </a:solidFill>
              </a:rPr>
              <a:t>소개 개발환경 개발기간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F43896D-E0BC-4B2B-A85F-D0DFBB50BC3A}"/>
              </a:ext>
            </a:extLst>
          </p:cNvPr>
          <p:cNvCxnSpPr>
            <a:cxnSpLocks/>
          </p:cNvCxnSpPr>
          <p:nvPr/>
        </p:nvCxnSpPr>
        <p:spPr>
          <a:xfrm>
            <a:off x="4818407" y="5181600"/>
            <a:ext cx="4649443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7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solidFill>
            <a:srgbClr val="003580"/>
          </a:solidFill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3070225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Member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7" name="그래픽 26" descr="모임">
            <a:extLst>
              <a:ext uri="{FF2B5EF4-FFF2-40B4-BE49-F238E27FC236}">
                <a16:creationId xmlns:a16="http://schemas.microsoft.com/office/drawing/2014/main" id="{AE3F2593-518F-45CF-B1CB-D460DE402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8900" y="732047"/>
            <a:ext cx="495680" cy="5724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5CD9EC-185B-40E1-82B2-3B1D631F1CA9}"/>
              </a:ext>
            </a:extLst>
          </p:cNvPr>
          <p:cNvGrpSpPr/>
          <p:nvPr/>
        </p:nvGrpSpPr>
        <p:grpSpPr>
          <a:xfrm>
            <a:off x="2730431" y="1441921"/>
            <a:ext cx="1879670" cy="5237176"/>
            <a:chOff x="920679" y="1444079"/>
            <a:chExt cx="3915741" cy="5413921"/>
          </a:xfrm>
          <a:solidFill>
            <a:srgbClr val="00358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57EE044-38FB-459A-89BD-490339BD9C22}"/>
                </a:ext>
              </a:extLst>
            </p:cNvPr>
            <p:cNvSpPr/>
            <p:nvPr/>
          </p:nvSpPr>
          <p:spPr>
            <a:xfrm>
              <a:off x="920679" y="1624508"/>
              <a:ext cx="3915741" cy="52334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D4E0DAC-6F90-47F2-961C-ACE656B57FC7}"/>
                </a:ext>
              </a:extLst>
            </p:cNvPr>
            <p:cNvSpPr/>
            <p:nvPr/>
          </p:nvSpPr>
          <p:spPr>
            <a:xfrm>
              <a:off x="927083" y="1444079"/>
              <a:ext cx="701457" cy="19669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0DF4DC-538E-4B4F-821E-3F2098CC6BB5}"/>
              </a:ext>
            </a:extLst>
          </p:cNvPr>
          <p:cNvSpPr txBox="1"/>
          <p:nvPr/>
        </p:nvSpPr>
        <p:spPr>
          <a:xfrm>
            <a:off x="2977803" y="1854975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박동하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1CDEC-BDE9-4848-803D-0F3BF1C9E5A5}"/>
              </a:ext>
            </a:extLst>
          </p:cNvPr>
          <p:cNvSpPr txBox="1"/>
          <p:nvPr/>
        </p:nvSpPr>
        <p:spPr>
          <a:xfrm>
            <a:off x="2977803" y="2859646"/>
            <a:ext cx="317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김승준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4DFAC-210E-4866-9AF4-E655C0D0ABC8}"/>
              </a:ext>
            </a:extLst>
          </p:cNvPr>
          <p:cNvSpPr txBox="1"/>
          <p:nvPr/>
        </p:nvSpPr>
        <p:spPr>
          <a:xfrm>
            <a:off x="2977803" y="3892793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유영훈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5D0FF-23F7-4603-9F7B-E1A805E64C90}"/>
              </a:ext>
            </a:extLst>
          </p:cNvPr>
          <p:cNvSpPr txBox="1"/>
          <p:nvPr/>
        </p:nvSpPr>
        <p:spPr>
          <a:xfrm>
            <a:off x="2977803" y="4925940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장태훈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906706-FBBD-4FBA-BC77-93CB0F56E0B7}"/>
              </a:ext>
            </a:extLst>
          </p:cNvPr>
          <p:cNvSpPr txBox="1"/>
          <p:nvPr/>
        </p:nvSpPr>
        <p:spPr>
          <a:xfrm>
            <a:off x="2977803" y="5959087"/>
            <a:ext cx="2549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정명규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2F8E592-9320-417D-B9FE-C4B9890D9D3B}"/>
              </a:ext>
            </a:extLst>
          </p:cNvPr>
          <p:cNvCxnSpPr>
            <a:cxnSpLocks/>
          </p:cNvCxnSpPr>
          <p:nvPr/>
        </p:nvCxnSpPr>
        <p:spPr>
          <a:xfrm>
            <a:off x="2954402" y="2517913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86D4A15-49A9-4DB8-B12D-092300F59F22}"/>
              </a:ext>
            </a:extLst>
          </p:cNvPr>
          <p:cNvCxnSpPr>
            <a:cxnSpLocks/>
          </p:cNvCxnSpPr>
          <p:nvPr/>
        </p:nvCxnSpPr>
        <p:spPr>
          <a:xfrm>
            <a:off x="2954402" y="3617844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8DD4E2B-46DB-42BC-99A8-D8EEE3987B6A}"/>
              </a:ext>
            </a:extLst>
          </p:cNvPr>
          <p:cNvCxnSpPr>
            <a:cxnSpLocks/>
          </p:cNvCxnSpPr>
          <p:nvPr/>
        </p:nvCxnSpPr>
        <p:spPr>
          <a:xfrm>
            <a:off x="2954402" y="4638261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8FE1100-BF21-4086-9256-B139DFA76712}"/>
              </a:ext>
            </a:extLst>
          </p:cNvPr>
          <p:cNvCxnSpPr>
            <a:cxnSpLocks/>
          </p:cNvCxnSpPr>
          <p:nvPr/>
        </p:nvCxnSpPr>
        <p:spPr>
          <a:xfrm>
            <a:off x="2954402" y="5671931"/>
            <a:ext cx="33213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27524DA-F66B-488B-90E4-484062409A0E}"/>
              </a:ext>
            </a:extLst>
          </p:cNvPr>
          <p:cNvCxnSpPr/>
          <p:nvPr/>
        </p:nvCxnSpPr>
        <p:spPr>
          <a:xfrm>
            <a:off x="4599332" y="2517913"/>
            <a:ext cx="5001868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715FF7D-853D-4718-B35D-8DBB00C8AF54}"/>
              </a:ext>
            </a:extLst>
          </p:cNvPr>
          <p:cNvCxnSpPr/>
          <p:nvPr/>
        </p:nvCxnSpPr>
        <p:spPr>
          <a:xfrm>
            <a:off x="4599332" y="3617844"/>
            <a:ext cx="5001868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53A8C55-C203-47BD-B2C4-EAE0D380DC8C}"/>
              </a:ext>
            </a:extLst>
          </p:cNvPr>
          <p:cNvCxnSpPr/>
          <p:nvPr/>
        </p:nvCxnSpPr>
        <p:spPr>
          <a:xfrm>
            <a:off x="4599332" y="4638261"/>
            <a:ext cx="5001868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DC20191-EDB4-40AE-A623-ABEE74246DA4}"/>
              </a:ext>
            </a:extLst>
          </p:cNvPr>
          <p:cNvCxnSpPr/>
          <p:nvPr/>
        </p:nvCxnSpPr>
        <p:spPr>
          <a:xfrm>
            <a:off x="4599332" y="5671931"/>
            <a:ext cx="5001868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451FEDB-6D1C-470C-9C2F-B219B51604E9}"/>
              </a:ext>
            </a:extLst>
          </p:cNvPr>
          <p:cNvCxnSpPr/>
          <p:nvPr/>
        </p:nvCxnSpPr>
        <p:spPr>
          <a:xfrm>
            <a:off x="4599332" y="6664603"/>
            <a:ext cx="5001868" cy="0"/>
          </a:xfrm>
          <a:prstGeom prst="line">
            <a:avLst/>
          </a:prstGeom>
          <a:ln>
            <a:solidFill>
              <a:srgbClr val="33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4F4353-8EA4-4FC6-8486-E1297FD6E581}"/>
              </a:ext>
            </a:extLst>
          </p:cNvPr>
          <p:cNvSpPr txBox="1"/>
          <p:nvPr/>
        </p:nvSpPr>
        <p:spPr>
          <a:xfrm>
            <a:off x="4818407" y="1854975"/>
            <a:ext cx="47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399FF"/>
                </a:solidFill>
              </a:rPr>
              <a:t>총괄</a:t>
            </a:r>
            <a:r>
              <a:rPr lang="en-US" altLang="ko-KR" sz="2800" b="1" dirty="0">
                <a:solidFill>
                  <a:srgbClr val="3399FF"/>
                </a:solidFill>
              </a:rPr>
              <a:t>, </a:t>
            </a:r>
            <a:r>
              <a:rPr lang="ko-KR" altLang="en-US" sz="2800" b="1" dirty="0" err="1">
                <a:solidFill>
                  <a:srgbClr val="3399FF"/>
                </a:solidFill>
              </a:rPr>
              <a:t>메인화면</a:t>
            </a:r>
            <a:r>
              <a:rPr lang="en-US" altLang="ko-KR" sz="2800" b="1" dirty="0">
                <a:solidFill>
                  <a:srgbClr val="3399FF"/>
                </a:solidFill>
              </a:rPr>
              <a:t>,</a:t>
            </a:r>
            <a:r>
              <a:rPr lang="ko-KR" altLang="en-US" sz="2800" b="1" dirty="0">
                <a:solidFill>
                  <a:srgbClr val="3399FF"/>
                </a:solidFill>
              </a:rPr>
              <a:t> 검색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7958F2-8FD2-4E5B-88F5-F40CA705CF7B}"/>
              </a:ext>
            </a:extLst>
          </p:cNvPr>
          <p:cNvSpPr txBox="1"/>
          <p:nvPr/>
        </p:nvSpPr>
        <p:spPr>
          <a:xfrm>
            <a:off x="4818407" y="2867194"/>
            <a:ext cx="47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399FF"/>
                </a:solidFill>
              </a:rPr>
              <a:t>회원가입</a:t>
            </a:r>
            <a:r>
              <a:rPr lang="en-US" altLang="ko-KR" sz="2800" b="1" dirty="0">
                <a:solidFill>
                  <a:srgbClr val="3399FF"/>
                </a:solidFill>
              </a:rPr>
              <a:t>, </a:t>
            </a:r>
            <a:r>
              <a:rPr lang="ko-KR" altLang="en-US" sz="2800" b="1" dirty="0">
                <a:solidFill>
                  <a:srgbClr val="3399FF"/>
                </a:solidFill>
              </a:rPr>
              <a:t>회원정보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206355-E3E2-4F29-AC2F-F5FC58820711}"/>
              </a:ext>
            </a:extLst>
          </p:cNvPr>
          <p:cNvSpPr txBox="1"/>
          <p:nvPr/>
        </p:nvSpPr>
        <p:spPr>
          <a:xfrm>
            <a:off x="4818407" y="3886168"/>
            <a:ext cx="47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399FF"/>
                </a:solidFill>
              </a:rPr>
              <a:t>예약</a:t>
            </a:r>
            <a:r>
              <a:rPr lang="en-US" altLang="ko-KR" sz="2800" b="1" dirty="0">
                <a:solidFill>
                  <a:srgbClr val="3399FF"/>
                </a:solidFill>
              </a:rPr>
              <a:t>, </a:t>
            </a:r>
            <a:r>
              <a:rPr lang="ko-KR" altLang="en-US" sz="2800" b="1" dirty="0">
                <a:solidFill>
                  <a:srgbClr val="3399FF"/>
                </a:solidFill>
              </a:rPr>
              <a:t>예약관리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56C070-86A7-4A2F-B8E2-43E2AA44478A}"/>
              </a:ext>
            </a:extLst>
          </p:cNvPr>
          <p:cNvSpPr txBox="1"/>
          <p:nvPr/>
        </p:nvSpPr>
        <p:spPr>
          <a:xfrm>
            <a:off x="4818407" y="4881892"/>
            <a:ext cx="47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3399FF"/>
                </a:solidFill>
              </a:rPr>
              <a:t>엑스트라넷</a:t>
            </a:r>
            <a:r>
              <a:rPr lang="en-US" altLang="ko-KR" sz="2800" b="1" dirty="0">
                <a:solidFill>
                  <a:srgbClr val="3399FF"/>
                </a:solidFill>
              </a:rPr>
              <a:t>, </a:t>
            </a:r>
            <a:r>
              <a:rPr lang="ko-KR" altLang="en-US" sz="2800" b="1" dirty="0" err="1">
                <a:solidFill>
                  <a:srgbClr val="3399FF"/>
                </a:solidFill>
              </a:rPr>
              <a:t>재무재표</a:t>
            </a:r>
            <a:endParaRPr lang="ko-KR" altLang="en-US" sz="2800" b="1" dirty="0">
              <a:solidFill>
                <a:srgbClr val="3399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95C6A3-D886-472D-ACB7-527F25B40A24}"/>
              </a:ext>
            </a:extLst>
          </p:cNvPr>
          <p:cNvSpPr txBox="1"/>
          <p:nvPr/>
        </p:nvSpPr>
        <p:spPr>
          <a:xfrm>
            <a:off x="4818407" y="5958173"/>
            <a:ext cx="478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3399FF"/>
                </a:solidFill>
              </a:rPr>
              <a:t>Q&amp;A, </a:t>
            </a:r>
            <a:r>
              <a:rPr lang="ko-KR" altLang="en-US" sz="2800" b="1" dirty="0">
                <a:solidFill>
                  <a:srgbClr val="3399FF"/>
                </a:solidFill>
              </a:rPr>
              <a:t>이용후기</a:t>
            </a:r>
          </a:p>
        </p:txBody>
      </p:sp>
      <p:pic>
        <p:nvPicPr>
          <p:cNvPr id="51" name="그래픽 50" descr="목록">
            <a:extLst>
              <a:ext uri="{FF2B5EF4-FFF2-40B4-BE49-F238E27FC236}">
                <a16:creationId xmlns:a16="http://schemas.microsoft.com/office/drawing/2014/main" id="{A4014129-EA6F-4431-9609-C42BA99F1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400" y="739328"/>
            <a:ext cx="572400" cy="572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9FC299C-877D-48C5-BE29-FE28246147C7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EA9811-725F-4CF1-9A43-96904BABEA89}"/>
              </a:ext>
            </a:extLst>
          </p:cNvPr>
          <p:cNvSpPr/>
          <p:nvPr/>
        </p:nvSpPr>
        <p:spPr>
          <a:xfrm>
            <a:off x="2628900" y="1255098"/>
            <a:ext cx="1504950" cy="75438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43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E7AC08-0796-4366-8F6E-BD9BE853C371}"/>
              </a:ext>
            </a:extLst>
          </p:cNvPr>
          <p:cNvSpPr/>
          <p:nvPr/>
        </p:nvSpPr>
        <p:spPr>
          <a:xfrm>
            <a:off x="1035050" y="1364087"/>
            <a:ext cx="1535622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BAEA8-A15F-499A-8842-DD51FE1366E7}"/>
              </a:ext>
            </a:extLst>
          </p:cNvPr>
          <p:cNvSpPr txBox="1"/>
          <p:nvPr/>
        </p:nvSpPr>
        <p:spPr>
          <a:xfrm>
            <a:off x="785602" y="2094923"/>
            <a:ext cx="10459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Booking.com</a:t>
            </a:r>
            <a:r>
              <a:rPr lang="ko-KR" altLang="en-US" sz="2400" b="1" dirty="0"/>
              <a:t>이라는 실제 숙소 예약 관련 사이트를 참고하여 기능을 구현 </a:t>
            </a:r>
            <a:endParaRPr lang="en-US" altLang="ko-KR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pic>
        <p:nvPicPr>
          <p:cNvPr id="29" name="그림 28" descr="스크린샷이(가) 표시된 사진&#10;&#10;자동 생성된 설명">
            <a:extLst>
              <a:ext uri="{FF2B5EF4-FFF2-40B4-BE49-F238E27FC236}">
                <a16:creationId xmlns:a16="http://schemas.microsoft.com/office/drawing/2014/main" id="{5995F225-0AB8-44BE-AFD9-4CEFDFF96A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246" y="2758140"/>
            <a:ext cx="5120058" cy="39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pic>
        <p:nvPicPr>
          <p:cNvPr id="36" name="그림 35" descr="벡터그래픽이(가) 표시된 사진&#10;&#10;자동 생성된 설명">
            <a:extLst>
              <a:ext uri="{FF2B5EF4-FFF2-40B4-BE49-F238E27FC236}">
                <a16:creationId xmlns:a16="http://schemas.microsoft.com/office/drawing/2014/main" id="{1C32DC9E-674C-4BF2-9618-6F36554070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62" y="2898340"/>
            <a:ext cx="3313738" cy="31682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4044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Operating System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7105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Integrated Development Environment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59E996-C3F7-435E-BCF4-AD6A4AB8C3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900" y="2692165"/>
            <a:ext cx="2667000" cy="2667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D4F5E91-5B10-4792-9E48-72520AB19CAE}"/>
              </a:ext>
            </a:extLst>
          </p:cNvPr>
          <p:cNvSpPr txBox="1"/>
          <p:nvPr/>
        </p:nvSpPr>
        <p:spPr>
          <a:xfrm>
            <a:off x="4278417" y="5389021"/>
            <a:ext cx="421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Spring Tool Suite 3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3585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Framework</a:t>
            </a:r>
            <a:endParaRPr lang="ko-KR" altLang="en-US" sz="32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B9ED7AA-6EE9-4B93-B2F0-90AC868A50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244219"/>
            <a:ext cx="7620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2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Database Management System</a:t>
            </a:r>
            <a:endParaRPr lang="ko-KR" altLang="en-US" sz="32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52866D-4921-461C-8C69-76067904BE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36" y="2375532"/>
            <a:ext cx="6934614" cy="38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2192E7-EAD0-4845-B7E9-1399ABBB9390}"/>
              </a:ext>
            </a:extLst>
          </p:cNvPr>
          <p:cNvSpPr/>
          <p:nvPr/>
        </p:nvSpPr>
        <p:spPr>
          <a:xfrm>
            <a:off x="0" y="1333499"/>
            <a:ext cx="12192000" cy="369332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842331-FA17-482E-83F3-0D27330D59E4}"/>
              </a:ext>
            </a:extLst>
          </p:cNvPr>
          <p:cNvSpPr/>
          <p:nvPr/>
        </p:nvSpPr>
        <p:spPr>
          <a:xfrm>
            <a:off x="2856880" y="1364087"/>
            <a:ext cx="1002056" cy="338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F5A0B9-40B2-4B71-BA0F-BCA0D102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3349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19C83-6162-46A7-A59B-DDA8E6921274}"/>
              </a:ext>
            </a:extLst>
          </p:cNvPr>
          <p:cNvSpPr txBox="1"/>
          <p:nvPr/>
        </p:nvSpPr>
        <p:spPr>
          <a:xfrm>
            <a:off x="749300" y="-12700"/>
            <a:ext cx="318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Hacking</a:t>
            </a:r>
            <a:r>
              <a:rPr lang="en-US" altLang="ko-KR" sz="3200" b="1" dirty="0">
                <a:solidFill>
                  <a:srgbClr val="3399FF"/>
                </a:solidFill>
              </a:rPr>
              <a:t>.com</a:t>
            </a:r>
            <a:endParaRPr lang="ko-KR" altLang="en-US" sz="3200" b="1" dirty="0">
              <a:solidFill>
                <a:srgbClr val="3399FF"/>
              </a:solidFill>
            </a:endParaRPr>
          </a:p>
        </p:txBody>
      </p:sp>
      <p:pic>
        <p:nvPicPr>
          <p:cNvPr id="9" name="그래픽 8" descr="자막">
            <a:extLst>
              <a:ext uri="{FF2B5EF4-FFF2-40B4-BE49-F238E27FC236}">
                <a16:creationId xmlns:a16="http://schemas.microsoft.com/office/drawing/2014/main" id="{239AD4E6-2E98-4B0A-A085-C8B887B25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00" y="762000"/>
            <a:ext cx="5715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274D82-910A-4A51-9633-E7C84967FA95}"/>
              </a:ext>
            </a:extLst>
          </p:cNvPr>
          <p:cNvSpPr txBox="1"/>
          <p:nvPr/>
        </p:nvSpPr>
        <p:spPr>
          <a:xfrm>
            <a:off x="12128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프로젝트 개요</a:t>
            </a:r>
          </a:p>
        </p:txBody>
      </p:sp>
      <p:pic>
        <p:nvPicPr>
          <p:cNvPr id="12" name="그래픽 11" descr="데이터베이스">
            <a:extLst>
              <a:ext uri="{FF2B5EF4-FFF2-40B4-BE49-F238E27FC236}">
                <a16:creationId xmlns:a16="http://schemas.microsoft.com/office/drawing/2014/main" id="{91F3831C-BD5B-41C4-8CA8-414F74080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5150" y="761999"/>
            <a:ext cx="571500" cy="571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4715A9-D454-45E5-A539-219A9B5F0856}"/>
              </a:ext>
            </a:extLst>
          </p:cNvPr>
          <p:cNvSpPr txBox="1"/>
          <p:nvPr/>
        </p:nvSpPr>
        <p:spPr>
          <a:xfrm>
            <a:off x="36766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데이터베이스</a:t>
            </a:r>
          </a:p>
        </p:txBody>
      </p:sp>
      <p:pic>
        <p:nvPicPr>
          <p:cNvPr id="3" name="그래픽 2" descr="조직도">
            <a:extLst>
              <a:ext uri="{FF2B5EF4-FFF2-40B4-BE49-F238E27FC236}">
                <a16:creationId xmlns:a16="http://schemas.microsoft.com/office/drawing/2014/main" id="{37FD1974-A90D-4F93-8D0A-4ED9755A5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60100" y="739328"/>
            <a:ext cx="572400" cy="57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216EA7-6C70-49B1-8443-2C7C47C24F6E}"/>
              </a:ext>
            </a:extLst>
          </p:cNvPr>
          <p:cNvSpPr txBox="1"/>
          <p:nvPr/>
        </p:nvSpPr>
        <p:spPr>
          <a:xfrm>
            <a:off x="609600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UML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8" name="그래픽 7" descr="돋보기">
            <a:extLst>
              <a:ext uri="{FF2B5EF4-FFF2-40B4-BE49-F238E27FC236}">
                <a16:creationId xmlns:a16="http://schemas.microsoft.com/office/drawing/2014/main" id="{E67C439E-4038-4B7B-871F-B02C0D611A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9500" y="739328"/>
            <a:ext cx="572400" cy="57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B30826-5625-4DB1-A044-FBA8DC3D0C81}"/>
              </a:ext>
            </a:extLst>
          </p:cNvPr>
          <p:cNvSpPr txBox="1"/>
          <p:nvPr/>
        </p:nvSpPr>
        <p:spPr>
          <a:xfrm>
            <a:off x="76381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상세설명</a:t>
            </a:r>
          </a:p>
        </p:txBody>
      </p:sp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2BA2A6DB-BCAF-44BA-9C70-D2C26BB53A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0464" y="761999"/>
            <a:ext cx="572400" cy="572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0991C32-1C75-4E8F-9235-0ACA3933259B}"/>
              </a:ext>
            </a:extLst>
          </p:cNvPr>
          <p:cNvSpPr txBox="1"/>
          <p:nvPr/>
        </p:nvSpPr>
        <p:spPr>
          <a:xfrm>
            <a:off x="9530450" y="86308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E9767A-68BC-466D-825E-D1791ADBE145}"/>
              </a:ext>
            </a:extLst>
          </p:cNvPr>
          <p:cNvSpPr/>
          <p:nvPr/>
        </p:nvSpPr>
        <p:spPr>
          <a:xfrm>
            <a:off x="819150" y="1245573"/>
            <a:ext cx="1929986" cy="96744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77D78-DB92-4202-AB4F-8EC1EFD117EE}"/>
              </a:ext>
            </a:extLst>
          </p:cNvPr>
          <p:cNvSpPr txBox="1"/>
          <p:nvPr/>
        </p:nvSpPr>
        <p:spPr>
          <a:xfrm>
            <a:off x="997156" y="1342317"/>
            <a:ext cx="192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프로젝트 소개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3D2D-A513-4071-AA9E-C8DD040B6F12}"/>
              </a:ext>
            </a:extLst>
          </p:cNvPr>
          <p:cNvSpPr txBox="1"/>
          <p:nvPr/>
        </p:nvSpPr>
        <p:spPr>
          <a:xfrm>
            <a:off x="2818986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개발환경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083B1-061E-4E65-BBE2-17DB90D70C52}"/>
              </a:ext>
            </a:extLst>
          </p:cNvPr>
          <p:cNvSpPr txBox="1"/>
          <p:nvPr/>
        </p:nvSpPr>
        <p:spPr>
          <a:xfrm>
            <a:off x="4156353" y="1342317"/>
            <a:ext cx="192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3580"/>
                </a:solidFill>
              </a:rPr>
              <a:t>개발기간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72F084-F916-4F42-8A82-98428DE6513A}"/>
              </a:ext>
            </a:extLst>
          </p:cNvPr>
          <p:cNvSpPr txBox="1"/>
          <p:nvPr/>
        </p:nvSpPr>
        <p:spPr>
          <a:xfrm>
            <a:off x="749300" y="1790757"/>
            <a:ext cx="7891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Front-End</a:t>
            </a:r>
            <a:endParaRPr lang="ko-KR" altLang="en-US" sz="3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16D5F92F-EBDD-491A-B504-00D30B96258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769076"/>
            <a:ext cx="2227056" cy="148384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F48B946-0F8F-4E93-9128-D8712D334E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09" y="3271103"/>
            <a:ext cx="2378791" cy="584775"/>
          </a:xfrm>
          <a:prstGeom prst="rect">
            <a:avLst/>
          </a:prstGeom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513BFD3D-9916-4931-A29F-E3E5E64BA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689" y="2909966"/>
            <a:ext cx="2027656" cy="9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>
            <a:extLst>
              <a:ext uri="{FF2B5EF4-FFF2-40B4-BE49-F238E27FC236}">
                <a16:creationId xmlns:a16="http://schemas.microsoft.com/office/drawing/2014/main" id="{92E26554-494D-46C2-9CEF-F185F4BA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300" y="5145053"/>
            <a:ext cx="2036045" cy="10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21D4D4C2-D09C-4F43-94BE-7F3F8D80C9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661" y="4890477"/>
            <a:ext cx="1567275" cy="1567275"/>
          </a:xfrm>
          <a:prstGeom prst="rect">
            <a:avLst/>
          </a:prstGeom>
        </p:spPr>
      </p:pic>
      <p:pic>
        <p:nvPicPr>
          <p:cNvPr id="32" name="그림 31" descr="구급 상자, 개체이(가) 표시된 사진&#10;&#10;자동 생성된 설명">
            <a:extLst>
              <a:ext uri="{FF2B5EF4-FFF2-40B4-BE49-F238E27FC236}">
                <a16:creationId xmlns:a16="http://schemas.microsoft.com/office/drawing/2014/main" id="{AD1DF419-D8FB-4DEC-80FF-3280589BB8A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8" y="4791849"/>
            <a:ext cx="1240592" cy="1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266</Words>
  <Application>Microsoft Office PowerPoint</Application>
  <PresentationFormat>와이드스크린</PresentationFormat>
  <Paragraphs>156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Dongha</dc:creator>
  <cp:lastModifiedBy>Park Dongha</cp:lastModifiedBy>
  <cp:revision>94</cp:revision>
  <dcterms:created xsi:type="dcterms:W3CDTF">2019-06-18T08:25:44Z</dcterms:created>
  <dcterms:modified xsi:type="dcterms:W3CDTF">2019-06-18T14:59:35Z</dcterms:modified>
</cp:coreProperties>
</file>