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0" r:id="rId2"/>
    <p:sldId id="491" r:id="rId3"/>
    <p:sldId id="492" r:id="rId4"/>
    <p:sldId id="493" r:id="rId5"/>
    <p:sldId id="528" r:id="rId6"/>
    <p:sldId id="529" r:id="rId7"/>
    <p:sldId id="494" r:id="rId8"/>
    <p:sldId id="495" r:id="rId9"/>
    <p:sldId id="502" r:id="rId10"/>
    <p:sldId id="497" r:id="rId11"/>
    <p:sldId id="498" r:id="rId12"/>
    <p:sldId id="499" r:id="rId13"/>
    <p:sldId id="500" r:id="rId14"/>
    <p:sldId id="530" r:id="rId15"/>
    <p:sldId id="501" r:id="rId16"/>
    <p:sldId id="531" r:id="rId17"/>
    <p:sldId id="532" r:id="rId18"/>
    <p:sldId id="503" r:id="rId19"/>
    <p:sldId id="504" r:id="rId20"/>
    <p:sldId id="537" r:id="rId21"/>
    <p:sldId id="505" r:id="rId22"/>
    <p:sldId id="506" r:id="rId23"/>
    <p:sldId id="507" r:id="rId24"/>
    <p:sldId id="508" r:id="rId25"/>
    <p:sldId id="533" r:id="rId26"/>
    <p:sldId id="509" r:id="rId27"/>
    <p:sldId id="510" r:id="rId28"/>
    <p:sldId id="511" r:id="rId29"/>
    <p:sldId id="512" r:id="rId30"/>
    <p:sldId id="513" r:id="rId31"/>
    <p:sldId id="514" r:id="rId32"/>
    <p:sldId id="538" r:id="rId33"/>
    <p:sldId id="515" r:id="rId34"/>
    <p:sldId id="516" r:id="rId35"/>
    <p:sldId id="517" r:id="rId36"/>
    <p:sldId id="534" r:id="rId37"/>
    <p:sldId id="518" r:id="rId38"/>
    <p:sldId id="535" r:id="rId39"/>
    <p:sldId id="519" r:id="rId40"/>
    <p:sldId id="536" r:id="rId41"/>
    <p:sldId id="539" r:id="rId42"/>
    <p:sldId id="521" r:id="rId43"/>
    <p:sldId id="522" r:id="rId44"/>
    <p:sldId id="523" r:id="rId45"/>
    <p:sldId id="524" r:id="rId46"/>
    <p:sldId id="525" r:id="rId47"/>
    <p:sldId id="526" r:id="rId48"/>
    <p:sldId id="540" r:id="rId49"/>
    <p:sldId id="546" r:id="rId50"/>
    <p:sldId id="547" r:id="rId51"/>
    <p:sldId id="549" r:id="rId52"/>
    <p:sldId id="550" r:id="rId53"/>
    <p:sldId id="548" r:id="rId54"/>
    <p:sldId id="551" r:id="rId55"/>
    <p:sldId id="552" r:id="rId56"/>
    <p:sldId id="553" r:id="rId57"/>
    <p:sldId id="554" r:id="rId58"/>
    <p:sldId id="555" r:id="rId59"/>
    <p:sldId id="556" r:id="rId60"/>
    <p:sldId id="557" r:id="rId61"/>
    <p:sldId id="558" r:id="rId62"/>
    <p:sldId id="559" r:id="rId63"/>
    <p:sldId id="560" r:id="rId64"/>
    <p:sldId id="561" r:id="rId65"/>
    <p:sldId id="562" r:id="rId66"/>
    <p:sldId id="563" r:id="rId67"/>
    <p:sldId id="564" r:id="rId68"/>
    <p:sldId id="565" r:id="rId69"/>
    <p:sldId id="566" r:id="rId70"/>
    <p:sldId id="567" r:id="rId71"/>
    <p:sldId id="568" r:id="rId72"/>
    <p:sldId id="569" r:id="rId73"/>
    <p:sldId id="570" r:id="rId74"/>
    <p:sldId id="571" r:id="rId75"/>
    <p:sldId id="572" r:id="rId76"/>
    <p:sldId id="573" r:id="rId77"/>
    <p:sldId id="574" r:id="rId78"/>
    <p:sldId id="575" r:id="rId79"/>
    <p:sldId id="576" r:id="rId80"/>
    <p:sldId id="577" r:id="rId81"/>
    <p:sldId id="578" r:id="rId82"/>
    <p:sldId id="579" r:id="rId83"/>
    <p:sldId id="580" r:id="rId84"/>
    <p:sldId id="581" r:id="rId85"/>
    <p:sldId id="582" r:id="rId86"/>
    <p:sldId id="583" r:id="rId87"/>
    <p:sldId id="584" r:id="rId88"/>
    <p:sldId id="585" r:id="rId89"/>
    <p:sldId id="586" r:id="rId90"/>
    <p:sldId id="587" r:id="rId91"/>
    <p:sldId id="588" r:id="rId92"/>
    <p:sldId id="589" r:id="rId93"/>
    <p:sldId id="590" r:id="rId94"/>
    <p:sldId id="591" r:id="rId95"/>
    <p:sldId id="592" r:id="rId96"/>
    <p:sldId id="593" r:id="rId97"/>
    <p:sldId id="594" r:id="rId98"/>
    <p:sldId id="595" r:id="rId99"/>
    <p:sldId id="596" r:id="rId100"/>
    <p:sldId id="597" r:id="rId101"/>
    <p:sldId id="598" r:id="rId102"/>
    <p:sldId id="599" r:id="rId103"/>
    <p:sldId id="600" r:id="rId104"/>
    <p:sldId id="601" r:id="rId105"/>
    <p:sldId id="602" r:id="rId106"/>
    <p:sldId id="603" r:id="rId10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9-2-1" initials="1" lastIdx="1" clrIdx="0">
    <p:extLst>
      <p:ext uri="{19B8F6BF-5375-455C-9EA6-DF929625EA0E}">
        <p15:presenceInfo xmlns:p15="http://schemas.microsoft.com/office/powerpoint/2012/main" userId="19-2-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8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0862D-0FE6-45A2-8645-2ABC8609D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0BA5E-B088-4D5D-9774-E752E542C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E9A98-87B4-4D9F-A3C2-A9A003AA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DFE2F-6EEE-4E3B-833F-5C234C6B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9A9E6-0C1D-4FB7-8AC6-AB398341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9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4F3DD-FE4E-4DF5-A818-57DF85A6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29E67-C107-4B18-AAE1-40D14B4A2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BED97-0290-41A4-BB46-21AD7E56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8B8D7-E2DB-45DD-A3A3-7F435439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FF812-4627-4ED5-A3E0-CF339A22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6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A14A66-BFAD-40C1-B05E-19037ABB0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953B2-01C0-40FA-BA29-B19C90240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70902-B77A-4D13-AEF6-6A834EDC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95638-6657-4CC1-A0F0-53170944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D416A-21D5-4784-A55E-53A3B694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5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2982C-C8C9-48A3-963E-AE4F449D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7F1B7-0872-4790-99DB-AFAD6B99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FBA39-4706-4994-BAE2-07D8F31E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B7C37-A6BB-4E33-ADB6-9D3846EA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26F24-A953-497A-A5CB-017EBB12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0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D34BB-7D76-4111-B35B-A6E99E36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6A1B2-7474-41E2-996B-A25507CD5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BBEC5-BDF0-4E81-9E90-C4CB985C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67307-A5F8-4B09-8B57-74D0318F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8E9BB-4BCF-4B70-9111-99F7EC96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BAD35-B8C5-4A9B-BE2E-BEC42BF8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87283-3D01-4439-A690-E87313DBC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DCDC6-3845-4C89-A363-67BE98F4E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CAFB7-A801-4E25-A8F5-C8B39E25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86C03-FEC7-4CB0-A253-D83C384C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66377-BD02-4CF5-B391-EBBA8998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6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8CF71-96F6-4ED1-BE4D-F52C4D75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1CD62-9D5C-4682-B0EE-9F13029E1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1EE7A-35D8-45A7-9C99-23C19E6D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5EDB74-1EB1-414B-9513-B7BA303BC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E24B7-AC85-4E81-B856-1FC2FFA59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E0E14-4716-4D59-9D3E-CFFDF81A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C74880-AB49-4E81-BCA8-33D2DFBD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AEF897-0A72-421A-B726-F9DA3B78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3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754A7-8CEE-43A1-8727-73D09A2B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9BB9E2-B5C9-4254-8AB6-35B1FE6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B954DB-4B34-423A-B10B-C447F416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B9C36C-3ED3-4FFA-A316-91318EC0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7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7707C0-ACB0-4009-BF34-6DC96045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E4FD5B-F747-4755-AF47-21C101BB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C3C3B6-BB64-4E90-903E-071D6E10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1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652B9-A0D2-4505-8708-72B4BE7B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F5D9F-1ED0-41EC-A2F0-197D1C62D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54A5D-E4E2-496C-BE49-B06846A50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4B401-3866-4497-BD33-E79C3630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E3867-F2FE-4348-A21C-0F1A3439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891C7-F27A-4628-8134-7E5B56D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9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0F77E-1797-4B4F-96EB-C9DC5CB3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1D9641-BE2E-4AC2-B31B-4EAF8FA3F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327071-9604-4D98-B172-943237B27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60BF1-7786-494A-8F4D-EFDCE0F3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D76DA-D5E8-4901-8FB8-89747990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87DE8-C7DE-4F03-9571-8F309E71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9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B94D63-DADB-453B-9FF4-B54FA4A2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CD658C-517D-401C-AEB1-2560E2C1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90F41-7007-4AEF-B9F1-21DDDB505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25EC-95E7-4EFA-B177-308EA1742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CA831-64B5-4C93-8067-1D110004E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8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52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4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5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8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8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image" Target="../media/image14.PNG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5" Type="http://schemas.openxmlformats.org/officeDocument/2006/relationships/image" Target="../media/image10.png"/><Relationship Id="rId10" Type="http://schemas.openxmlformats.org/officeDocument/2006/relationships/image" Target="../media/image5.svg"/><Relationship Id="rId4" Type="http://schemas.openxmlformats.org/officeDocument/2006/relationships/image" Target="../media/image16.PNG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7058507" y="1245573"/>
            <a:ext cx="156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7F1927-40C5-4B53-A931-A439877C0193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9E697BF-B1E3-4D8B-A82D-C1BA9055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932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C2AF23-8153-468F-A021-4C66A9A8799C}"/>
              </a:ext>
            </a:extLst>
          </p:cNvPr>
          <p:cNvSpPr txBox="1"/>
          <p:nvPr/>
        </p:nvSpPr>
        <p:spPr>
          <a:xfrm>
            <a:off x="0" y="338087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이용 후기</a:t>
            </a:r>
          </a:p>
        </p:txBody>
      </p:sp>
    </p:spTree>
    <p:extLst>
      <p:ext uri="{BB962C8B-B14F-4D97-AF65-F5344CB8AC3E}">
        <p14:creationId xmlns:p14="http://schemas.microsoft.com/office/powerpoint/2010/main" val="314149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CE546-D8EE-4B72-9110-7B85AF9F56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315" y="1825891"/>
            <a:ext cx="7049369" cy="471348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47D206-5D18-4E8C-9601-1E9A0A039628}"/>
              </a:ext>
            </a:extLst>
          </p:cNvPr>
          <p:cNvSpPr/>
          <p:nvPr/>
        </p:nvSpPr>
        <p:spPr>
          <a:xfrm>
            <a:off x="8470232" y="3429000"/>
            <a:ext cx="972632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685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719D9A-AC47-47F8-B314-712D2196C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75" y="1790757"/>
            <a:ext cx="7395250" cy="490646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BFD86D-CC4A-41B6-9263-8961FEB65A7D}"/>
              </a:ext>
            </a:extLst>
          </p:cNvPr>
          <p:cNvSpPr/>
          <p:nvPr/>
        </p:nvSpPr>
        <p:spPr>
          <a:xfrm>
            <a:off x="5293895" y="3717758"/>
            <a:ext cx="782052" cy="168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2F475DE-5BA9-4258-A68A-299977EE65D7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0BCF60-0CDB-4AF9-85AF-2BA9ED65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6182CD-3682-4C52-8D78-266CC3D793EA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39DF2F0E-3061-4B01-B83A-8FB2EBDFD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7F1873-EF8B-4FBD-92DE-CF47CFE677D7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9F90F8E1-060F-4348-A67A-68E753EFD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FBD2D1-72F1-45E6-A731-7C3F20B97C79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0DD9118A-60BF-4319-B027-EC6793EDF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AD2F04-8183-4116-879E-A6C34CF5DF9E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C25D8F83-DEC1-417B-AF03-980FDB0D7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4434C2-CED4-4378-936D-5386D594E23F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ACF5845C-73F9-4A0A-BB6C-CB8000EAF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DD804F-FD43-4ACE-BFDE-B0FE025D1A32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CB59A60-DC14-4E8F-AC02-487F8FBBD622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F309BD9-D20E-4E8D-A629-C3B0A835C6BE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82511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6F9DD6E7-A5C5-49EB-A611-7886F69B5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39" y="1817073"/>
            <a:ext cx="7638922" cy="475699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9E0EA21-641D-4210-9F84-C2E953004EF0}"/>
              </a:ext>
            </a:extLst>
          </p:cNvPr>
          <p:cNvSpPr/>
          <p:nvPr/>
        </p:nvSpPr>
        <p:spPr>
          <a:xfrm>
            <a:off x="8277727" y="3019927"/>
            <a:ext cx="1203158" cy="2045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B7DE900-18FB-405B-92AA-977491043A91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B8D4CD5-192E-4CA7-B2C4-26A55F373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E78BCD-07FA-4D0D-BF3E-06C8DE3A8890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3" name="그래픽 22" descr="자막">
              <a:extLst>
                <a:ext uri="{FF2B5EF4-FFF2-40B4-BE49-F238E27FC236}">
                  <a16:creationId xmlns:a16="http://schemas.microsoft.com/office/drawing/2014/main" id="{2DD21F08-FA49-4996-AFB5-A58D2E08C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FE16B2-236C-4F7A-BAEB-6F966EA1A740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5" name="그래픽 24" descr="데이터베이스">
              <a:extLst>
                <a:ext uri="{FF2B5EF4-FFF2-40B4-BE49-F238E27FC236}">
                  <a16:creationId xmlns:a16="http://schemas.microsoft.com/office/drawing/2014/main" id="{4197978D-CCF2-4E5D-9FC3-64FC6B16C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53CCDB-33CD-4F30-A336-5371B60C10C0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7" name="그래픽 26" descr="조직도">
              <a:extLst>
                <a:ext uri="{FF2B5EF4-FFF2-40B4-BE49-F238E27FC236}">
                  <a16:creationId xmlns:a16="http://schemas.microsoft.com/office/drawing/2014/main" id="{767A61D0-38FD-4950-A0B8-480C7A7BD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C285A8-DF5A-43DC-871F-D6F5220B9D53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9" name="그래픽 28" descr="돋보기">
              <a:extLst>
                <a:ext uri="{FF2B5EF4-FFF2-40B4-BE49-F238E27FC236}">
                  <a16:creationId xmlns:a16="http://schemas.microsoft.com/office/drawing/2014/main" id="{09466C85-7F44-43D8-B787-6E37C3011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EC1A6B-709C-4B55-BC5F-D4C44EEA263A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1" name="그래픽 30" descr="눈">
              <a:extLst>
                <a:ext uri="{FF2B5EF4-FFF2-40B4-BE49-F238E27FC236}">
                  <a16:creationId xmlns:a16="http://schemas.microsoft.com/office/drawing/2014/main" id="{DBAD0567-1B8B-4E90-A280-F40FECC9C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F8E811-8543-43DF-8345-9EB30E64519F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B20490-933B-43E2-A0E1-C4F7D11BD205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44C92B3-8F16-4DF0-85EA-7EE0EE288A48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02990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A2FBE3F0-4D77-4B4F-AB7D-440A2911D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02" y="1790757"/>
            <a:ext cx="6996795" cy="489107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2A18CE7-B76D-408B-93EE-722B75101BA5}"/>
              </a:ext>
            </a:extLst>
          </p:cNvPr>
          <p:cNvSpPr/>
          <p:nvPr/>
        </p:nvSpPr>
        <p:spPr>
          <a:xfrm>
            <a:off x="5017168" y="6376737"/>
            <a:ext cx="385011" cy="3248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A185C1C-5D34-4D29-A59E-753350C15D27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15659DF-706B-4251-AB83-C8E26DF69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2610F5-52FA-4F59-816E-93687906D1F3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4" name="그래픽 23" descr="자막">
              <a:extLst>
                <a:ext uri="{FF2B5EF4-FFF2-40B4-BE49-F238E27FC236}">
                  <a16:creationId xmlns:a16="http://schemas.microsoft.com/office/drawing/2014/main" id="{37D40C03-E839-4B5C-BF95-A74C8A6FE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CF3BEA-4A22-4A99-B2B7-16331266F92C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6" name="그래픽 25" descr="데이터베이스">
              <a:extLst>
                <a:ext uri="{FF2B5EF4-FFF2-40B4-BE49-F238E27FC236}">
                  <a16:creationId xmlns:a16="http://schemas.microsoft.com/office/drawing/2014/main" id="{21B8B95C-DD75-43CE-9D5C-8192E45B3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0558D3-874F-47BE-A776-11AE349A8274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8" name="그래픽 27" descr="조직도">
              <a:extLst>
                <a:ext uri="{FF2B5EF4-FFF2-40B4-BE49-F238E27FC236}">
                  <a16:creationId xmlns:a16="http://schemas.microsoft.com/office/drawing/2014/main" id="{06CD8DDD-D8C8-4CC5-B7E5-9F483DD92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807C0D-94DD-4025-9D06-CB9BCE51EF84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30" name="그래픽 29" descr="돋보기">
              <a:extLst>
                <a:ext uri="{FF2B5EF4-FFF2-40B4-BE49-F238E27FC236}">
                  <a16:creationId xmlns:a16="http://schemas.microsoft.com/office/drawing/2014/main" id="{BF52FA3A-9B05-4D5C-A260-D57FC260B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F10C23-C54D-4BF9-976F-506789580382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2" name="그래픽 31" descr="눈">
              <a:extLst>
                <a:ext uri="{FF2B5EF4-FFF2-40B4-BE49-F238E27FC236}">
                  <a16:creationId xmlns:a16="http://schemas.microsoft.com/office/drawing/2014/main" id="{2355FD97-460D-4242-A3FB-F7A8FCFD9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2C6BF2-185C-4767-A3F6-5184669DA204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5B7F17-98CC-4568-954F-CA4365009831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F059251-81A2-4495-A7C0-797AB8B89726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2490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A4B7CB-A402-4B29-8198-7BD7FE34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39" y="1825891"/>
            <a:ext cx="8273921" cy="471117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F886EE5-0A79-45B8-8E62-AD3075716265}"/>
              </a:ext>
            </a:extLst>
          </p:cNvPr>
          <p:cNvSpPr/>
          <p:nvPr/>
        </p:nvSpPr>
        <p:spPr>
          <a:xfrm>
            <a:off x="2249905" y="3705726"/>
            <a:ext cx="709863" cy="3729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7B3640D-21F3-404F-8C2E-8719A425CAD0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0A097C8-3696-452C-AAB6-E904A7853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27DD60-352A-4ED6-8AF1-0FD7D5B28796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DDE8D5AE-0EC5-4DF6-9F1C-CCFBF63F2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AF8B0F-9747-4B32-8FE0-B78B3DE94527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570C98C9-C8E9-4126-B9B1-2041A286D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36075C-04FD-4911-BD2D-64CBE2A719BE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DFFDED73-125F-433F-B1A1-DF482A8EA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335C0E-A47B-4661-95AD-FD41FD2F266D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6E18255A-991F-4812-B8BF-508DB58FF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8DDC65-3275-4AD2-AFA7-378B454FFCC8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22D1EA8F-F20F-4C2E-98E4-09D79261F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992181-D7E2-4D84-B81D-5F1F7B8CB87E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85FEFF-C093-48A7-8F70-AF8CEDFCFE74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21D937E-F89A-4956-B495-3BEC2F442F1D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279466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E543F0-7C16-4CDD-ADE4-65561CBE5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9" y="1883228"/>
            <a:ext cx="6623362" cy="459472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910EAE-9446-4437-A8AE-24FB12480275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57B8BFD-2BE7-454A-9B78-E95EDC7E2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6E00D2-2FBB-4542-81DB-A94E1AF1960D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370C1F2B-14DD-42EA-878B-F6F6F69E7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B5367F-EC21-4A20-95B0-6DCD736A29B5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CE480205-89A8-4618-8498-0703F0D0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D5808A-474D-4316-A69B-F1470C707FD5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23235C55-C102-4703-864B-761DBEDD5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47CC34-8B7D-410D-B0C2-A210343928C2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09E1D1CD-BF31-47B3-A003-64FD77B51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663A06-956C-49D8-96DF-E2C9D2574339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C37A81EC-8EAB-4489-8464-AFD313E17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07B81C-6926-4607-AFC8-BAABA32EF85F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80B6F52-400A-4928-B7FE-D913126E03EF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BBB078F-31DF-49AB-AAEC-2D62C57291D6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61360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A4B7CB-A402-4B29-8198-7BD7FE34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39" y="1825891"/>
            <a:ext cx="8273921" cy="471117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F886EE5-0A79-45B8-8E62-AD3075716265}"/>
              </a:ext>
            </a:extLst>
          </p:cNvPr>
          <p:cNvSpPr/>
          <p:nvPr/>
        </p:nvSpPr>
        <p:spPr>
          <a:xfrm>
            <a:off x="9589168" y="3072425"/>
            <a:ext cx="607697" cy="2603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F63B09-B508-41D4-AEEE-E20864B6B06D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A52A1BC-8C81-42A8-A354-0E3C9E51A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64B9F0-F787-4228-ACD3-4F12F05BAA97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EF72A0AC-42FE-47D3-A4FA-A47B58C18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A0DF74-522F-4CEE-8C04-CF286365AE41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3321D534-F9E8-4ED2-9A44-29046DD16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3C11DC-ED9A-454D-8B58-54594C3054A2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3CC76256-0CE2-4F5D-BE6F-DCEE0643A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4C04CC-F32F-4EEA-A80A-3F45C6AE294B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A226B4CB-9970-4AB6-A0C7-E53336BA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C0474A-1E1F-4A13-A877-3062E4082A12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150C952D-E816-418B-ADE0-1CEF4FE8B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B5A423-4089-4527-B989-92ECB138A03C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4C96769-65F9-457F-923F-F42983C6AD55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EAD15AE-5E50-46D0-940E-F75293051346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49749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ABAC2923-CF94-40A2-B4DC-EA8DE1B7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39" y="1825891"/>
            <a:ext cx="8273921" cy="47111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F03075-A3B6-4398-A7A9-B2486B90F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48" y="2196583"/>
            <a:ext cx="4305901" cy="125747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5B0E85AF-D917-4F07-B417-4E275E38A3E0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7975C00-EADA-4CED-83E6-C2ADDF1F6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C7DEB8C-2FC9-4529-9F0E-29CB4A7BA663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52" name="그래픽 51" descr="자막">
              <a:extLst>
                <a:ext uri="{FF2B5EF4-FFF2-40B4-BE49-F238E27FC236}">
                  <a16:creationId xmlns:a16="http://schemas.microsoft.com/office/drawing/2014/main" id="{1475EB26-4202-48F4-8CBE-29FBE4E17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8C7623-08E0-4E87-8085-AAD285B2A878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54" name="그래픽 53" descr="데이터베이스">
              <a:extLst>
                <a:ext uri="{FF2B5EF4-FFF2-40B4-BE49-F238E27FC236}">
                  <a16:creationId xmlns:a16="http://schemas.microsoft.com/office/drawing/2014/main" id="{0D60C2D1-EB30-410B-A3D7-170D365F4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D6C9EB-77E8-45E7-850B-AB41401B21EF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56" name="그래픽 55" descr="조직도">
              <a:extLst>
                <a:ext uri="{FF2B5EF4-FFF2-40B4-BE49-F238E27FC236}">
                  <a16:creationId xmlns:a16="http://schemas.microsoft.com/office/drawing/2014/main" id="{747E1364-45AD-4E71-ACEB-D0197743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8D3B06-BECA-4E00-B6BE-C70CB8F59E93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58" name="그래픽 57" descr="돋보기">
              <a:extLst>
                <a:ext uri="{FF2B5EF4-FFF2-40B4-BE49-F238E27FC236}">
                  <a16:creationId xmlns:a16="http://schemas.microsoft.com/office/drawing/2014/main" id="{0C5B7467-177D-4529-A49D-D58099BE2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A17D5C-9434-4C91-AFEA-DF573F1BF092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60" name="그래픽 59" descr="눈">
              <a:extLst>
                <a:ext uri="{FF2B5EF4-FFF2-40B4-BE49-F238E27FC236}">
                  <a16:creationId xmlns:a16="http://schemas.microsoft.com/office/drawing/2014/main" id="{91D192F8-9BBB-4761-B1FC-9CA03A456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C62E92-EEAF-455F-A959-70C7AACE3B4E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D6EB214-9D52-4E34-9403-3B580F7AF5A0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079333E-26DC-4878-AA70-38A66246B310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14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BCC30-6193-4080-8BD2-F33EE42572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14" y="1883228"/>
            <a:ext cx="7349572" cy="464245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93F18A-6E02-4DC1-A4BA-F11A935956F7}"/>
              </a:ext>
            </a:extLst>
          </p:cNvPr>
          <p:cNvSpPr/>
          <p:nvPr/>
        </p:nvSpPr>
        <p:spPr>
          <a:xfrm>
            <a:off x="4235116" y="3597442"/>
            <a:ext cx="4307305" cy="240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1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AFD491-71F1-417F-B3CC-D877068E74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07" y="1825891"/>
            <a:ext cx="7438786" cy="473643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E0FE647-14A6-48A3-8F1F-B2701B1AA301}"/>
              </a:ext>
            </a:extLst>
          </p:cNvPr>
          <p:cNvSpPr/>
          <p:nvPr/>
        </p:nvSpPr>
        <p:spPr>
          <a:xfrm>
            <a:off x="4211053" y="5065295"/>
            <a:ext cx="589547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3BD822-CDB5-4C02-B4AD-476A7BB7BF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40" y="1825891"/>
            <a:ext cx="7450120" cy="47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7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BCC30-6193-4080-8BD2-F33EE42572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14" y="1883228"/>
            <a:ext cx="7349572" cy="464245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93F18A-6E02-4DC1-A4BA-F11A935956F7}"/>
              </a:ext>
            </a:extLst>
          </p:cNvPr>
          <p:cNvSpPr/>
          <p:nvPr/>
        </p:nvSpPr>
        <p:spPr>
          <a:xfrm>
            <a:off x="4259179" y="4788568"/>
            <a:ext cx="4307305" cy="240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3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3F508B-BE47-4E4F-A0C5-82C849B5DD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35" y="1993840"/>
            <a:ext cx="7906329" cy="451971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3A90ECC-6FDF-41CC-A49E-5020F703B7BE}"/>
              </a:ext>
            </a:extLst>
          </p:cNvPr>
          <p:cNvSpPr/>
          <p:nvPr/>
        </p:nvSpPr>
        <p:spPr>
          <a:xfrm>
            <a:off x="4150895" y="4391526"/>
            <a:ext cx="1881605" cy="144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7899998-3222-4040-8191-4C26F35297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45" y="1825891"/>
            <a:ext cx="7246509" cy="4842732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4E0E0E2-A913-4B98-AFF9-F6792FB22C9E}"/>
              </a:ext>
            </a:extLst>
          </p:cNvPr>
          <p:cNvSpPr/>
          <p:nvPr/>
        </p:nvSpPr>
        <p:spPr>
          <a:xfrm>
            <a:off x="6997468" y="6006947"/>
            <a:ext cx="1184005" cy="3096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67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BCC30-6193-4080-8BD2-F33EE42572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14" y="1883228"/>
            <a:ext cx="7349572" cy="464245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93F18A-6E02-4DC1-A4BA-F11A935956F7}"/>
              </a:ext>
            </a:extLst>
          </p:cNvPr>
          <p:cNvSpPr/>
          <p:nvPr/>
        </p:nvSpPr>
        <p:spPr>
          <a:xfrm>
            <a:off x="4271211" y="5390148"/>
            <a:ext cx="4307305" cy="240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25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AE9EA79-54A3-4DC6-ACC7-ED86ADD8B5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31" y="1993840"/>
            <a:ext cx="6784338" cy="46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8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BC7516-542A-49A4-826D-8AB0B817C5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320" y="1883228"/>
            <a:ext cx="6827360" cy="472494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A54B3F5-CBA0-4DDE-8340-6F743512D02F}"/>
              </a:ext>
            </a:extLst>
          </p:cNvPr>
          <p:cNvSpPr/>
          <p:nvPr/>
        </p:nvSpPr>
        <p:spPr>
          <a:xfrm>
            <a:off x="6930190" y="5895474"/>
            <a:ext cx="1094874" cy="3007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1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62E6DD0-BB3D-4DEA-9F80-F55313A7E3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32" y="1790757"/>
            <a:ext cx="6977535" cy="466948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C88F129-D099-4578-AF4C-2395EB7FE055}"/>
              </a:ext>
            </a:extLst>
          </p:cNvPr>
          <p:cNvSpPr/>
          <p:nvPr/>
        </p:nvSpPr>
        <p:spPr>
          <a:xfrm>
            <a:off x="8446168" y="3212432"/>
            <a:ext cx="1084282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14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7058507" y="1245573"/>
            <a:ext cx="156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7F1927-40C5-4B53-A931-A439877C0193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9E697BF-B1E3-4D8B-A82D-C1BA9055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932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C2AF23-8153-468F-A021-4C66A9A8799C}"/>
              </a:ext>
            </a:extLst>
          </p:cNvPr>
          <p:cNvSpPr txBox="1"/>
          <p:nvPr/>
        </p:nvSpPr>
        <p:spPr>
          <a:xfrm>
            <a:off x="0" y="338087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사업자 홈페이지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8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717964-A9A4-4AFC-B95D-FAD2C5F8CE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10" y="1825891"/>
            <a:ext cx="7291579" cy="487139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7ADC2C8-68F4-4E58-88C5-FDC877E11FCF}"/>
              </a:ext>
            </a:extLst>
          </p:cNvPr>
          <p:cNvSpPr/>
          <p:nvPr/>
        </p:nvSpPr>
        <p:spPr>
          <a:xfrm>
            <a:off x="8277726" y="2839453"/>
            <a:ext cx="986590" cy="1968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5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EC45BD-C928-4E4A-930B-C3963FA4D6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16" y="1825891"/>
            <a:ext cx="7633368" cy="478134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3B5BCC-B53E-45D8-B60E-13D65784CF0D}"/>
              </a:ext>
            </a:extLst>
          </p:cNvPr>
          <p:cNvSpPr/>
          <p:nvPr/>
        </p:nvSpPr>
        <p:spPr>
          <a:xfrm>
            <a:off x="8626642" y="2394284"/>
            <a:ext cx="409074" cy="2887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19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F5D7551-CC4B-4ED6-B965-6408A15A09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65" y="1883228"/>
            <a:ext cx="7353270" cy="472164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ACE797A-1C95-42C2-97FB-76F49995A0AC}"/>
              </a:ext>
            </a:extLst>
          </p:cNvPr>
          <p:cNvSpPr/>
          <p:nvPr/>
        </p:nvSpPr>
        <p:spPr>
          <a:xfrm>
            <a:off x="4939966" y="3513220"/>
            <a:ext cx="902368" cy="168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994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76712B-52F4-40C1-B369-D61420FAE8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29" y="1814820"/>
            <a:ext cx="7532141" cy="48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72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F5D7551-CC4B-4ED6-B965-6408A15A09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65" y="1883228"/>
            <a:ext cx="7353270" cy="472164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224DBD-E1E4-4E42-A3DE-79846F682C4E}"/>
              </a:ext>
            </a:extLst>
          </p:cNvPr>
          <p:cNvSpPr/>
          <p:nvPr/>
        </p:nvSpPr>
        <p:spPr>
          <a:xfrm>
            <a:off x="6605336" y="3513222"/>
            <a:ext cx="673769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8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9E331B-FAAF-4551-A1F1-734AB88F22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67" y="1803914"/>
            <a:ext cx="7579666" cy="48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0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CEBEB4-EB5A-4C06-8AAE-21F2938A95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120" y="1883228"/>
            <a:ext cx="7401760" cy="479838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B65F35C-13B0-4A99-A744-F0F5AD8FF65A}"/>
              </a:ext>
            </a:extLst>
          </p:cNvPr>
          <p:cNvSpPr/>
          <p:nvPr/>
        </p:nvSpPr>
        <p:spPr>
          <a:xfrm>
            <a:off x="6906126" y="3789947"/>
            <a:ext cx="709863" cy="2646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05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55AAA5-FBD7-4A2F-9DE1-EF216B2F37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95" y="1993840"/>
            <a:ext cx="7617409" cy="445559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DBB5D7-3815-4262-B9B0-25597C5B04F8}"/>
              </a:ext>
            </a:extLst>
          </p:cNvPr>
          <p:cNvSpPr/>
          <p:nvPr/>
        </p:nvSpPr>
        <p:spPr>
          <a:xfrm>
            <a:off x="3937000" y="3092116"/>
            <a:ext cx="5483726" cy="1804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35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9F78D5-441C-4EB4-81FD-39B24C689C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57" y="1790757"/>
            <a:ext cx="7441686" cy="477841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05EC433-FBB5-4881-B193-D7825BE3DE69}"/>
              </a:ext>
            </a:extLst>
          </p:cNvPr>
          <p:cNvSpPr/>
          <p:nvPr/>
        </p:nvSpPr>
        <p:spPr>
          <a:xfrm>
            <a:off x="7976937" y="3248526"/>
            <a:ext cx="1251284" cy="240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2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E2CEE5-62D7-4119-A6A7-FA89E1C3CF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47" y="1913817"/>
            <a:ext cx="8575306" cy="449118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7C4BE45-3DEF-4F4B-A39F-6E3F3F41D5D5}"/>
              </a:ext>
            </a:extLst>
          </p:cNvPr>
          <p:cNvSpPr/>
          <p:nvPr/>
        </p:nvSpPr>
        <p:spPr>
          <a:xfrm>
            <a:off x="8001000" y="4235116"/>
            <a:ext cx="782053" cy="3489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A732CC-8C69-4D90-9BB1-96E904EB85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85" y="1883228"/>
            <a:ext cx="7344830" cy="47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57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6A03934-7850-4B5E-9138-D3DFE4717C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58" y="1883228"/>
            <a:ext cx="7232083" cy="4688307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2FEF780-C291-4F8C-954A-4B2F2F481A3C}"/>
              </a:ext>
            </a:extLst>
          </p:cNvPr>
          <p:cNvSpPr/>
          <p:nvPr/>
        </p:nvSpPr>
        <p:spPr>
          <a:xfrm>
            <a:off x="6761747" y="4572000"/>
            <a:ext cx="613611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97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7058507" y="1245573"/>
            <a:ext cx="156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7F1927-40C5-4B53-A931-A439877C0193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9E697BF-B1E3-4D8B-A82D-C1BA9055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932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C2AF23-8153-468F-A021-4C66A9A8799C}"/>
              </a:ext>
            </a:extLst>
          </p:cNvPr>
          <p:cNvSpPr txBox="1"/>
          <p:nvPr/>
        </p:nvSpPr>
        <p:spPr>
          <a:xfrm>
            <a:off x="0" y="338087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관리자 모드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412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6F9DD6E7-A5C5-49EB-A611-7886F69B5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39" y="1817073"/>
            <a:ext cx="7638922" cy="47569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9E0EA21-641D-4210-9F84-C2E953004EF0}"/>
              </a:ext>
            </a:extLst>
          </p:cNvPr>
          <p:cNvSpPr/>
          <p:nvPr/>
        </p:nvSpPr>
        <p:spPr>
          <a:xfrm>
            <a:off x="8289758" y="2839453"/>
            <a:ext cx="1203158" cy="2045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512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9C6B49-E228-46DC-8738-F43FEAF0FF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26" y="1825891"/>
            <a:ext cx="7747747" cy="498593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4F743C-1157-4FFA-9B65-56E3E17CCBDD}"/>
              </a:ext>
            </a:extLst>
          </p:cNvPr>
          <p:cNvSpPr/>
          <p:nvPr/>
        </p:nvSpPr>
        <p:spPr>
          <a:xfrm>
            <a:off x="3937000" y="3200400"/>
            <a:ext cx="1454150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78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B5416-3FA4-4BD4-9B50-93A1B6C1D3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94" y="1790757"/>
            <a:ext cx="8025212" cy="490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15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9C6B49-E228-46DC-8738-F43FEAF0FF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26" y="1825891"/>
            <a:ext cx="7747747" cy="498593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4F743C-1157-4FFA-9B65-56E3E17CCBDD}"/>
              </a:ext>
            </a:extLst>
          </p:cNvPr>
          <p:cNvSpPr/>
          <p:nvPr/>
        </p:nvSpPr>
        <p:spPr>
          <a:xfrm>
            <a:off x="8340558" y="3212432"/>
            <a:ext cx="635000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976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9970FE6-0C04-4A41-A623-615398DAC7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99" y="1817073"/>
            <a:ext cx="7998601" cy="47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90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A92E5D-FE1F-431C-A205-747F24338D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21" y="1883228"/>
            <a:ext cx="7315358" cy="467418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1E94F3-7BDC-451E-858E-1D61CCE64E92}"/>
              </a:ext>
            </a:extLst>
          </p:cNvPr>
          <p:cNvSpPr/>
          <p:nvPr/>
        </p:nvSpPr>
        <p:spPr>
          <a:xfrm>
            <a:off x="6845968" y="3513221"/>
            <a:ext cx="625643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486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BD6D21-2D57-46C6-A677-5F633F54A5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558" y="1913817"/>
            <a:ext cx="7431883" cy="467868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C3295D-CD65-4A96-93E9-756E08BA65EE}"/>
              </a:ext>
            </a:extLst>
          </p:cNvPr>
          <p:cNvSpPr/>
          <p:nvPr/>
        </p:nvSpPr>
        <p:spPr>
          <a:xfrm>
            <a:off x="3850105" y="2863516"/>
            <a:ext cx="5502545" cy="172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257D06-0B85-4E95-9973-CE2D884234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4" y="1910079"/>
            <a:ext cx="3606756" cy="45897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9BE689B-345A-4D5A-A37B-070A4C1534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44" y="1919537"/>
            <a:ext cx="3606756" cy="45708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075DC93-6E13-4931-9B2A-064893692E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46" y="1900621"/>
            <a:ext cx="3723890" cy="46993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85F795C-7BE1-4688-BAB8-6BDFA17072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06" y="1900621"/>
            <a:ext cx="3225369" cy="937772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1311407-8352-469C-9CA3-B8ADF6676EFA}"/>
              </a:ext>
            </a:extLst>
          </p:cNvPr>
          <p:cNvSpPr/>
          <p:nvPr/>
        </p:nvSpPr>
        <p:spPr>
          <a:xfrm>
            <a:off x="6870032" y="6160168"/>
            <a:ext cx="940468" cy="3396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A779D41-DFB5-4D0A-BEE3-3D41D15479D1}"/>
              </a:ext>
            </a:extLst>
          </p:cNvPr>
          <p:cNvSpPr/>
          <p:nvPr/>
        </p:nvSpPr>
        <p:spPr>
          <a:xfrm>
            <a:off x="4426864" y="1870137"/>
            <a:ext cx="3234592" cy="9377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80A98E-3451-4095-8FF1-662363C328D5}"/>
              </a:ext>
            </a:extLst>
          </p:cNvPr>
          <p:cNvSpPr/>
          <p:nvPr/>
        </p:nvSpPr>
        <p:spPr>
          <a:xfrm>
            <a:off x="8343594" y="1900621"/>
            <a:ext cx="3234592" cy="9377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7E3EC75-801E-4073-9684-17F9FBE7FC71}"/>
              </a:ext>
            </a:extLst>
          </p:cNvPr>
          <p:cNvSpPr/>
          <p:nvPr/>
        </p:nvSpPr>
        <p:spPr>
          <a:xfrm>
            <a:off x="10921288" y="6260286"/>
            <a:ext cx="940468" cy="3396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1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EC45BD-C928-4E4A-930B-C3963FA4D6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16" y="1825891"/>
            <a:ext cx="7633368" cy="478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58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6F9DD6E7-A5C5-49EB-A611-7886F69B5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39" y="1817073"/>
            <a:ext cx="7638922" cy="47569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9E0EA21-641D-4210-9F84-C2E953004EF0}"/>
              </a:ext>
            </a:extLst>
          </p:cNvPr>
          <p:cNvSpPr/>
          <p:nvPr/>
        </p:nvSpPr>
        <p:spPr>
          <a:xfrm>
            <a:off x="8241632" y="2634916"/>
            <a:ext cx="1203158" cy="2045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17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871AD0-B322-4747-8A8D-F6CD2148B8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81" y="1825891"/>
            <a:ext cx="7396837" cy="48641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A28045-E368-4475-AA96-4EEC3E9D7A32}"/>
              </a:ext>
            </a:extLst>
          </p:cNvPr>
          <p:cNvSpPr/>
          <p:nvPr/>
        </p:nvSpPr>
        <p:spPr>
          <a:xfrm>
            <a:off x="4259179" y="2755232"/>
            <a:ext cx="276726" cy="168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53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928C6B-AC26-4E56-B387-8449091B6E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790757"/>
            <a:ext cx="7447147" cy="4754259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D65737-9F12-48EE-B6A4-6A119039AA3C}"/>
              </a:ext>
            </a:extLst>
          </p:cNvPr>
          <p:cNvSpPr/>
          <p:nvPr/>
        </p:nvSpPr>
        <p:spPr>
          <a:xfrm>
            <a:off x="2927350" y="5524501"/>
            <a:ext cx="1009650" cy="166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30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C34FC88-851E-4BD5-A445-83900858C4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31" y="1817073"/>
            <a:ext cx="7579737" cy="4984104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A72C6B0-8498-4B53-8E31-B38DE7E6095C}"/>
              </a:ext>
            </a:extLst>
          </p:cNvPr>
          <p:cNvSpPr/>
          <p:nvPr/>
        </p:nvSpPr>
        <p:spPr>
          <a:xfrm>
            <a:off x="4235116" y="2947737"/>
            <a:ext cx="264695" cy="168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64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A8AD9CD-2CC0-4CA1-B5CE-FF9496A6B5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27" y="1859165"/>
            <a:ext cx="7346746" cy="4828027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B555426-2338-4A02-A6B1-D7DC7F2AE977}"/>
              </a:ext>
            </a:extLst>
          </p:cNvPr>
          <p:cNvSpPr/>
          <p:nvPr/>
        </p:nvSpPr>
        <p:spPr>
          <a:xfrm>
            <a:off x="2422627" y="5727032"/>
            <a:ext cx="464952" cy="2045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55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A1FFE0-16E9-456B-8305-0AC14F4DA1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71" y="1883228"/>
            <a:ext cx="7192457" cy="487156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61C0CE2-FCDD-43C6-81EC-7B135D267E48}"/>
              </a:ext>
            </a:extLst>
          </p:cNvPr>
          <p:cNvSpPr/>
          <p:nvPr/>
        </p:nvSpPr>
        <p:spPr>
          <a:xfrm>
            <a:off x="7868653" y="3597441"/>
            <a:ext cx="336884" cy="2165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03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719D9A-AC47-47F8-B314-712D2196C7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75" y="1790757"/>
            <a:ext cx="7395250" cy="490646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BFD86D-CC4A-41B6-9263-8961FEB65A7D}"/>
              </a:ext>
            </a:extLst>
          </p:cNvPr>
          <p:cNvSpPr/>
          <p:nvPr/>
        </p:nvSpPr>
        <p:spPr>
          <a:xfrm>
            <a:off x="5293895" y="3717758"/>
            <a:ext cx="782052" cy="168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84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6F9DD6E7-A5C5-49EB-A611-7886F69B5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39" y="1817073"/>
            <a:ext cx="7638922" cy="47569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9E0EA21-641D-4210-9F84-C2E953004EF0}"/>
              </a:ext>
            </a:extLst>
          </p:cNvPr>
          <p:cNvSpPr/>
          <p:nvPr/>
        </p:nvSpPr>
        <p:spPr>
          <a:xfrm>
            <a:off x="8277727" y="3019927"/>
            <a:ext cx="1203158" cy="2045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5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2FBE3F0-4D77-4B4F-AB7D-440A2911D6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02" y="1790757"/>
            <a:ext cx="6996795" cy="489107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2A18CE7-B76D-408B-93EE-722B75101BA5}"/>
              </a:ext>
            </a:extLst>
          </p:cNvPr>
          <p:cNvSpPr/>
          <p:nvPr/>
        </p:nvSpPr>
        <p:spPr>
          <a:xfrm>
            <a:off x="5017168" y="6376737"/>
            <a:ext cx="385011" cy="3248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8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48F435-6C30-4CD8-8C15-CBCF9D87AE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10" y="1825891"/>
            <a:ext cx="7291579" cy="4871395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9F9E796-765C-458B-AFE0-042D6701B441}"/>
              </a:ext>
            </a:extLst>
          </p:cNvPr>
          <p:cNvSpPr/>
          <p:nvPr/>
        </p:nvSpPr>
        <p:spPr>
          <a:xfrm>
            <a:off x="8265695" y="2863516"/>
            <a:ext cx="1086955" cy="172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48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A4B7CB-A402-4B29-8198-7BD7FE34B8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39" y="1825891"/>
            <a:ext cx="8273921" cy="471117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F886EE5-0A79-45B8-8E62-AD3075716265}"/>
              </a:ext>
            </a:extLst>
          </p:cNvPr>
          <p:cNvSpPr/>
          <p:nvPr/>
        </p:nvSpPr>
        <p:spPr>
          <a:xfrm>
            <a:off x="2249905" y="3705726"/>
            <a:ext cx="709863" cy="3729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39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E543F0-7C16-4CDD-ADE4-65561CBE56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9" y="1883228"/>
            <a:ext cx="6623362" cy="45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398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A4B7CB-A402-4B29-8198-7BD7FE34B8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39" y="1825891"/>
            <a:ext cx="8273921" cy="471117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F886EE5-0A79-45B8-8E62-AD3075716265}"/>
              </a:ext>
            </a:extLst>
          </p:cNvPr>
          <p:cNvSpPr/>
          <p:nvPr/>
        </p:nvSpPr>
        <p:spPr>
          <a:xfrm>
            <a:off x="9589168" y="3072425"/>
            <a:ext cx="607697" cy="2603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68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ABAC2923-CF94-40A2-B4DC-EA8DE1B7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39" y="1825891"/>
            <a:ext cx="8273921" cy="47111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F03075-A3B6-4398-A7A9-B2486B90F5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48" y="2196583"/>
            <a:ext cx="430590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733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BBE862-8B1B-40E3-91A1-9C133D6432CA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8F5A0B9-40B2-4B71-BA0F-BCA0D1027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219C83-6162-46A7-A59B-DDA8E6921274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9" name="그래픽 8" descr="자막">
              <a:extLst>
                <a:ext uri="{FF2B5EF4-FFF2-40B4-BE49-F238E27FC236}">
                  <a16:creationId xmlns:a16="http://schemas.microsoft.com/office/drawing/2014/main" id="{239AD4E6-2E98-4B0A-A085-C8B887B25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274D82-910A-4A51-9633-E7C84967FA95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12" name="그래픽 11" descr="데이터베이스">
              <a:extLst>
                <a:ext uri="{FF2B5EF4-FFF2-40B4-BE49-F238E27FC236}">
                  <a16:creationId xmlns:a16="http://schemas.microsoft.com/office/drawing/2014/main" id="{91F3831C-BD5B-41C4-8CA8-414F74080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4715A9-D454-45E5-A539-219A9B5F0856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3" name="그래픽 2" descr="조직도">
              <a:extLst>
                <a:ext uri="{FF2B5EF4-FFF2-40B4-BE49-F238E27FC236}">
                  <a16:creationId xmlns:a16="http://schemas.microsoft.com/office/drawing/2014/main" id="{37FD1974-A90D-4F93-8D0A-4ED9755A5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16EA7-6C70-49B1-8443-2C7C47C24F6E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그래픽 7" descr="돋보기">
              <a:extLst>
                <a:ext uri="{FF2B5EF4-FFF2-40B4-BE49-F238E27FC236}">
                  <a16:creationId xmlns:a16="http://schemas.microsoft.com/office/drawing/2014/main" id="{E67C439E-4038-4B7B-871F-B02C0D61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B30826-5625-4DB1-A044-FBA8DC3D0C81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16" name="그래픽 15" descr="눈">
              <a:extLst>
                <a:ext uri="{FF2B5EF4-FFF2-40B4-BE49-F238E27FC236}">
                  <a16:creationId xmlns:a16="http://schemas.microsoft.com/office/drawing/2014/main" id="{2BA2A6DB-BCAF-44BA-9C70-D2C26BB53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991C32-1C75-4E8F-9235-0ACA3933259B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E9767A-68BC-466D-825E-D1791ADBE145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7F1927-40C5-4B53-A931-A439877C0193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09E697BF-B1E3-4D8B-A82D-C1BA9055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932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C2AF23-8153-468F-A021-4C66A9A8799C}"/>
              </a:ext>
            </a:extLst>
          </p:cNvPr>
          <p:cNvSpPr txBox="1"/>
          <p:nvPr/>
        </p:nvSpPr>
        <p:spPr>
          <a:xfrm>
            <a:off x="0" y="338087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이용 후기</a:t>
            </a:r>
          </a:p>
        </p:txBody>
      </p:sp>
    </p:spTree>
    <p:extLst>
      <p:ext uri="{BB962C8B-B14F-4D97-AF65-F5344CB8AC3E}">
        <p14:creationId xmlns:p14="http://schemas.microsoft.com/office/powerpoint/2010/main" val="3318422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C62E6DD0-BB3D-4DEA-9F80-F55313A7E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32" y="1790757"/>
            <a:ext cx="6977535" cy="466948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C88F129-D099-4578-AF4C-2395EB7FE055}"/>
              </a:ext>
            </a:extLst>
          </p:cNvPr>
          <p:cNvSpPr/>
          <p:nvPr/>
        </p:nvSpPr>
        <p:spPr>
          <a:xfrm>
            <a:off x="8446168" y="3212432"/>
            <a:ext cx="1084282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AFAA58-1679-41D4-A8E5-CDA54C8F24BC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0E52CC8-C7D3-404C-91F5-5EC441584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81748C-0001-4623-98BE-1A0B388E8D1E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4" name="그래픽 23" descr="자막">
              <a:extLst>
                <a:ext uri="{FF2B5EF4-FFF2-40B4-BE49-F238E27FC236}">
                  <a16:creationId xmlns:a16="http://schemas.microsoft.com/office/drawing/2014/main" id="{38964877-DAC5-4AF1-AB3C-21C923290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D4428B-A890-43B8-9348-D8DCC5306E16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6" name="그래픽 25" descr="데이터베이스">
              <a:extLst>
                <a:ext uri="{FF2B5EF4-FFF2-40B4-BE49-F238E27FC236}">
                  <a16:creationId xmlns:a16="http://schemas.microsoft.com/office/drawing/2014/main" id="{D21F677B-F660-4C34-96CA-06BC638FC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2B5C94-8003-4C88-949C-228B63493C17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8" name="그래픽 27" descr="조직도">
              <a:extLst>
                <a:ext uri="{FF2B5EF4-FFF2-40B4-BE49-F238E27FC236}">
                  <a16:creationId xmlns:a16="http://schemas.microsoft.com/office/drawing/2014/main" id="{940096C8-361D-4A3D-8F1B-DA53329D7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A08903-FD57-453F-A3CE-EAEF73BD41DC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30" name="그래픽 29" descr="돋보기">
              <a:extLst>
                <a:ext uri="{FF2B5EF4-FFF2-40B4-BE49-F238E27FC236}">
                  <a16:creationId xmlns:a16="http://schemas.microsoft.com/office/drawing/2014/main" id="{E8677416-C114-4D72-8EF8-793A0305D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6A30C7-D5D8-44A5-8407-6FF11A4BF372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2" name="그래픽 31" descr="눈">
              <a:extLst>
                <a:ext uri="{FF2B5EF4-FFF2-40B4-BE49-F238E27FC236}">
                  <a16:creationId xmlns:a16="http://schemas.microsoft.com/office/drawing/2014/main" id="{D7B1F355-1C8C-49A7-B3D7-4BC57CCE5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AA30E5-2918-4D5E-A5D1-6519412A97EF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AA84E40-D512-46BA-B71C-C5750F4A644C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551C3B0-25D2-46F1-B04B-3088F3CFE6D7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0243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E2CEE5-62D7-4119-A6A7-FA89E1C3C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47" y="1913817"/>
            <a:ext cx="8575306" cy="449118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7C4BE45-3DEF-4F4B-A39F-6E3F3F41D5D5}"/>
              </a:ext>
            </a:extLst>
          </p:cNvPr>
          <p:cNvSpPr/>
          <p:nvPr/>
        </p:nvSpPr>
        <p:spPr>
          <a:xfrm>
            <a:off x="8001000" y="4235116"/>
            <a:ext cx="782053" cy="3489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653FFE-C00D-413D-8336-53492A3C5ED1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8B431B2-5BF0-42CE-B21E-E6AE2FFE9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41DC91-D291-492D-8FFA-D0B0798FF8BA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18549246-9D23-4E11-B09C-D688526E8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7CDAE7-1438-44AE-A6C1-7EF2A5BB57A5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0191CE57-BA00-499A-B47C-3DDDEB061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70EFE6-A416-4754-9250-CA676D5D0323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77D406FB-AC86-4ED4-9CB7-F1A69B27C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175BDE-D196-43FF-B082-2223BB43AE49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1CC3C0C2-E5A8-4A82-AA14-99A97A746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1C6A50-6025-4250-84FB-89FB0354B200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3D377290-5970-4EF1-9E1E-9E2E9653E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34DBD-84CC-463B-A9FA-4A5311348F74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7A4EE33-06DD-43A0-8D2A-96485549C84E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1A2D0F7-35D9-4BD3-B9C8-0BC875402948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434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257D06-0B85-4E95-9973-CE2D8842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4" y="1910079"/>
            <a:ext cx="3606756" cy="45897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9BE689B-345A-4D5A-A37B-070A4C153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44" y="1919537"/>
            <a:ext cx="3606756" cy="45708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075DC93-6E13-4931-9B2A-064893692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46" y="1900621"/>
            <a:ext cx="3723890" cy="46993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85F795C-7BE1-4688-BAB8-6BDFA1707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06" y="1900621"/>
            <a:ext cx="3225369" cy="937772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1311407-8352-469C-9CA3-B8ADF6676EFA}"/>
              </a:ext>
            </a:extLst>
          </p:cNvPr>
          <p:cNvSpPr/>
          <p:nvPr/>
        </p:nvSpPr>
        <p:spPr>
          <a:xfrm>
            <a:off x="6870032" y="6160168"/>
            <a:ext cx="940468" cy="3396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A779D41-DFB5-4D0A-BEE3-3D41D15479D1}"/>
              </a:ext>
            </a:extLst>
          </p:cNvPr>
          <p:cNvSpPr/>
          <p:nvPr/>
        </p:nvSpPr>
        <p:spPr>
          <a:xfrm>
            <a:off x="4426864" y="1870137"/>
            <a:ext cx="3234592" cy="9377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80A98E-3451-4095-8FF1-662363C328D5}"/>
              </a:ext>
            </a:extLst>
          </p:cNvPr>
          <p:cNvSpPr/>
          <p:nvPr/>
        </p:nvSpPr>
        <p:spPr>
          <a:xfrm>
            <a:off x="8343594" y="1900621"/>
            <a:ext cx="3234592" cy="9377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7E3EC75-801E-4073-9684-17F9FBE7FC71}"/>
              </a:ext>
            </a:extLst>
          </p:cNvPr>
          <p:cNvSpPr/>
          <p:nvPr/>
        </p:nvSpPr>
        <p:spPr>
          <a:xfrm>
            <a:off x="10921288" y="6260286"/>
            <a:ext cx="940468" cy="3396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443A65D-F891-43F5-865C-61D226D5103F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849F960-1112-42CD-A297-49127D1D0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B92DE6-280F-4510-9FAD-D449877C849B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31" name="그래픽 30" descr="자막">
              <a:extLst>
                <a:ext uri="{FF2B5EF4-FFF2-40B4-BE49-F238E27FC236}">
                  <a16:creationId xmlns:a16="http://schemas.microsoft.com/office/drawing/2014/main" id="{B9014526-BF52-43F4-BFEF-977DC7EC3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070048-FABF-451E-B2F8-EE751BCDA5F3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33" name="그래픽 32" descr="데이터베이스">
              <a:extLst>
                <a:ext uri="{FF2B5EF4-FFF2-40B4-BE49-F238E27FC236}">
                  <a16:creationId xmlns:a16="http://schemas.microsoft.com/office/drawing/2014/main" id="{9ECC8DE7-458D-42C8-95AE-4E2BC2D42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6E1EB8-5114-49F2-A855-E8B84443482B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35" name="그래픽 34" descr="조직도">
              <a:extLst>
                <a:ext uri="{FF2B5EF4-FFF2-40B4-BE49-F238E27FC236}">
                  <a16:creationId xmlns:a16="http://schemas.microsoft.com/office/drawing/2014/main" id="{08B0B97C-D545-4524-A97E-CA539D5B2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39423E-1C08-4B6E-937B-8A9DC943C87B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37" name="그래픽 36" descr="돋보기">
              <a:extLst>
                <a:ext uri="{FF2B5EF4-FFF2-40B4-BE49-F238E27FC236}">
                  <a16:creationId xmlns:a16="http://schemas.microsoft.com/office/drawing/2014/main" id="{76202348-ACA3-495E-A053-DC10558E2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F013AE-2F88-44EA-BA22-812097867387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9" name="그래픽 38" descr="눈">
              <a:extLst>
                <a:ext uri="{FF2B5EF4-FFF2-40B4-BE49-F238E27FC236}">
                  <a16:creationId xmlns:a16="http://schemas.microsoft.com/office/drawing/2014/main" id="{3FB05AE3-8C2C-4C9A-98F5-0AC6DA7E1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5C22E8-7F01-4950-B954-873C525B51A4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C75D771-810D-4C1F-B0D0-B3E8CE5E6BE5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17B8F-BDB5-4ABB-9DCC-A70CFFCCA4F6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125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48F435-6C30-4CD8-8C15-CBCF9D87A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10" y="1825891"/>
            <a:ext cx="7291579" cy="4871395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9F9E796-765C-458B-AFE0-042D6701B441}"/>
              </a:ext>
            </a:extLst>
          </p:cNvPr>
          <p:cNvSpPr/>
          <p:nvPr/>
        </p:nvSpPr>
        <p:spPr>
          <a:xfrm>
            <a:off x="8265695" y="2863516"/>
            <a:ext cx="1086955" cy="172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48B994A-F5F6-4CAC-946F-0FE76F63A557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8EFCF11-B86B-4C91-96E4-64B1CE5A0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B15BAC-4F8E-41D2-86BE-890EB9E7794C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3" name="그래픽 22" descr="자막">
              <a:extLst>
                <a:ext uri="{FF2B5EF4-FFF2-40B4-BE49-F238E27FC236}">
                  <a16:creationId xmlns:a16="http://schemas.microsoft.com/office/drawing/2014/main" id="{5CC10E99-705D-4599-8B9D-8668A491C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AC54AA-7FEE-4502-890A-615EE85078CD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5" name="그래픽 24" descr="데이터베이스">
              <a:extLst>
                <a:ext uri="{FF2B5EF4-FFF2-40B4-BE49-F238E27FC236}">
                  <a16:creationId xmlns:a16="http://schemas.microsoft.com/office/drawing/2014/main" id="{62D321DD-152D-4183-9603-BF6028422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0AF2F8-681B-465D-8CE6-8243D380F5A3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7" name="그래픽 26" descr="조직도">
              <a:extLst>
                <a:ext uri="{FF2B5EF4-FFF2-40B4-BE49-F238E27FC236}">
                  <a16:creationId xmlns:a16="http://schemas.microsoft.com/office/drawing/2014/main" id="{DB8650B4-A5E6-4FD1-987E-448659E4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0968AC-2D89-482E-9116-4A1D23E5DC98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9" name="그래픽 28" descr="돋보기">
              <a:extLst>
                <a:ext uri="{FF2B5EF4-FFF2-40B4-BE49-F238E27FC236}">
                  <a16:creationId xmlns:a16="http://schemas.microsoft.com/office/drawing/2014/main" id="{0A4AD243-A3AF-4908-B783-8D4A9B99D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051207-C05A-4334-987B-B8AB87DBF9C3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1" name="그래픽 30" descr="눈">
              <a:extLst>
                <a:ext uri="{FF2B5EF4-FFF2-40B4-BE49-F238E27FC236}">
                  <a16:creationId xmlns:a16="http://schemas.microsoft.com/office/drawing/2014/main" id="{0FA5914C-C2FB-4A15-AD35-E767418A1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B95608-3D77-4254-B1C6-EDCCFF2A3597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09E7AD-B407-4AD3-8476-71777E832BB8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FF477DD-1EFA-4763-9A6E-B7C36DB7DBC5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00813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E22AB629-02EC-4078-907B-31AAC334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39" y="1825891"/>
            <a:ext cx="7652032" cy="479303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6AB8B47-6A41-45B6-94D0-7A44F083A67B}"/>
              </a:ext>
            </a:extLst>
          </p:cNvPr>
          <p:cNvSpPr/>
          <p:nvPr/>
        </p:nvSpPr>
        <p:spPr>
          <a:xfrm>
            <a:off x="3549316" y="2394284"/>
            <a:ext cx="517358" cy="272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8B02C2-595E-4D8D-9C27-57EC5AD82A8F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78C2F29-19A6-4AA1-99A3-27799B95E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9A0001-7C47-4448-98A1-245F1D514E61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4" name="그래픽 23" descr="자막">
              <a:extLst>
                <a:ext uri="{FF2B5EF4-FFF2-40B4-BE49-F238E27FC236}">
                  <a16:creationId xmlns:a16="http://schemas.microsoft.com/office/drawing/2014/main" id="{4F10243A-34A8-4B2C-BF61-3C128BADF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4E5A1F-4E38-48CD-AD11-4A6FF3EBF2A9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6" name="그래픽 25" descr="데이터베이스">
              <a:extLst>
                <a:ext uri="{FF2B5EF4-FFF2-40B4-BE49-F238E27FC236}">
                  <a16:creationId xmlns:a16="http://schemas.microsoft.com/office/drawing/2014/main" id="{219C3AA2-27AF-449C-9E40-C8C2BDA38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B49D0A-9087-45F9-8147-DAEE44BD5CAA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8" name="그래픽 27" descr="조직도">
              <a:extLst>
                <a:ext uri="{FF2B5EF4-FFF2-40B4-BE49-F238E27FC236}">
                  <a16:creationId xmlns:a16="http://schemas.microsoft.com/office/drawing/2014/main" id="{B3C24516-AB57-48A6-A95B-0C15E03B4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9786B4-E820-4CDA-80A8-BA29300137DD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30" name="그래픽 29" descr="돋보기">
              <a:extLst>
                <a:ext uri="{FF2B5EF4-FFF2-40B4-BE49-F238E27FC236}">
                  <a16:creationId xmlns:a16="http://schemas.microsoft.com/office/drawing/2014/main" id="{169C1834-AF4D-4D08-917D-F0B214684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96F58E-0D75-4572-B8D0-88BA737F99A5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2" name="그래픽 31" descr="눈">
              <a:extLst>
                <a:ext uri="{FF2B5EF4-FFF2-40B4-BE49-F238E27FC236}">
                  <a16:creationId xmlns:a16="http://schemas.microsoft.com/office/drawing/2014/main" id="{D52F6CD7-E0F7-49D7-A8ED-7FECF2212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E64344-2C25-4849-B15C-816E7B577E05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DA10F71-A2E3-48CC-B855-4F532F1D9D77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455F267-6147-4A94-9E82-E9550D68866A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688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22AB629-02EC-4078-907B-31AAC33498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39" y="1825891"/>
            <a:ext cx="7652032" cy="479303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6AB8B47-6A41-45B6-94D0-7A44F083A67B}"/>
              </a:ext>
            </a:extLst>
          </p:cNvPr>
          <p:cNvSpPr/>
          <p:nvPr/>
        </p:nvSpPr>
        <p:spPr>
          <a:xfrm>
            <a:off x="3549316" y="2394284"/>
            <a:ext cx="517358" cy="272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527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B3E28C-B5AB-41ED-8814-713C4D23C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66" y="1825891"/>
            <a:ext cx="7216267" cy="482435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14B7248-6EE0-46DC-B713-1221AC711477}"/>
              </a:ext>
            </a:extLst>
          </p:cNvPr>
          <p:cNvSpPr/>
          <p:nvPr/>
        </p:nvSpPr>
        <p:spPr>
          <a:xfrm>
            <a:off x="3166978" y="2646124"/>
            <a:ext cx="1116263" cy="169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C59665-AC92-4631-94E3-3646E2B18A6B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F75A19F-2D12-4528-AF25-4A7EC8B21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B8ECF4-4A6F-403C-82D1-DA6AE887443D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BFD81694-FF27-45B3-B9AA-716205C1A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F25B0A-F8E3-4898-81CB-B464985CD51C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D505674E-A11C-4822-964C-870076B45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39A367-D352-493B-BB39-790084C9B00D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1F7D97C7-AF72-4488-B683-248DBC0DE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ABA993-C850-4669-AB2D-9F1EF29051E5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1C751049-D06E-4D82-85CA-8F0617305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D4750-30B2-49AC-AE22-0C595B8E60B0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971EB64D-EACB-4E4E-AEEB-38E3EB15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C7E59F-9AD6-46B9-AA0A-57DD0A15201F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D2076C3-26BC-414A-93B2-F2C9423F6A30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C15A371-0974-46CF-A75A-8A5067D300EA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4999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44B89C0E-A588-4A61-91CA-3FACC0906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85" y="1803914"/>
            <a:ext cx="6032630" cy="5039133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FA9AF2B5-D511-4B42-8918-6B35D83E664A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B7D67C0-5145-469B-B376-D797AB7AF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A7F49A-90F9-4FF1-ADDD-EF060EA953B3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3" name="그래픽 22" descr="자막">
              <a:extLst>
                <a:ext uri="{FF2B5EF4-FFF2-40B4-BE49-F238E27FC236}">
                  <a16:creationId xmlns:a16="http://schemas.microsoft.com/office/drawing/2014/main" id="{CE11D025-CDCC-4A94-A71D-8E3AE64A5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B4C443-A66D-4ABF-91DC-A608E9B43F75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5" name="그래픽 24" descr="데이터베이스">
              <a:extLst>
                <a:ext uri="{FF2B5EF4-FFF2-40B4-BE49-F238E27FC236}">
                  <a16:creationId xmlns:a16="http://schemas.microsoft.com/office/drawing/2014/main" id="{E8B0B0E9-CE60-4E46-9FC4-6C4F7426D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96CB61-452A-49C9-9F29-0CCE3A72BEB3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7" name="그래픽 26" descr="조직도">
              <a:extLst>
                <a:ext uri="{FF2B5EF4-FFF2-40B4-BE49-F238E27FC236}">
                  <a16:creationId xmlns:a16="http://schemas.microsoft.com/office/drawing/2014/main" id="{1A1E8FDD-953A-4E66-95D9-BDC50A5FA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1CCB57-D2AD-4C17-A9F0-048D5A8E8EAB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9" name="그래픽 28" descr="돋보기">
              <a:extLst>
                <a:ext uri="{FF2B5EF4-FFF2-40B4-BE49-F238E27FC236}">
                  <a16:creationId xmlns:a16="http://schemas.microsoft.com/office/drawing/2014/main" id="{EB7101DD-1F0D-47BD-B03E-E21EE33BE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205BF2-F774-43C6-BA82-C19B4082DF46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1" name="그래픽 30" descr="눈">
              <a:extLst>
                <a:ext uri="{FF2B5EF4-FFF2-40B4-BE49-F238E27FC236}">
                  <a16:creationId xmlns:a16="http://schemas.microsoft.com/office/drawing/2014/main" id="{21C754A6-5841-49B8-B1DF-FB5DD6744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5F84BF-3CF4-46FB-908E-16CD594CA945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D92D801-61FA-4175-B347-306E53D41EB9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399E9B6-1F23-4BC7-A759-4C6C8631A32B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55624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9E697BF-B1E3-4D8B-A82D-C1BA9055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932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C2AF23-8153-468F-A021-4C66A9A8799C}"/>
              </a:ext>
            </a:extLst>
          </p:cNvPr>
          <p:cNvSpPr txBox="1"/>
          <p:nvPr/>
        </p:nvSpPr>
        <p:spPr>
          <a:xfrm>
            <a:off x="0" y="338087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고객 서비스 지원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F5DF474-CBF3-42A2-8745-E5A1D3699259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4D54DBE-1B6B-4298-9980-9D5CC503A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BF00DF-C3F0-49DB-ABC6-E60415BA800E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4" name="그래픽 23" descr="자막">
              <a:extLst>
                <a:ext uri="{FF2B5EF4-FFF2-40B4-BE49-F238E27FC236}">
                  <a16:creationId xmlns:a16="http://schemas.microsoft.com/office/drawing/2014/main" id="{F393E54B-B55C-462A-AD79-17429ED98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3DAD14-A99E-4DF3-BCBE-8AE7BAA254EB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6" name="그래픽 25" descr="데이터베이스">
              <a:extLst>
                <a:ext uri="{FF2B5EF4-FFF2-40B4-BE49-F238E27FC236}">
                  <a16:creationId xmlns:a16="http://schemas.microsoft.com/office/drawing/2014/main" id="{00CB22D4-206A-44DC-8C74-A52B5FFAD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296820-1105-4D9B-A048-5946473C0CF9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8" name="그래픽 27" descr="조직도">
              <a:extLst>
                <a:ext uri="{FF2B5EF4-FFF2-40B4-BE49-F238E27FC236}">
                  <a16:creationId xmlns:a16="http://schemas.microsoft.com/office/drawing/2014/main" id="{DAAD310E-C5D5-47E1-9E20-D314197DB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5EE258-2D77-471F-8447-98E7CB46F160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30" name="그래픽 29" descr="돋보기">
              <a:extLst>
                <a:ext uri="{FF2B5EF4-FFF2-40B4-BE49-F238E27FC236}">
                  <a16:creationId xmlns:a16="http://schemas.microsoft.com/office/drawing/2014/main" id="{D8E9D6CB-30ED-4D23-99D7-58DAD98F0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46761F-6A12-48FC-B717-3EBD7E4F829A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2" name="그래픽 31" descr="눈">
              <a:extLst>
                <a:ext uri="{FF2B5EF4-FFF2-40B4-BE49-F238E27FC236}">
                  <a16:creationId xmlns:a16="http://schemas.microsoft.com/office/drawing/2014/main" id="{52DB33D6-B1DF-4082-9BF7-E2040DAF7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76754D-4A34-4419-8396-27BCF6F6E587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ED72AB6-0741-46ED-9673-72745B9B3C46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AA08FBC-FBBD-4CB6-9202-627A852B6C6E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8401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6CE546-D8EE-4B72-9110-7B85AF9F5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315" y="1825891"/>
            <a:ext cx="7049369" cy="471348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47D206-5D18-4E8C-9601-1E9A0A039628}"/>
              </a:ext>
            </a:extLst>
          </p:cNvPr>
          <p:cNvSpPr/>
          <p:nvPr/>
        </p:nvSpPr>
        <p:spPr>
          <a:xfrm>
            <a:off x="8470232" y="3429000"/>
            <a:ext cx="972632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5ABD047-935A-4534-8655-B5C15C983EBA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914AD3C-4389-46AA-8496-A2FC99D6F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BD5D13-A9AB-4691-B8E2-A3DD13EB9BA2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1B68F36B-F58A-4A2A-A84D-7AF54FCD8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ADB5AA-707C-42C8-9685-C3F8B8FA2A61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3CB4A9A1-B712-4BB2-951F-6937BF1F6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3BD3E8-9097-4E7D-A042-8252F3398638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31D3BEDF-4B2B-441A-A6AA-9234051EC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487DF7-0259-4874-B178-F442EDEFD0EB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7E82D7F5-F6A7-47BA-B605-E269F085C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DDA2DC-E520-4774-857E-44C379A9863E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F02C6EE3-C94E-436C-B451-7B08283F7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C36994-CC1B-441D-876C-798E0F13D8DA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1850A83-C5DF-4DC7-970B-22D117E907DC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76D52A9-E4EB-45E5-B78C-21C9DDA37735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83610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0BCC30-6193-4080-8BD2-F33EE4257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14" y="1883228"/>
            <a:ext cx="7349572" cy="464245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93F18A-6E02-4DC1-A4BA-F11A935956F7}"/>
              </a:ext>
            </a:extLst>
          </p:cNvPr>
          <p:cNvSpPr/>
          <p:nvPr/>
        </p:nvSpPr>
        <p:spPr>
          <a:xfrm>
            <a:off x="4235116" y="3597442"/>
            <a:ext cx="4307305" cy="240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B4264D6-97D2-4B2A-9461-282DF9E24B1F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E2F42AF-59E4-4CA5-88CE-12760396C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831AF7-A497-4235-825A-617E2BEEBC74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A312F345-3ADA-4609-8022-5B6B72A84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79282D-8C90-4C1C-85AE-3873A043CCED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F6B6DF66-7972-4C59-8487-6373705D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EA4F24-CDAA-4CD6-AC6B-4403B2CB222F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B30869A9-30E5-4DFA-9128-37F6C37EA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3BDD66-EFE6-4842-9266-F8A950A4236A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095CBBCE-2D59-413D-82B4-88D34C07C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2FF397-4A9D-4B4A-8216-5CE378E89377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5AB46226-3C78-4095-ABE1-CA578FCC7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26600B-0FE2-41EA-9AFC-F71F0E86B37A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7A07BB4-85E3-40B3-9A6E-A7CC1912A1F6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DAA0B59-DE22-409B-874A-6704207EF2B0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38390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AFD491-71F1-417F-B3CC-D877068E7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07" y="1825891"/>
            <a:ext cx="7438786" cy="473643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E0FE647-14A6-48A3-8F1F-B2701B1AA301}"/>
              </a:ext>
            </a:extLst>
          </p:cNvPr>
          <p:cNvSpPr/>
          <p:nvPr/>
        </p:nvSpPr>
        <p:spPr>
          <a:xfrm>
            <a:off x="4211053" y="5065295"/>
            <a:ext cx="589547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51575AB-6504-4F1C-B981-B0CF515666A4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770563B-A171-420C-B8B4-B70512C6C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513D49-8C75-4E22-A677-3DF842BB3936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8D6A1FD2-7559-48FE-BDD3-C350EF07B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C6B0CA-8D70-46AF-BB33-3F9BA63A9681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B3749E66-8782-44BC-B36D-347580765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D61819-8F2C-4687-8871-274EFA94510D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AB22568A-1194-481A-B6B4-0829F26D7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E08C96-D0BB-4236-9043-881C9433497C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DBCFC802-8B2C-4FC1-BD91-399337FBA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1F695D-019E-49E4-805E-96EC1D2BCC26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4432C1DF-3DBD-490B-9C0A-575A79DD0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FDBDE2-5C59-4211-BD75-2BFD0C0CC456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427482D-1DAA-415D-A410-0F3EB91A47DE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EBF9887-660F-4A72-9CBB-1955C6471BEB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50474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3BD822-CDB5-4C02-B4AD-476A7BB7B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40" y="1825891"/>
            <a:ext cx="7450120" cy="4723162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F9FF51DB-ACA9-479F-AB21-C53B1EDA90DB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9D504D4-A9B4-4F65-A39C-CE5522570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43F706-4960-41BA-AB3F-018743F33788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879B2CFF-33F6-48E9-903D-4335DD995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A4E837-E17C-4294-9213-899BE63BDE1C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6400440D-B7C9-44C8-A14F-11573CF23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E3D59B-09BE-4F9A-A569-44824B989C36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4084893A-9B13-4E25-B09F-53D676330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B150D6-1094-45FC-B102-B590C5A33E5C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F34A10BC-74FA-4975-8080-CBC9EAB68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D26E8A-08C5-4DF9-98CB-7067D8D0BADE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E6368ACF-6311-4A27-BE0F-5BEF993C1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5212B7-5AFC-45A3-A8D2-ED42A5ACECA3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9716457-A024-4FBD-A086-DC212500397B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9E5501F-A880-4DEB-8E3C-709988625B13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2232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0BCC30-6193-4080-8BD2-F33EE4257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14" y="1883228"/>
            <a:ext cx="7349572" cy="464245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93F18A-6E02-4DC1-A4BA-F11A935956F7}"/>
              </a:ext>
            </a:extLst>
          </p:cNvPr>
          <p:cNvSpPr/>
          <p:nvPr/>
        </p:nvSpPr>
        <p:spPr>
          <a:xfrm>
            <a:off x="4259179" y="4788568"/>
            <a:ext cx="4307305" cy="240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48EAEF6-1CB9-434A-B973-3B1B52F32D76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288053D-8D20-41B9-A3A2-00E8F9353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BC898D-5B46-440C-9DED-C62C1786AEB6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3079C1AD-0937-427A-90AC-710EF9E06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18FBF-7F16-4842-BF66-783ADD5DB9B5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A28F1C67-E5FE-43FD-AB82-E914D6C0B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1B1002-AE5E-4C43-8A37-12F00833A182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3102FC53-C2F7-481D-B1EB-EE93F95F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E9AFD0-173C-48FE-BFD7-08187307E78E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98FF5BA6-C9E3-4AF6-94D9-A951F2A51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80D042-0E67-4B3F-BC5A-F62B3E203130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7BD1176A-2381-41C9-A0A5-2AB7A28E4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D7125B-7C36-4DB6-B691-03AE5D4AC795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38A5EC5-369C-4C9C-BEC8-124F035200D8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9F6DF1A-384F-4695-B674-55F662FE0337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64646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3F508B-BE47-4E4F-A0C5-82C849B5D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35" y="1993840"/>
            <a:ext cx="7906329" cy="451971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3A90ECC-6FDF-41CC-A49E-5020F703B7BE}"/>
              </a:ext>
            </a:extLst>
          </p:cNvPr>
          <p:cNvSpPr/>
          <p:nvPr/>
        </p:nvSpPr>
        <p:spPr>
          <a:xfrm>
            <a:off x="4150895" y="4391526"/>
            <a:ext cx="1881605" cy="144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6D9ECAE-35B4-41E8-A83C-7B8E0107A658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0F46D20-547F-4351-893B-DAB2004EE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A6720D-92E9-4E86-9397-32293B90AC7B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DB9674F4-8500-46B1-815E-C225C8EDA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448598-2D6A-4629-B496-6D0DF04FA948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A286C511-CBC4-4D80-9628-F31AC7472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3DA79A-40A4-4C90-926E-A95D47846615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53EB755F-B46C-4690-A146-DF08C2DA5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12EE9B-D4D9-4B9D-8B24-F3C3BC6334F4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1DA30E17-53DD-4161-A219-797864579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74D9262-7C01-4577-AD37-2FBBC1A7B61C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7C839EA8-912B-4F36-BB5A-A462BE349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ACE829-778A-4C5E-B1EA-01CD4654BE04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5347AF-5AF6-4559-8EC3-4CFDE45124E5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9B6DF46-C043-4C96-9FE4-E68DD7AF0BDB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9376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7899998-3222-4040-8191-4C26F3529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45" y="1825891"/>
            <a:ext cx="7246509" cy="4842732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4E0E0E2-A913-4B98-AFF9-F6792FB22C9E}"/>
              </a:ext>
            </a:extLst>
          </p:cNvPr>
          <p:cNvSpPr/>
          <p:nvPr/>
        </p:nvSpPr>
        <p:spPr>
          <a:xfrm>
            <a:off x="6997468" y="6006947"/>
            <a:ext cx="1184005" cy="3096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7A3AB01-B7D7-4E82-8028-43DA289F848C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06AD2D6-6CAF-48AB-BBDB-E4DD6B6C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8E837B-3EBB-4118-80DB-5518223610F5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4" name="그래픽 23" descr="자막">
              <a:extLst>
                <a:ext uri="{FF2B5EF4-FFF2-40B4-BE49-F238E27FC236}">
                  <a16:creationId xmlns:a16="http://schemas.microsoft.com/office/drawing/2014/main" id="{AD6770EE-5982-410C-9195-633118A0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40C2A1-7810-4DF2-8968-2FE42D1088BC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6" name="그래픽 25" descr="데이터베이스">
              <a:extLst>
                <a:ext uri="{FF2B5EF4-FFF2-40B4-BE49-F238E27FC236}">
                  <a16:creationId xmlns:a16="http://schemas.microsoft.com/office/drawing/2014/main" id="{21EA9FB1-118F-4AF0-85DA-8C67C852F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14A5B1-AC55-4B15-B0B7-83DE0A718318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8" name="그래픽 27" descr="조직도">
              <a:extLst>
                <a:ext uri="{FF2B5EF4-FFF2-40B4-BE49-F238E27FC236}">
                  <a16:creationId xmlns:a16="http://schemas.microsoft.com/office/drawing/2014/main" id="{0F26A333-AF57-4270-92C6-535F8871A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55D7D8-42EA-4A2A-8B2C-933932F371C2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30" name="그래픽 29" descr="돋보기">
              <a:extLst>
                <a:ext uri="{FF2B5EF4-FFF2-40B4-BE49-F238E27FC236}">
                  <a16:creationId xmlns:a16="http://schemas.microsoft.com/office/drawing/2014/main" id="{0AE994AC-F3F8-4C44-A383-ECE4DA753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1A84C3-A90F-4841-9A4B-42B1BC0F9DBE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2" name="그래픽 31" descr="눈">
              <a:extLst>
                <a:ext uri="{FF2B5EF4-FFF2-40B4-BE49-F238E27FC236}">
                  <a16:creationId xmlns:a16="http://schemas.microsoft.com/office/drawing/2014/main" id="{4FA90C6C-7096-467D-9885-A65D443E6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1DDB4A-4087-4768-B859-15CFBFC5D48E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A274E66-FF36-4160-91E4-BFD068BC03D4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0AB54EE-9379-45CD-B8F4-C20C95CF4A77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19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B3E28C-B5AB-41ED-8814-713C4D23C3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66" y="1825891"/>
            <a:ext cx="7216267" cy="482435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14B7248-6EE0-46DC-B713-1221AC711477}"/>
              </a:ext>
            </a:extLst>
          </p:cNvPr>
          <p:cNvSpPr/>
          <p:nvPr/>
        </p:nvSpPr>
        <p:spPr>
          <a:xfrm>
            <a:off x="3166978" y="2646124"/>
            <a:ext cx="1116263" cy="169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079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0BCC30-6193-4080-8BD2-F33EE4257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14" y="1883228"/>
            <a:ext cx="7349572" cy="464245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93F18A-6E02-4DC1-A4BA-F11A935956F7}"/>
              </a:ext>
            </a:extLst>
          </p:cNvPr>
          <p:cNvSpPr/>
          <p:nvPr/>
        </p:nvSpPr>
        <p:spPr>
          <a:xfrm>
            <a:off x="4271211" y="5390148"/>
            <a:ext cx="4307305" cy="240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124E0C7-A7BE-44B8-941B-43BE71F9A4A8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EE9BC1E-26A3-410A-A9C6-0740E1042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896B1-519C-4BB2-975B-6F833FA549FA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8A469DB6-690E-4F54-80D1-8F0CC26F9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6B9CF4-B700-42F3-BDFF-D0FB326912ED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F9681DCF-94D8-4750-8A11-317C407BF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15C7CE-64BE-448E-889B-4D811A1C976D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F08CEFFD-C940-480B-848D-83C87DD4C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A17525-0E18-4F92-98D0-6CD1D987C170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D5AA3E56-AF4C-4CE7-940B-2EDD624BC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47F574-36F7-46B2-8638-3F2D01CE0335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E736E9A2-B885-47AF-B579-6FDF5C94D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F82877-8F21-4529-B12A-EB686F0772F6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A6AEB1D-6943-441C-9A57-6FCF3710106F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6852C39-B7EB-4DAA-A5F3-0F3B86BC44B8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21059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6AE9EA79-54A3-4DC6-ACC7-ED86ADD8B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31" y="1993840"/>
            <a:ext cx="6784338" cy="467753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860523-0FF1-4FA9-A303-039A906014F5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190E2EE-D6A1-4CAD-BFFC-4A9894CA7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596C38-AF65-453F-854B-03B681D5D316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3" name="그래픽 22" descr="자막">
              <a:extLst>
                <a:ext uri="{FF2B5EF4-FFF2-40B4-BE49-F238E27FC236}">
                  <a16:creationId xmlns:a16="http://schemas.microsoft.com/office/drawing/2014/main" id="{15BB2D16-EBF4-49E5-80C0-E2912D347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927C51-D6C6-4E4F-82DF-A99707EFEB40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5" name="그래픽 24" descr="데이터베이스">
              <a:extLst>
                <a:ext uri="{FF2B5EF4-FFF2-40B4-BE49-F238E27FC236}">
                  <a16:creationId xmlns:a16="http://schemas.microsoft.com/office/drawing/2014/main" id="{33F4C1F4-929E-4587-B81D-3CA14454B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6EC49B-BD10-478B-9E4E-C1A586E991D2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7" name="그래픽 26" descr="조직도">
              <a:extLst>
                <a:ext uri="{FF2B5EF4-FFF2-40B4-BE49-F238E27FC236}">
                  <a16:creationId xmlns:a16="http://schemas.microsoft.com/office/drawing/2014/main" id="{77BA597F-3CC5-4F0A-94DF-ADDFB9817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65F936-E07D-4E46-8260-1C545FB78A5A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9" name="그래픽 28" descr="돋보기">
              <a:extLst>
                <a:ext uri="{FF2B5EF4-FFF2-40B4-BE49-F238E27FC236}">
                  <a16:creationId xmlns:a16="http://schemas.microsoft.com/office/drawing/2014/main" id="{87ED6F8B-4DA5-46E0-826A-087122064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7F0BE7-08A6-4A19-84B1-91D475A515E3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1" name="그래픽 30" descr="눈">
              <a:extLst>
                <a:ext uri="{FF2B5EF4-FFF2-40B4-BE49-F238E27FC236}">
                  <a16:creationId xmlns:a16="http://schemas.microsoft.com/office/drawing/2014/main" id="{0483A18D-24FE-4D51-A39E-9707DDFDF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D6997F-F856-4FF4-85B7-986687CF098D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82BB537-F29D-4024-8465-5A37652D0BA7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B6BDF66-D815-492E-B98D-E9FBB0587CDA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70507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BC7516-542A-49A4-826D-8AB0B817C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320" y="1883228"/>
            <a:ext cx="6827360" cy="472494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A54B3F5-CBA0-4DDE-8340-6F743512D02F}"/>
              </a:ext>
            </a:extLst>
          </p:cNvPr>
          <p:cNvSpPr/>
          <p:nvPr/>
        </p:nvSpPr>
        <p:spPr>
          <a:xfrm>
            <a:off x="6930190" y="5895474"/>
            <a:ext cx="1094874" cy="3007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CED0D14-6643-4B90-93F0-90273E4068A0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5547024-DB98-428A-A5F0-2AA381837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921EDA-E2E2-43E2-8F95-218589644301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79920BD4-6650-401F-906D-32E7BB55E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250C74-8B7F-48F8-B381-F84CDCD4BF14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E6C20998-F955-44F8-B27B-37C0CAB5F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0E4B6E-4F42-4089-9DF8-39365E055FA8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F46F4D4D-5B2E-434A-A934-2A46B5B15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B728F2-BC88-40EC-8E43-312918EF8298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F82D564C-B175-4EA6-AE17-BCE8FFD0E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CBC796-F9E1-4555-BAB3-D149B1EB60B1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0DE5DF5E-E82B-4315-B4A0-A83A7843C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28B6EE-C19D-4164-9FE6-DD2CFACE41B0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A55F658-7F7B-43B3-AA34-23BBDCB47720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0E7A48F-540B-4D2C-BCB9-6E833AD0AB89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1128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9E697BF-B1E3-4D8B-A82D-C1BA9055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932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C2AF23-8153-468F-A021-4C66A9A8799C}"/>
              </a:ext>
            </a:extLst>
          </p:cNvPr>
          <p:cNvSpPr txBox="1"/>
          <p:nvPr/>
        </p:nvSpPr>
        <p:spPr>
          <a:xfrm>
            <a:off x="0" y="338087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사업자 홈페이지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4445330-D0A8-4C6E-BF0C-3CF92DF99738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80A07DB-6141-43B5-A142-F35C304E8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CF4E5A-54FA-43D4-835B-F064AFF862CA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4" name="그래픽 23" descr="자막">
              <a:extLst>
                <a:ext uri="{FF2B5EF4-FFF2-40B4-BE49-F238E27FC236}">
                  <a16:creationId xmlns:a16="http://schemas.microsoft.com/office/drawing/2014/main" id="{13C7D33F-2766-456B-A5D8-07755E083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781B9C-99DA-461A-AF4C-8508CD767561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6" name="그래픽 25" descr="데이터베이스">
              <a:extLst>
                <a:ext uri="{FF2B5EF4-FFF2-40B4-BE49-F238E27FC236}">
                  <a16:creationId xmlns:a16="http://schemas.microsoft.com/office/drawing/2014/main" id="{74A83F30-6386-4977-A1B9-BCA44F598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8E8F84-360C-411F-AA6D-A523C697DE08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8" name="그래픽 27" descr="조직도">
              <a:extLst>
                <a:ext uri="{FF2B5EF4-FFF2-40B4-BE49-F238E27FC236}">
                  <a16:creationId xmlns:a16="http://schemas.microsoft.com/office/drawing/2014/main" id="{58BA9175-6666-4589-A4F6-56D65EBAD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A81158-975C-480C-89BC-0EF10883EB84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30" name="그래픽 29" descr="돋보기">
              <a:extLst>
                <a:ext uri="{FF2B5EF4-FFF2-40B4-BE49-F238E27FC236}">
                  <a16:creationId xmlns:a16="http://schemas.microsoft.com/office/drawing/2014/main" id="{5FC05421-9B2E-40AF-AB55-EADA06C77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029D85-CF3A-4E02-B606-08A41CBF491E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2" name="그래픽 31" descr="눈">
              <a:extLst>
                <a:ext uri="{FF2B5EF4-FFF2-40B4-BE49-F238E27FC236}">
                  <a16:creationId xmlns:a16="http://schemas.microsoft.com/office/drawing/2014/main" id="{0455C695-D985-4823-8E80-16F49F48B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EAC63D-B266-46D9-A5E7-DF4B1FF5FA29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DB618EE-238D-4858-957C-56F1AEC37A44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0BC2410-695C-4DF8-9DA3-B96D3BF80B56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28730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717964-A9A4-4AFC-B95D-FAD2C5F8C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10" y="1825891"/>
            <a:ext cx="7291579" cy="487139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7ADC2C8-68F4-4E58-88C5-FDC877E11FCF}"/>
              </a:ext>
            </a:extLst>
          </p:cNvPr>
          <p:cNvSpPr/>
          <p:nvPr/>
        </p:nvSpPr>
        <p:spPr>
          <a:xfrm>
            <a:off x="8277726" y="2839453"/>
            <a:ext cx="986590" cy="1968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976BCC5-DB10-48B6-B4C6-DBE18A79DEC1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21C2BB2-9CB1-4FEF-8921-12C4E0C2A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1CDA2A-4C65-4326-8046-E0D5EBB157C9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02CF0517-AD9F-4D87-99D9-6196BF76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2ECC4F-7E48-4F5D-8497-A928ED799B38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24F9AAD7-D6EC-4D5C-B6DD-66638221A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F9659F-2031-4C49-AF98-3C19A98685C1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2570A88E-ED56-46D7-BC31-FE7509E87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A11D30-09F0-417D-82F3-0527A4EE4B21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2D4C8C75-5944-4073-AD0E-4D1214E9A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BCC178-81F2-4696-9E5E-787B0A88218C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C83D280B-B202-4D32-9480-7750BBF09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7B35AB-FD87-4F25-9EE2-BF9FD5AEF059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83B37D2-0B5D-4ACA-BC1C-B246F1285A18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A086237-50DA-4E37-9696-D8F705150638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01419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EC45BD-C928-4E4A-930B-C3963FA4D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16" y="1825891"/>
            <a:ext cx="7633368" cy="478134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3B5BCC-B53E-45D8-B60E-13D65784CF0D}"/>
              </a:ext>
            </a:extLst>
          </p:cNvPr>
          <p:cNvSpPr/>
          <p:nvPr/>
        </p:nvSpPr>
        <p:spPr>
          <a:xfrm>
            <a:off x="8626642" y="2394284"/>
            <a:ext cx="409074" cy="2887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DE414-FB3D-48E6-800E-BFCA62C77D3D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4BB7890-5457-4678-A83F-E83D9C8D8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737B8E-45F0-4728-BF40-B68663269975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07481A99-5093-46DA-9C78-5598C3576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351264-F2A9-4170-9317-6DBE52FDE2DB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7D15F564-BEB4-4208-AECC-F89237D3D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B6DB58-B315-4F10-AB94-FC0FE59CF676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EBDD12E9-64AF-46B5-A467-AF0E8CF7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C61F72-6C62-4497-A09A-1DE107C32E3A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E407E223-0377-40AF-8EF4-CE9F18613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761888-78EA-452C-92B7-C6E3B7E9FA10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F970AE51-4DE1-488C-9446-86A5A354B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6DD3137-F720-4AF4-A605-3378FA7239E0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F35DCD1-2383-4B02-AA8D-BE257C001F92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E25C7E9-407D-4BF4-8326-746FC2498CB6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39583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F5D7551-CC4B-4ED6-B965-6408A15A0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65" y="1883228"/>
            <a:ext cx="7353270" cy="472164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ACE797A-1C95-42C2-97FB-76F49995A0AC}"/>
              </a:ext>
            </a:extLst>
          </p:cNvPr>
          <p:cNvSpPr/>
          <p:nvPr/>
        </p:nvSpPr>
        <p:spPr>
          <a:xfrm>
            <a:off x="4939966" y="3513220"/>
            <a:ext cx="902368" cy="168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2F9B25-A3D6-4CC1-AE33-3FD8ED65F146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0474A6F-293A-4DE6-B68C-AE5A166C3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877EC2-8A1A-4E20-B7D3-746DCDBA360F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4" name="그래픽 23" descr="자막">
              <a:extLst>
                <a:ext uri="{FF2B5EF4-FFF2-40B4-BE49-F238E27FC236}">
                  <a16:creationId xmlns:a16="http://schemas.microsoft.com/office/drawing/2014/main" id="{1C3FED4C-A2DF-4BCF-94F4-9BCEBD63D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A95D85-6800-470D-BF7D-213FE63A4836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6" name="그래픽 25" descr="데이터베이스">
              <a:extLst>
                <a:ext uri="{FF2B5EF4-FFF2-40B4-BE49-F238E27FC236}">
                  <a16:creationId xmlns:a16="http://schemas.microsoft.com/office/drawing/2014/main" id="{2C1E82FC-E211-4086-B3F0-352FF42D1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E93823-666C-4478-8791-0EF13024B288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8" name="그래픽 27" descr="조직도">
              <a:extLst>
                <a:ext uri="{FF2B5EF4-FFF2-40B4-BE49-F238E27FC236}">
                  <a16:creationId xmlns:a16="http://schemas.microsoft.com/office/drawing/2014/main" id="{8E1008C8-3533-48A5-AE02-B777273F5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64C4F5-9317-41E7-9CC8-EEB68EBF5FB2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30" name="그래픽 29" descr="돋보기">
              <a:extLst>
                <a:ext uri="{FF2B5EF4-FFF2-40B4-BE49-F238E27FC236}">
                  <a16:creationId xmlns:a16="http://schemas.microsoft.com/office/drawing/2014/main" id="{BB7DA0A5-64EF-4C50-A044-83D6483FF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A3AD58-060B-4D52-A660-D75F66B5D19D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2" name="그래픽 31" descr="눈">
              <a:extLst>
                <a:ext uri="{FF2B5EF4-FFF2-40B4-BE49-F238E27FC236}">
                  <a16:creationId xmlns:a16="http://schemas.microsoft.com/office/drawing/2014/main" id="{9CBF0F9B-8353-4464-A9FA-779EDDD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1A7AB1-D30D-46A9-A232-D22666E828E8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3A6444D-7B37-4F8D-BBE1-E3965E3F4D99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8E2709D-F525-4126-8951-98BA1528F4E7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5223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76712B-52F4-40C1-B369-D61420FAE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29" y="1814820"/>
            <a:ext cx="7532141" cy="488974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D95B0337-E656-4531-833F-6A4B2F2A2B9B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328E3F4-2158-4CD0-81F6-BDD1AD8B5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9B7630-0F95-4306-9145-FCDB3A1ED819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F16A5128-821E-4CFF-A394-A661CA854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291044-8B81-48B6-9494-63B1D8D49257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068B53A9-9BF1-4E89-AA49-86AF82EFF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BA3FFE-49FF-408F-83DE-67D1AAD9A206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75AF9589-167B-42B0-BC40-D4534B766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136046-B915-440A-84B3-2DBF55A6F15D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CCCD31D1-0DF5-4368-B725-C66144BB0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8B1B7B-76F0-4CA1-B495-ACF89BE08915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B714ADAE-F349-4C87-8F7F-A3873982B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5B42C7-AD94-46BE-A1FB-5876316B5BB8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2832A92-1DD7-4833-96B4-237CE9241360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C091FA4-B0CC-44B0-AA48-B0947FF6B5FF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5257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F5D7551-CC4B-4ED6-B965-6408A15A0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65" y="1883228"/>
            <a:ext cx="7353270" cy="472164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224DBD-E1E4-4E42-A3DE-79846F682C4E}"/>
              </a:ext>
            </a:extLst>
          </p:cNvPr>
          <p:cNvSpPr/>
          <p:nvPr/>
        </p:nvSpPr>
        <p:spPr>
          <a:xfrm>
            <a:off x="6605336" y="3513222"/>
            <a:ext cx="673769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4D77D00-7461-4B82-A9D2-6BF9A47DE74A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8EA8FE6-88B9-41C3-9D89-55E7589E4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6D7631-213C-44CD-93AF-951974D298EE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3" name="그래픽 22" descr="자막">
              <a:extLst>
                <a:ext uri="{FF2B5EF4-FFF2-40B4-BE49-F238E27FC236}">
                  <a16:creationId xmlns:a16="http://schemas.microsoft.com/office/drawing/2014/main" id="{422B2D66-84D1-4B7E-8D4B-F0500F819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08782A-1C2A-448A-AA24-E8B5D0DB5801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5" name="그래픽 24" descr="데이터베이스">
              <a:extLst>
                <a:ext uri="{FF2B5EF4-FFF2-40B4-BE49-F238E27FC236}">
                  <a16:creationId xmlns:a16="http://schemas.microsoft.com/office/drawing/2014/main" id="{44444737-C00D-4753-A417-F4B71946F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8F1C9C-9778-447E-986B-8563C3A90AA1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7" name="그래픽 26" descr="조직도">
              <a:extLst>
                <a:ext uri="{FF2B5EF4-FFF2-40B4-BE49-F238E27FC236}">
                  <a16:creationId xmlns:a16="http://schemas.microsoft.com/office/drawing/2014/main" id="{C617DCEE-469D-43EF-8D55-12383B2D1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CA77A1-BBF3-43AA-A89C-BF2728B62D20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9" name="그래픽 28" descr="돋보기">
              <a:extLst>
                <a:ext uri="{FF2B5EF4-FFF2-40B4-BE49-F238E27FC236}">
                  <a16:creationId xmlns:a16="http://schemas.microsoft.com/office/drawing/2014/main" id="{C9C68C7B-18F2-493B-9715-E78AD22EF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178B7A-651E-4054-878E-65B695FCE49A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1" name="그래픽 30" descr="눈">
              <a:extLst>
                <a:ext uri="{FF2B5EF4-FFF2-40B4-BE49-F238E27FC236}">
                  <a16:creationId xmlns:a16="http://schemas.microsoft.com/office/drawing/2014/main" id="{DBA16B50-9746-453D-8E10-D5784275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C2DDA06-C6A1-45A8-A81F-6BED3B22F0FD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6231714-53D0-4D49-822C-0E0E7E3464AF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649C8B-822A-4E23-9BE1-915A3EB71086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914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9E331B-FAAF-4551-A1F1-734AB88F2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67" y="1803914"/>
            <a:ext cx="7579666" cy="4816314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721703-6AEE-42A0-95C8-2AE266A653BE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B4D6A74-CAB0-4F7D-ADEE-699A4CC51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010C7D-342A-4C1A-B2F7-E7DFA812426C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6F36522F-C74A-4A83-846B-6930C9E46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AD716F-D796-428D-9579-AE27D55275AB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64C38EFE-B62A-4D65-B9AE-DB6309AAA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3CEDDA-CB54-46AB-9DAD-54BC1918C6EB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B296F22B-78C6-4976-AE83-B174F273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352214-7291-4673-877E-F52F78768836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31C38374-4832-4F69-A092-35E32AD63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06D38F-ADB1-4216-84F9-E038E47634D5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F2AE2D17-AD56-40C0-9E53-909BF3603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A96C70-B464-45C1-9951-609FD1FBBF2D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372B4F3-4E5F-450A-9D7B-55FA503B8BF1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09A84AA-2AF1-4708-881C-8D0BDC3F7942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13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B89C0E-A588-4A61-91CA-3FACC0906A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85" y="1803914"/>
            <a:ext cx="6032630" cy="50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769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CEBEB4-EB5A-4C06-8AAE-21F2938A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120" y="1883228"/>
            <a:ext cx="7401760" cy="479838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B65F35C-13B0-4A99-A744-F0F5AD8FF65A}"/>
              </a:ext>
            </a:extLst>
          </p:cNvPr>
          <p:cNvSpPr/>
          <p:nvPr/>
        </p:nvSpPr>
        <p:spPr>
          <a:xfrm>
            <a:off x="6906126" y="3789947"/>
            <a:ext cx="709863" cy="2646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D561C94-8C9D-4985-AECB-F5AEFD1487F5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4ABA4F4-F4FD-41BA-BE69-AEF87B7B7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526973-7DD5-4644-9D4B-8DEEF5A19EB5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E9AC3E45-B9DA-4811-B492-20077BD38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4C1F03-25B3-477E-B086-73C9E969AA1E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435CDA2E-0C42-41CA-A6F2-46759D7F8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169153-A0AA-4707-BD78-09A85E20A05E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6FFBAB34-42B2-49FF-9F56-A4A5DCB7D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149A06-B47E-4353-A03A-C98C98408D71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7613A18C-D49D-4CA7-80B1-BFF9694A6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A45600-C8A4-4A5F-9BFC-0051E7998563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A17F2FFA-272E-4FA3-8696-9883EC10B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7143AE-F77A-48E1-8961-F25AB1869BD7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C68379-AB2B-4AFA-AD03-7088F5926A85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051456C-DADE-4E86-B706-18D08B5F100D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1966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55AAA5-FBD7-4A2F-9DE1-EF216B2F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95" y="1993840"/>
            <a:ext cx="7617409" cy="445559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DBB5D7-3815-4262-B9B0-25597C5B04F8}"/>
              </a:ext>
            </a:extLst>
          </p:cNvPr>
          <p:cNvSpPr/>
          <p:nvPr/>
        </p:nvSpPr>
        <p:spPr>
          <a:xfrm>
            <a:off x="3937000" y="3092116"/>
            <a:ext cx="5483726" cy="1804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360FD29-DADD-406A-A7DF-0AB9486C478C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EE3093D-9897-4434-8E7B-3C7E0AF8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C47AB1-1CE3-46ED-9E4B-1A8FE0F7D5E9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6BEC48C5-7B37-40D1-816B-4DDAC26B8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59287D-9AF6-4A1F-995C-F475687EF807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36888E49-72C0-4698-AE16-BAAA670EA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41DEE5-319E-4BFA-8A61-4E269135A5F6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76085A47-840E-49B0-AE5F-E1E1EE64C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696471-8B0C-434E-893E-CD4325FE8AE1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895CDB70-30B4-430E-83F2-1A69FF21C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D2FF09-F6E1-4E5B-86F7-646B61E2410C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76F874DC-FD53-4A4B-9F2A-161530EF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C0A47F1-A68E-4B0D-A6DA-D663DE63FACE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1AA32C4-9922-4269-874C-8EB842878AB0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9A813B-9CC3-4B23-9B84-A64E73226754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47683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39F78D5-441C-4EB4-81FD-39B24C689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57" y="1790757"/>
            <a:ext cx="7441686" cy="477841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05EC433-FBB5-4881-B193-D7825BE3DE69}"/>
              </a:ext>
            </a:extLst>
          </p:cNvPr>
          <p:cNvSpPr/>
          <p:nvPr/>
        </p:nvSpPr>
        <p:spPr>
          <a:xfrm>
            <a:off x="7976937" y="3248526"/>
            <a:ext cx="1251284" cy="240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5D6DB09-7C55-47DB-A789-749327E0FD42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2F3A07D-73E7-4D07-A740-3E2CAE901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3DDDF4-D6DC-4459-95D4-C3607CD2A205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82DFE873-B699-4397-B7F5-C54CE5309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41EAD6-CAF5-4462-894C-B8B9823A0446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18259125-7D2A-4729-8D68-8F5177BE4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5BEE1E-2465-48F4-B272-201262E2F780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9DC13053-466B-4321-A1D1-B6C34880B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3DF7CF-9C35-4639-A1DA-6AE86CB7423F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9FB5F5B9-73D9-4A52-8980-5C447EF36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74F0E1-156D-4519-B847-AE77F1E48668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BA9F24ED-FCDB-4954-9E9D-8D4A597D6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B5F8A7-78B3-4D6A-BE17-7DD51CB5BCA3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8061AB5-780B-4FEE-939B-F578256CC859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EDA4E8C-7A25-4A13-B87C-B6864E7F667F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70723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A732CC-8C69-4D90-9BB1-96E904EB8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85" y="1883228"/>
            <a:ext cx="7344830" cy="4748464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022D55-6C25-4A4B-801A-7F17142D7A71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A4FA749-CC58-4051-AC88-74229171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C351C7-FEE9-4504-9ED2-3EC626C5151F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41BF252E-CCFD-4D56-AD93-9F9BA36DF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43EF23-EFF1-44DE-A63A-96852D7E5DB7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38A51E6E-FE73-468E-9F9C-9768B6B6B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4C26E4-A4D1-4C58-91CB-9E40841F5F53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55287801-B596-4913-B190-2ABB53A9E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E1571B-7468-45D4-A95B-FC881B83ABBD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B97E2A51-7544-4FC4-B792-6244D8F10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7F0A4D-3D0A-4B48-9CE3-4C5772368A6D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B4D7712F-A960-45FF-BC2F-373A45660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B6D2A7-2D6A-446D-BDBD-254DAB478627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9FCC9C1-0338-4C26-A55F-67F8D861E7B4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D3EA96-D2A4-4FFC-AF82-39B0F6F49AFE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69265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B6A03934-7850-4B5E-9138-D3DFE4717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58" y="1883228"/>
            <a:ext cx="7232083" cy="4688307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2FEF780-C291-4F8C-954A-4B2F2F481A3C}"/>
              </a:ext>
            </a:extLst>
          </p:cNvPr>
          <p:cNvSpPr/>
          <p:nvPr/>
        </p:nvSpPr>
        <p:spPr>
          <a:xfrm>
            <a:off x="6761747" y="4572000"/>
            <a:ext cx="613611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60A9C1-F171-4A02-86BB-8ABBFA61D0A5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1929CEB-AE57-4DB9-B154-6E28EF589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854712-50DF-4472-B0B4-4988825D7F64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4" name="그래픽 23" descr="자막">
              <a:extLst>
                <a:ext uri="{FF2B5EF4-FFF2-40B4-BE49-F238E27FC236}">
                  <a16:creationId xmlns:a16="http://schemas.microsoft.com/office/drawing/2014/main" id="{37351881-4E3D-4A43-86AB-0A19952C8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66EE84-8C23-45CD-B164-54FCB48DEB6A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6" name="그래픽 25" descr="데이터베이스">
              <a:extLst>
                <a:ext uri="{FF2B5EF4-FFF2-40B4-BE49-F238E27FC236}">
                  <a16:creationId xmlns:a16="http://schemas.microsoft.com/office/drawing/2014/main" id="{676813CA-50C6-4FBC-8933-A73B0987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FDB124-F575-476C-9F3D-D367BDD58BBB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8" name="그래픽 27" descr="조직도">
              <a:extLst>
                <a:ext uri="{FF2B5EF4-FFF2-40B4-BE49-F238E27FC236}">
                  <a16:creationId xmlns:a16="http://schemas.microsoft.com/office/drawing/2014/main" id="{54270C77-4E9D-4338-A747-1A55C8BC7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974498-4EEA-4E56-B206-F49291BD81C7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30" name="그래픽 29" descr="돋보기">
              <a:extLst>
                <a:ext uri="{FF2B5EF4-FFF2-40B4-BE49-F238E27FC236}">
                  <a16:creationId xmlns:a16="http://schemas.microsoft.com/office/drawing/2014/main" id="{735786DC-B3D6-4137-B9B8-FEFBF9B1D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E7E354-6EB6-442B-A945-5A4664CDF24B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2" name="그래픽 31" descr="눈">
              <a:extLst>
                <a:ext uri="{FF2B5EF4-FFF2-40B4-BE49-F238E27FC236}">
                  <a16:creationId xmlns:a16="http://schemas.microsoft.com/office/drawing/2014/main" id="{07E62BDE-99AC-4D24-AA45-E9D17105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76D4CB-EBB4-4C1E-B9CE-D9C822A0FE93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C0D4B7A-4AAA-4BE1-AC62-55B6B95C52D1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A4C321-0F9E-4547-8289-035D7D745F6F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0909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7058507" y="1245573"/>
            <a:ext cx="156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7F1927-40C5-4B53-A931-A439877C0193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9E697BF-B1E3-4D8B-A82D-C1BA9055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932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C2AF23-8153-468F-A021-4C66A9A8799C}"/>
              </a:ext>
            </a:extLst>
          </p:cNvPr>
          <p:cNvSpPr txBox="1"/>
          <p:nvPr/>
        </p:nvSpPr>
        <p:spPr>
          <a:xfrm>
            <a:off x="0" y="338087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관리자 모드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311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6F9DD6E7-A5C5-49EB-A611-7886F69B5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39" y="1817073"/>
            <a:ext cx="7638922" cy="475699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9E0EA21-641D-4210-9F84-C2E953004EF0}"/>
              </a:ext>
            </a:extLst>
          </p:cNvPr>
          <p:cNvSpPr/>
          <p:nvPr/>
        </p:nvSpPr>
        <p:spPr>
          <a:xfrm>
            <a:off x="8289758" y="2839453"/>
            <a:ext cx="1203158" cy="2045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C90F99-6FAC-43F8-831C-B91EC6B4AF8F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D935835-73DB-4F75-8FA9-682A423A4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73FA87-95C1-4F39-A65C-64C1C89AE7C2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3" name="그래픽 22" descr="자막">
              <a:extLst>
                <a:ext uri="{FF2B5EF4-FFF2-40B4-BE49-F238E27FC236}">
                  <a16:creationId xmlns:a16="http://schemas.microsoft.com/office/drawing/2014/main" id="{36912EFF-4C37-469F-8541-340D530AF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2BFDD6-13CD-49A7-8FE7-E987885ABE8F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5" name="그래픽 24" descr="데이터베이스">
              <a:extLst>
                <a:ext uri="{FF2B5EF4-FFF2-40B4-BE49-F238E27FC236}">
                  <a16:creationId xmlns:a16="http://schemas.microsoft.com/office/drawing/2014/main" id="{B2ABF5A2-A66C-4671-8353-791852A0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A94118-4A5B-4826-9D83-FA6150932127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7" name="그래픽 26" descr="조직도">
              <a:extLst>
                <a:ext uri="{FF2B5EF4-FFF2-40B4-BE49-F238E27FC236}">
                  <a16:creationId xmlns:a16="http://schemas.microsoft.com/office/drawing/2014/main" id="{3B95664C-56FC-4DAB-B941-272B81332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668991-89B0-4CD4-B746-A67B96558855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9" name="그래픽 28" descr="돋보기">
              <a:extLst>
                <a:ext uri="{FF2B5EF4-FFF2-40B4-BE49-F238E27FC236}">
                  <a16:creationId xmlns:a16="http://schemas.microsoft.com/office/drawing/2014/main" id="{945F8069-5168-4D52-A7C7-F3710BCC1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B1EA29-E81E-4052-AAFA-ED7AB23787D8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1" name="그래픽 30" descr="눈">
              <a:extLst>
                <a:ext uri="{FF2B5EF4-FFF2-40B4-BE49-F238E27FC236}">
                  <a16:creationId xmlns:a16="http://schemas.microsoft.com/office/drawing/2014/main" id="{140429CD-31B5-4226-AE0F-7AD09708D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C3AF44-A06B-4E03-9CE1-AE4B2D7D3973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97F7CDC-51CB-400A-919C-DEF00091C62B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654CA63-ACC2-4032-8EC1-E1B23D146978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0100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D9C6B49-E228-46DC-8738-F43FEAF0F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26" y="1825891"/>
            <a:ext cx="7747747" cy="498593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4F743C-1157-4FFA-9B65-56E3E17CCBDD}"/>
              </a:ext>
            </a:extLst>
          </p:cNvPr>
          <p:cNvSpPr/>
          <p:nvPr/>
        </p:nvSpPr>
        <p:spPr>
          <a:xfrm>
            <a:off x="3937000" y="3200400"/>
            <a:ext cx="1454150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C5BAF97-8766-46A0-A39F-1A90485105BD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F1742DF-9F06-42AE-8D8B-D6CEC0F3F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B0B552-C480-4A52-BCF3-3908D66F9BDD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EECE3922-4255-415D-A25B-05295A461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ABB2EB-7110-4C49-9D77-C0EF04F8EF85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D264FA19-1231-4F79-9622-356DD78DE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4978D9-3C40-4556-BF21-6EC246225F6F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E2DFC227-6B8C-48BF-AD6E-45D73FA9B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738ADE-AE99-4FAE-A3B7-0D34BF54FCC3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79ED3683-10C8-43E8-8CF7-1D86167FB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76D9DC-0AD6-48BF-B42D-0F70481C5F1B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DCE79702-D71D-470E-B83C-065FA12E8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F498FE2-1AE2-4616-B6CF-D3DAEC8EE366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1610465-A50C-4597-BB4A-EBF28174415C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7888473-7119-457D-9EA0-6409A53A8A71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0438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1B5416-3FA4-4BD4-9B50-93A1B6C1D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94" y="1790757"/>
            <a:ext cx="8025212" cy="490887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51F8A30-E7B8-4E21-BE65-C07773122108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AF599CA-5F05-44B9-B2F4-DBF40F19F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38628F-546B-415F-8B2F-31713BA0A020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CEE61076-BD60-4DCD-8EA1-9FA3E9E16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0F66EA-ABCA-459C-82D9-BE1DA9FE458C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4424EECF-61FB-47F4-822F-335F6A31B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D10DA1-0FFB-4995-B8F4-72FFD9B4A2E9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469A66E9-987B-4A53-98F5-3EA52AF64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B4A788-3205-400A-BA15-798D8D74930F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DD051F34-AE4F-4512-BCD9-ADD69F3C6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E42C6C-BD7B-4F9C-ACF0-58489B9BA504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A078E183-AA29-462C-A011-98DB3366B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C8A937-AF18-4D9A-906C-F32B08E20723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7D31DF6-A392-4E61-897C-F849DD7F3333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157FD16-7C67-4D6C-B39A-7354A43612A4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67017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D9C6B49-E228-46DC-8738-F43FEAF0F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26" y="1825891"/>
            <a:ext cx="7747747" cy="498593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4F743C-1157-4FFA-9B65-56E3E17CCBDD}"/>
              </a:ext>
            </a:extLst>
          </p:cNvPr>
          <p:cNvSpPr/>
          <p:nvPr/>
        </p:nvSpPr>
        <p:spPr>
          <a:xfrm>
            <a:off x="8340558" y="3212432"/>
            <a:ext cx="635000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A3D6FE-C5AF-40AE-B31A-FD04FD077A89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1CB1F9D-68E7-4F25-9DCB-3FAD382B6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D145B7-F860-4B06-AF0E-B22366725790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58BB51E1-8E93-40E6-A34A-FAA1B8376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34237A-B2ED-473F-9DFF-FD858BB4633E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12136A5E-4578-4F76-BEDE-87D7025FA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65D039-E021-4FD8-ABFF-799DA5127C48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60108475-28C4-4B51-B4FF-A05DDD449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8155CE-0568-42E4-8CD9-860A2694B3FA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86DE453A-92DA-49FF-90A7-3F73BE522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81A4F2-4190-4941-B456-B7E881529A67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731DDE52-8FB8-4643-98B6-A55587FBC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B029B1-427A-49D2-95C6-637CF92A9364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06E137D-9F7B-45FD-9B16-8AC647DBD858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55387F3-0C02-4BC7-A27C-08AABCB8232D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272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7058507" y="1245573"/>
            <a:ext cx="156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7F1927-40C5-4B53-A931-A439877C0193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9E697BF-B1E3-4D8B-A82D-C1BA9055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932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C2AF23-8153-468F-A021-4C66A9A8799C}"/>
              </a:ext>
            </a:extLst>
          </p:cNvPr>
          <p:cNvSpPr txBox="1"/>
          <p:nvPr/>
        </p:nvSpPr>
        <p:spPr>
          <a:xfrm>
            <a:off x="0" y="338087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고객 서비스 지원</a:t>
            </a:r>
          </a:p>
        </p:txBody>
      </p:sp>
    </p:spTree>
    <p:extLst>
      <p:ext uri="{BB962C8B-B14F-4D97-AF65-F5344CB8AC3E}">
        <p14:creationId xmlns:p14="http://schemas.microsoft.com/office/powerpoint/2010/main" val="40468663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99970FE6-0C04-4A41-A623-615398DAC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99" y="1817073"/>
            <a:ext cx="7998601" cy="4758822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2AFC11-09F8-4994-BE87-F951F50775D0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CF62A51-AB50-4564-B0FB-73BD2414A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225709-AB36-4398-9CC6-B4C695A299A6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EFD8DA03-82A2-4A0B-8142-E7667C7EA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6DA326-E742-4953-93F2-D736B31E56BE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5" name="그래픽 24" descr="데이터베이스">
              <a:extLst>
                <a:ext uri="{FF2B5EF4-FFF2-40B4-BE49-F238E27FC236}">
                  <a16:creationId xmlns:a16="http://schemas.microsoft.com/office/drawing/2014/main" id="{66D13578-177A-44FF-9EBE-BA8D1D1D9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C044C3-70F4-4D54-8AF3-8C4AA1148BE3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7" name="그래픽 26" descr="조직도">
              <a:extLst>
                <a:ext uri="{FF2B5EF4-FFF2-40B4-BE49-F238E27FC236}">
                  <a16:creationId xmlns:a16="http://schemas.microsoft.com/office/drawing/2014/main" id="{32BC930F-7883-4152-8E76-2567DC7BC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68A040-AE1C-4338-9C38-32B2F44E04FD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9" name="그래픽 28" descr="돋보기">
              <a:extLst>
                <a:ext uri="{FF2B5EF4-FFF2-40B4-BE49-F238E27FC236}">
                  <a16:creationId xmlns:a16="http://schemas.microsoft.com/office/drawing/2014/main" id="{8BDCD7B9-FAC7-4E2E-A278-0CC2B8F67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07963B-0749-44C7-B6A0-0704E4C0CFB2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1" name="그래픽 30" descr="눈">
              <a:extLst>
                <a:ext uri="{FF2B5EF4-FFF2-40B4-BE49-F238E27FC236}">
                  <a16:creationId xmlns:a16="http://schemas.microsoft.com/office/drawing/2014/main" id="{5569F813-F5F4-46EC-909B-DC275B4D6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4576AF-CD2F-4BEA-ADC6-4EB8206D70D7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2154D02-122B-45DA-B9DF-9B817A6C2208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EEAF2CD-BB4A-4762-8232-D98B2D907B7A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2901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EA92E5D-FE1F-431C-A205-747F24338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21" y="1883228"/>
            <a:ext cx="7315358" cy="467418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1E94F3-7BDC-451E-858E-1D61CCE64E92}"/>
              </a:ext>
            </a:extLst>
          </p:cNvPr>
          <p:cNvSpPr/>
          <p:nvPr/>
        </p:nvSpPr>
        <p:spPr>
          <a:xfrm>
            <a:off x="6845968" y="3513221"/>
            <a:ext cx="625643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D402B8E-9CD8-479F-BB30-7BCFDC7A5F8A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54EA271-57BB-4258-A071-207DC43A5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72250E-45DE-4FAF-86D3-066DD83875A1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A5F996E1-3343-4680-A3A7-81C3D588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8B95F7-E5FB-4E7B-969E-A8639C168112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177DFFBD-C51D-40A4-92F1-1E23C43D4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449099-DF6E-4B01-AECE-3AA8917C8F13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48A12D26-D724-4AB9-B8A3-4C6CB6139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5B6659-BEF8-40FD-953A-F0C22F08DFCB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3CD2EB73-A689-44E5-96CB-BDCEF77D5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F00CC5-86D2-4764-85D2-6F61DD27EAED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B776DD99-6DED-48C5-956E-E0901FEF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35D77D-1578-4705-BD3B-97F4D1402E23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708AACE-E29B-40EF-A851-60C2A81A8F6D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4623FA1-0CED-426C-BBF9-CFCCA489200F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1099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BD6D21-2D57-46C6-A677-5F633F54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558" y="1913817"/>
            <a:ext cx="7431883" cy="467868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C3295D-CD65-4A96-93E9-756E08BA65EE}"/>
              </a:ext>
            </a:extLst>
          </p:cNvPr>
          <p:cNvSpPr/>
          <p:nvPr/>
        </p:nvSpPr>
        <p:spPr>
          <a:xfrm>
            <a:off x="3850105" y="2863516"/>
            <a:ext cx="5502545" cy="172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C88EE74-1152-4FCA-987D-E3AAB71F9425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AE7B774-E3B7-4B79-B021-BC05EFFA4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BA6F40-15D0-4CDA-8CFB-5613FDA76761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6918E332-65D3-4442-96A4-EAEAAA696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13F91B-3DFC-455F-8C44-C4420F3264D0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EF7E6564-62B9-4B36-B039-4FF31EAF9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8FE7F1-394F-4F17-A924-893D9F3A1C91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C4FC9EDC-2D06-4D50-8305-22C51D4B6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D6560D-50F6-446F-89D3-6CE374455AE2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A52EBD52-498E-49B1-9913-B9A14F4DF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0E3E5E-3E82-4B61-A720-8ECB9C460C4B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4CF21831-0B75-47D4-A287-64455C6F0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6D03935-AE0F-4190-8C06-F3751078C930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24AC1AD-6C31-4E51-B479-89A9EE80F58C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1C164BE-A3D1-4795-B823-02D7001C5FF6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8428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EC45BD-C928-4E4A-930B-C3963FA4D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16" y="1825891"/>
            <a:ext cx="7633368" cy="478134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0C5A8D7-E39D-4A90-8AFB-2DFA8B2ED8A6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6EC8522-94F8-4C77-AFB0-985022CC5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742F94-4691-4F78-9958-3501A04E6E1D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1782122D-4D6F-47CA-BB8E-1FAE15791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568B03-142F-4378-9EC8-29C3C0160954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B98A2FF2-C121-48A0-BECF-B435EA446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9B2AEC-302A-4FA6-AA04-83E242F86B83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7732A256-BBFA-4E36-B76D-2D2879199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7E54A7-54AE-42EB-9CAC-6AD3254C2A41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77026E54-9346-4F25-912D-098A790F5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DD2BA4-0E6C-4F9E-98D5-AC5186DC7F3C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882B9B16-5285-4F70-B9B5-7311516FA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6D4A53-C825-4157-B877-E736FDA98B97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79E015-B636-44C0-87BA-42946742C714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B132D3D-2763-4684-99BC-B41D9EEE4AE5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6120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6F9DD6E7-A5C5-49EB-A611-7886F69B5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39" y="1817073"/>
            <a:ext cx="7638922" cy="475699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9E0EA21-641D-4210-9F84-C2E953004EF0}"/>
              </a:ext>
            </a:extLst>
          </p:cNvPr>
          <p:cNvSpPr/>
          <p:nvPr/>
        </p:nvSpPr>
        <p:spPr>
          <a:xfrm>
            <a:off x="8241632" y="2634916"/>
            <a:ext cx="1203158" cy="2045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B73A12-657B-4BC5-90E0-20AB0E1AFEEB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9814111-DD88-4679-A363-23593925B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44CBB2-50AC-4C2C-92B6-6F0E4EED8821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3" name="그래픽 22" descr="자막">
              <a:extLst>
                <a:ext uri="{FF2B5EF4-FFF2-40B4-BE49-F238E27FC236}">
                  <a16:creationId xmlns:a16="http://schemas.microsoft.com/office/drawing/2014/main" id="{3BBEF884-0B23-4687-A7E9-5BA93053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98C050-369A-42BC-8091-951D3FF989D9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5" name="그래픽 24" descr="데이터베이스">
              <a:extLst>
                <a:ext uri="{FF2B5EF4-FFF2-40B4-BE49-F238E27FC236}">
                  <a16:creationId xmlns:a16="http://schemas.microsoft.com/office/drawing/2014/main" id="{03047097-6B3A-44B1-9F2B-AABFCAAC7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DC8469-6BF4-499A-90BE-41CDA7C4D51D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7" name="그래픽 26" descr="조직도">
              <a:extLst>
                <a:ext uri="{FF2B5EF4-FFF2-40B4-BE49-F238E27FC236}">
                  <a16:creationId xmlns:a16="http://schemas.microsoft.com/office/drawing/2014/main" id="{19AA85E5-3FD9-4BDA-AD9E-B3C2C8897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D44B549-FDB5-4E67-B883-1A08364C19A5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9" name="그래픽 28" descr="돋보기">
              <a:extLst>
                <a:ext uri="{FF2B5EF4-FFF2-40B4-BE49-F238E27FC236}">
                  <a16:creationId xmlns:a16="http://schemas.microsoft.com/office/drawing/2014/main" id="{60133999-E9CF-4A96-B676-244677B3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C6B348-7E96-41BA-8C6D-0EECF6483B8B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1" name="그래픽 30" descr="눈">
              <a:extLst>
                <a:ext uri="{FF2B5EF4-FFF2-40B4-BE49-F238E27FC236}">
                  <a16:creationId xmlns:a16="http://schemas.microsoft.com/office/drawing/2014/main" id="{85EC84B4-32C1-4672-BF2B-67AEEB082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FF4162-4002-4690-8428-2F3A5FE3D6C9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742C50-EB77-49E9-AE35-62C24DA3D9B1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D13413C-185D-4C99-BD82-B354E3BE5849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21414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871AD0-B322-4747-8A8D-F6CD2148B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81" y="1825891"/>
            <a:ext cx="7396837" cy="48641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A28045-E368-4475-AA96-4EEC3E9D7A32}"/>
              </a:ext>
            </a:extLst>
          </p:cNvPr>
          <p:cNvSpPr/>
          <p:nvPr/>
        </p:nvSpPr>
        <p:spPr>
          <a:xfrm>
            <a:off x="4259179" y="2755232"/>
            <a:ext cx="276726" cy="168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B07E0BB-F245-4020-B417-86F48C867E7E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286994A-A58D-4525-9D71-7F00B9D14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3A0A75-6513-4DA9-BA0A-A204FB1DABF6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C6C50329-B636-4F0B-AE91-3F3432D5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B13B0F-D930-4C4D-B686-3BCC252824AD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034A6CB6-E834-46A6-BBDE-4FDD8D1D4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7BDF5E-3093-4D7D-AD16-379613F77CF7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73FA91DF-9764-4EF3-8BA0-6DBF7040F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569FED-E862-48A4-A293-94A5306C3629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99D16FA3-DCA8-40C9-975D-679B56B8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33FC74-249E-484D-84EB-95D99D9AF9F9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C96F2F30-015F-4BEB-B3F9-EE95EF1D7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B07777-E25F-47E7-9B4F-2C52F759C826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2A3B2A4-0399-4B93-B1E1-7B9046221EFC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71CA48C-2056-4BED-AF13-73CBB5B32A1E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2222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928C6B-AC26-4E56-B387-8449091B6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790757"/>
            <a:ext cx="7447147" cy="4754259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D65737-9F12-48EE-B6A4-6A119039AA3C}"/>
              </a:ext>
            </a:extLst>
          </p:cNvPr>
          <p:cNvSpPr/>
          <p:nvPr/>
        </p:nvSpPr>
        <p:spPr>
          <a:xfrm>
            <a:off x="2927350" y="5524501"/>
            <a:ext cx="1009650" cy="166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5234D58-09B6-4C9B-B379-5DC3019E7520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4C6634E-77C9-4DF8-9F53-1AFAEADC7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0EFBD1-1A08-430D-ADA1-0D5F4230063E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0A14FE08-A726-4D1F-97FB-49119A0FD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ED9CA5-C439-4729-9DDB-0D0978C41013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5BE459FF-0574-4434-98DB-1C6CAFB9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905397-B8AA-405B-BBCA-9FD8D4D14F4A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C823D073-FB59-4DFC-A91A-ED9544F11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5A9F44-A921-4490-96C5-1EFBDCA14887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F5B40508-F3BC-4F58-B918-F11D9B00B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2A4D96-312A-45B9-A22A-EC9E0DFD61A3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1" name="그래픽 30" descr="눈">
              <a:extLst>
                <a:ext uri="{FF2B5EF4-FFF2-40B4-BE49-F238E27FC236}">
                  <a16:creationId xmlns:a16="http://schemas.microsoft.com/office/drawing/2014/main" id="{86FDAEF8-702F-49DE-8468-33A73D1F7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B327AF-4DB6-4162-874E-8625ACEB4B66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F6B16AD-D39F-4B01-85BB-933C71FF7F0D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7C7E0FF-06F3-478A-AB19-AC14EDD62309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35614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8C34FC88-851E-4BD5-A445-83900858C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31" y="1817073"/>
            <a:ext cx="7579737" cy="4984104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A72C6B0-8498-4B53-8E31-B38DE7E6095C}"/>
              </a:ext>
            </a:extLst>
          </p:cNvPr>
          <p:cNvSpPr/>
          <p:nvPr/>
        </p:nvSpPr>
        <p:spPr>
          <a:xfrm>
            <a:off x="4235116" y="2947737"/>
            <a:ext cx="264695" cy="168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5D7BF26-5655-4503-9F3F-9DE0E577756C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1234C76-4BE6-46F2-A398-E06D470D5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6B3557-D20C-40B3-B03D-5CA6C5431A0D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4" name="그래픽 23" descr="자막">
              <a:extLst>
                <a:ext uri="{FF2B5EF4-FFF2-40B4-BE49-F238E27FC236}">
                  <a16:creationId xmlns:a16="http://schemas.microsoft.com/office/drawing/2014/main" id="{8F1271A3-ACC7-4C62-BB8D-45E4BBA89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9EE3A7-3C76-4030-9D19-0F8FC85B5272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6" name="그래픽 25" descr="데이터베이스">
              <a:extLst>
                <a:ext uri="{FF2B5EF4-FFF2-40B4-BE49-F238E27FC236}">
                  <a16:creationId xmlns:a16="http://schemas.microsoft.com/office/drawing/2014/main" id="{FD174EEC-A41D-4C0A-A5EB-66FEAB4AC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56C365-9D04-4BD8-A708-FBAFDAD95EFF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8" name="그래픽 27" descr="조직도">
              <a:extLst>
                <a:ext uri="{FF2B5EF4-FFF2-40B4-BE49-F238E27FC236}">
                  <a16:creationId xmlns:a16="http://schemas.microsoft.com/office/drawing/2014/main" id="{0BF11CE5-6197-4310-8EA6-7F1F3FCB5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353D78-9979-42E9-BD52-45E8DFF4BA25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30" name="그래픽 29" descr="돋보기">
              <a:extLst>
                <a:ext uri="{FF2B5EF4-FFF2-40B4-BE49-F238E27FC236}">
                  <a16:creationId xmlns:a16="http://schemas.microsoft.com/office/drawing/2014/main" id="{72A8D5AA-1549-4326-84FA-6C8671BE3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A66471-E38C-4F12-B3E7-EFBFDBA72F27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2" name="그래픽 31" descr="눈">
              <a:extLst>
                <a:ext uri="{FF2B5EF4-FFF2-40B4-BE49-F238E27FC236}">
                  <a16:creationId xmlns:a16="http://schemas.microsoft.com/office/drawing/2014/main" id="{05CF72A6-BDE5-4CAB-82B9-AC0E741BB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9D4867-CE73-4106-AFFE-EEC7A24BBF2C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2C9DF3B-C912-4C24-82A7-BB2B76FA3C33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36181B0-F009-4228-9D79-947181405C8D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38398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4A8AD9CD-2CC0-4CA1-B5CE-FF9496A6B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27" y="1859165"/>
            <a:ext cx="7346746" cy="4828027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B555426-2338-4A02-A6B1-D7DC7F2AE977}"/>
              </a:ext>
            </a:extLst>
          </p:cNvPr>
          <p:cNvSpPr/>
          <p:nvPr/>
        </p:nvSpPr>
        <p:spPr>
          <a:xfrm>
            <a:off x="2422627" y="5727032"/>
            <a:ext cx="464952" cy="2045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BE68496-121B-42E4-BC82-E5157CA03D00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FAFAEF7-CDAE-41B4-98B1-142ED44BF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A5DE55-4DCD-44B8-88A9-978CA2644BEE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3" name="그래픽 22" descr="자막">
              <a:extLst>
                <a:ext uri="{FF2B5EF4-FFF2-40B4-BE49-F238E27FC236}">
                  <a16:creationId xmlns:a16="http://schemas.microsoft.com/office/drawing/2014/main" id="{AD1DFB02-9F33-4303-812D-0095C6925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A93849-FDA5-4008-B097-021A6F0ADA31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5" name="그래픽 24" descr="데이터베이스">
              <a:extLst>
                <a:ext uri="{FF2B5EF4-FFF2-40B4-BE49-F238E27FC236}">
                  <a16:creationId xmlns:a16="http://schemas.microsoft.com/office/drawing/2014/main" id="{2B05D91F-6EEA-4C24-BDF9-54D39BFE5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CF16BD-7479-4126-829A-72D4EB8A4553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7" name="그래픽 26" descr="조직도">
              <a:extLst>
                <a:ext uri="{FF2B5EF4-FFF2-40B4-BE49-F238E27FC236}">
                  <a16:creationId xmlns:a16="http://schemas.microsoft.com/office/drawing/2014/main" id="{66DF8B67-6647-4DFE-8FF8-10F9DB83B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63B541-6563-461F-8525-EF8D16634DD9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9" name="그래픽 28" descr="돋보기">
              <a:extLst>
                <a:ext uri="{FF2B5EF4-FFF2-40B4-BE49-F238E27FC236}">
                  <a16:creationId xmlns:a16="http://schemas.microsoft.com/office/drawing/2014/main" id="{B51E26B2-9AE2-48C7-B085-1B2D7FDA9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E18A88-3A77-4582-B111-23D59A41E133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1" name="그래픽 30" descr="눈">
              <a:extLst>
                <a:ext uri="{FF2B5EF4-FFF2-40B4-BE49-F238E27FC236}">
                  <a16:creationId xmlns:a16="http://schemas.microsoft.com/office/drawing/2014/main" id="{D5CDA013-8528-426A-B9C9-FD36FF77A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654DF-F514-4462-BF0F-B87219A0D8E3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FA1B5D6-E8D6-4770-8192-BE8A43FF9306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702338A-8A81-4353-BF46-90281EA07206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671934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A1FFE0-16E9-456B-8305-0AC14F4DA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71" y="1883228"/>
            <a:ext cx="7192457" cy="487156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61C0CE2-FCDD-43C6-81EC-7B135D267E48}"/>
              </a:ext>
            </a:extLst>
          </p:cNvPr>
          <p:cNvSpPr/>
          <p:nvPr/>
        </p:nvSpPr>
        <p:spPr>
          <a:xfrm>
            <a:off x="7868653" y="3597441"/>
            <a:ext cx="336884" cy="2165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9AC383D-7397-4611-8AC5-AC3FC07C4481}"/>
              </a:ext>
            </a:extLst>
          </p:cNvPr>
          <p:cNvGrpSpPr/>
          <p:nvPr/>
        </p:nvGrpSpPr>
        <p:grpSpPr>
          <a:xfrm>
            <a:off x="0" y="-12700"/>
            <a:ext cx="12192000" cy="1715531"/>
            <a:chOff x="0" y="-12700"/>
            <a:chExt cx="12192000" cy="17155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F8EF44D-427D-4C3B-9288-90EDF3530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33349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6F0078-259E-48D2-8CEB-D74FC59C5D16}"/>
                </a:ext>
              </a:extLst>
            </p:cNvPr>
            <p:cNvSpPr txBox="1"/>
            <p:nvPr/>
          </p:nvSpPr>
          <p:spPr>
            <a:xfrm>
              <a:off x="749300" y="-12700"/>
              <a:ext cx="318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Hacking</a:t>
              </a:r>
              <a:r>
                <a:rPr lang="en-US" altLang="ko-KR" sz="3200" b="1" dirty="0">
                  <a:solidFill>
                    <a:srgbClr val="3399FF"/>
                  </a:solidFill>
                </a:rPr>
                <a:t>.com</a:t>
              </a:r>
              <a:endParaRPr lang="ko-KR" altLang="en-US" sz="3200" b="1" dirty="0">
                <a:solidFill>
                  <a:srgbClr val="3399FF"/>
                </a:solidFill>
              </a:endParaRPr>
            </a:p>
          </p:txBody>
        </p:sp>
        <p:pic>
          <p:nvPicPr>
            <p:cNvPr id="22" name="그래픽 21" descr="자막">
              <a:extLst>
                <a:ext uri="{FF2B5EF4-FFF2-40B4-BE49-F238E27FC236}">
                  <a16:creationId xmlns:a16="http://schemas.microsoft.com/office/drawing/2014/main" id="{1E4E0D57-3B53-4503-B386-60BA0EA95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300" y="762000"/>
              <a:ext cx="571500" cy="571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9C767D-EDA8-414D-8FF2-08031C2D51FE}"/>
                </a:ext>
              </a:extLst>
            </p:cNvPr>
            <p:cNvSpPr txBox="1"/>
            <p:nvPr/>
          </p:nvSpPr>
          <p:spPr>
            <a:xfrm>
              <a:off x="12128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pic>
          <p:nvPicPr>
            <p:cNvPr id="24" name="그래픽 23" descr="데이터베이스">
              <a:extLst>
                <a:ext uri="{FF2B5EF4-FFF2-40B4-BE49-F238E27FC236}">
                  <a16:creationId xmlns:a16="http://schemas.microsoft.com/office/drawing/2014/main" id="{B5C6756A-AD57-4038-BFBD-6B42FEA9D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5150" y="761999"/>
              <a:ext cx="571500" cy="571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191F5C-4DFD-40F5-9CF0-228E6A022996}"/>
                </a:ext>
              </a:extLst>
            </p:cNvPr>
            <p:cNvSpPr txBox="1"/>
            <p:nvPr/>
          </p:nvSpPr>
          <p:spPr>
            <a:xfrm>
              <a:off x="36766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데이터베이스</a:t>
              </a:r>
            </a:p>
          </p:txBody>
        </p:sp>
        <p:pic>
          <p:nvPicPr>
            <p:cNvPr id="26" name="그래픽 25" descr="조직도">
              <a:extLst>
                <a:ext uri="{FF2B5EF4-FFF2-40B4-BE49-F238E27FC236}">
                  <a16:creationId xmlns:a16="http://schemas.microsoft.com/office/drawing/2014/main" id="{C640FD4C-0C85-406B-BAFD-0458377BE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0100" y="739328"/>
              <a:ext cx="572400" cy="572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479C08-AFE6-4BFB-BF89-D8799A5C2F59}"/>
                </a:ext>
              </a:extLst>
            </p:cNvPr>
            <p:cNvSpPr txBox="1"/>
            <p:nvPr/>
          </p:nvSpPr>
          <p:spPr>
            <a:xfrm>
              <a:off x="609600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8" name="그래픽 27" descr="돋보기">
              <a:extLst>
                <a:ext uri="{FF2B5EF4-FFF2-40B4-BE49-F238E27FC236}">
                  <a16:creationId xmlns:a16="http://schemas.microsoft.com/office/drawing/2014/main" id="{E43BDE17-3CFD-4237-86C8-144DFD248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500" y="739328"/>
              <a:ext cx="572400" cy="572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1C33EA-DCB5-441C-81D1-EBECF9DA3512}"/>
                </a:ext>
              </a:extLst>
            </p:cNvPr>
            <p:cNvSpPr txBox="1"/>
            <p:nvPr/>
          </p:nvSpPr>
          <p:spPr>
            <a:xfrm>
              <a:off x="76381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상세설명</a:t>
              </a:r>
            </a:p>
          </p:txBody>
        </p:sp>
        <p:pic>
          <p:nvPicPr>
            <p:cNvPr id="30" name="그래픽 29" descr="눈">
              <a:extLst>
                <a:ext uri="{FF2B5EF4-FFF2-40B4-BE49-F238E27FC236}">
                  <a16:creationId xmlns:a16="http://schemas.microsoft.com/office/drawing/2014/main" id="{20E89BB3-EF06-4A9F-A6E2-D78885E6E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0464" y="761999"/>
              <a:ext cx="572400" cy="57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2EA7CB-8B8C-4EBA-9E97-09177E8A5530}"/>
                </a:ext>
              </a:extLst>
            </p:cNvPr>
            <p:cNvSpPr txBox="1"/>
            <p:nvPr/>
          </p:nvSpPr>
          <p:spPr>
            <a:xfrm>
              <a:off x="9530450" y="863084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6D05746-B58B-48C6-B98E-C6EC4B83E5F3}"/>
                </a:ext>
              </a:extLst>
            </p:cNvPr>
            <p:cNvSpPr/>
            <p:nvPr/>
          </p:nvSpPr>
          <p:spPr>
            <a:xfrm>
              <a:off x="7058507" y="1245573"/>
              <a:ext cx="1569600" cy="9674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34D92B0-3B9B-42B4-99A2-D1F5FD6ECB0D}"/>
                </a:ext>
              </a:extLst>
            </p:cNvPr>
            <p:cNvSpPr/>
            <p:nvPr/>
          </p:nvSpPr>
          <p:spPr>
            <a:xfrm>
              <a:off x="0" y="1333499"/>
              <a:ext cx="12192000" cy="36933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168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972</Words>
  <Application>Microsoft Office PowerPoint</Application>
  <PresentationFormat>와이드스크린</PresentationFormat>
  <Paragraphs>644</Paragraphs>
  <Slides>106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106</vt:i4>
      </vt:variant>
    </vt:vector>
  </HeadingPairs>
  <TitlesOfParts>
    <vt:vector size="10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Dongha</dc:creator>
  <cp:lastModifiedBy>19-2-7</cp:lastModifiedBy>
  <cp:revision>391</cp:revision>
  <dcterms:created xsi:type="dcterms:W3CDTF">2019-06-18T08:25:44Z</dcterms:created>
  <dcterms:modified xsi:type="dcterms:W3CDTF">2019-06-20T06:11:23Z</dcterms:modified>
</cp:coreProperties>
</file>