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05"/>
  </p:normalViewPr>
  <p:slideViewPr>
    <p:cSldViewPr snapToGrid="0" snapToObjects="1">
      <p:cViewPr varScale="1">
        <p:scale>
          <a:sx n="74" d="100"/>
          <a:sy n="74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9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AF85-09EF-1B4D-A920-76863D981E4E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6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2710774" y="415927"/>
            <a:ext cx="727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FF00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205164" y="3064864"/>
            <a:ext cx="846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4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E-Client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710774" y="1749819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Mid Project Defense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48756" y="77975"/>
            <a:ext cx="186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Date: 07/05/2018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795738" y="383370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(A perfect Client Management Tool (CMT))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9254534" y="5554675"/>
            <a:ext cx="2937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By: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Oscar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Garbuja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 : 2015-1-53-0122</a:t>
            </a:r>
          </a:p>
          <a:p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Prabhu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Gurung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 : 2015-1-53-0124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Pradeep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Poudel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: 2015-1-53-0125</a:t>
            </a:r>
          </a:p>
          <a:p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Pradip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Dhakal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  : 2015-1-53-0126</a:t>
            </a:r>
          </a:p>
        </p:txBody>
      </p:sp>
    </p:spTree>
    <p:extLst>
      <p:ext uri="{BB962C8B-B14F-4D97-AF65-F5344CB8AC3E}">
        <p14:creationId xmlns:p14="http://schemas.microsoft.com/office/powerpoint/2010/main" val="4291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ii. Back-End Design / Development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9" y="2054050"/>
            <a:ext cx="11071788" cy="35652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233123" y="1457912"/>
            <a:ext cx="110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1. User Database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064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ii. Back-End Design /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233123" y="1457912"/>
            <a:ext cx="110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2. Communication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75757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3ADC7AB-1D42-4345-BC5E-B01399F2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1" y="2088854"/>
            <a:ext cx="8372477" cy="4182848"/>
          </a:xfrm>
          <a:prstGeom prst="round2DiagRect">
            <a:avLst>
              <a:gd name="adj1" fmla="val 1463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02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296946" y="671938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ii. Back-End Design /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279260" y="1405431"/>
            <a:ext cx="110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3. Backend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457200" y="2082656"/>
            <a:ext cx="110717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3.a Backend library	</a:t>
            </a:r>
          </a:p>
          <a:p>
            <a:endParaRPr lang="en-US" sz="24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 -Authentication		</a:t>
            </a:r>
          </a:p>
          <a:p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		 - = ($conn-&gt;</a:t>
            </a:r>
            <a:r>
              <a:rPr lang="en-US" sz="24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is_logged_in</a:t>
            </a: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($</a:t>
            </a:r>
            <a:r>
              <a:rPr lang="en-US" sz="24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username,$password</a:t>
            </a: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CRUD Operation</a:t>
            </a:r>
          </a:p>
          <a:p>
            <a:pPr marL="2171700" lvl="4" indent="-342900">
              <a:buFontTx/>
              <a:buChar char="-"/>
            </a:pP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= ($conn-&gt;insert($table, </a:t>
            </a:r>
            <a:r>
              <a:rPr lang="en-US" sz="24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fieldsarray</a:t>
            </a: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))	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Security		</a:t>
            </a:r>
          </a:p>
          <a:p>
            <a:pPr marL="2171700" lvl="4" indent="-342900">
              <a:buFontTx/>
              <a:buChar char="-"/>
            </a:pP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= (hash/salt/md5/token)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4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d. Data Flow Diagram</a:t>
            </a:r>
          </a:p>
        </p:txBody>
      </p:sp>
      <p:pic>
        <p:nvPicPr>
          <p:cNvPr id="7" name="Picture 6" descr="asset/Screen%20Shot%202018-07-03%20at%2010.01.21%20PM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69" y="1412461"/>
            <a:ext cx="4375363" cy="51041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sset/Screen%20Shot%202018-07-03%20at%2010.01.07%20P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0980" y="1288635"/>
            <a:ext cx="4375363" cy="51041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82972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713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d. Flowchart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606510"/>
            <a:ext cx="6638925" cy="42050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67" y="1288635"/>
            <a:ext cx="4115898" cy="51407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82972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5141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d. Flowchart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45" y="1400175"/>
            <a:ext cx="3136422" cy="50781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50" y="1400175"/>
            <a:ext cx="3540669" cy="51638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19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d. Flowchart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25" y="1390650"/>
            <a:ext cx="3982868" cy="51189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82972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001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343792" y="1253773"/>
            <a:ext cx="11120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1. Front-End: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a. Dashboard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2. Back-End: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a. Normalization in Database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b. To get requirement from Client </a:t>
            </a: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(Requirement gathering tool)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c. Accessibility control </a:t>
            </a:r>
            <a:r>
              <a:rPr lang="en-US" sz="1600" b="1" dirty="0">
                <a:solidFill>
                  <a:srgbClr val="FEC630"/>
                </a:solidFill>
                <a:latin typeface="Tw Cen MT" panose="020B0602020104020603" pitchFamily="34" charset="0"/>
              </a:rPr>
              <a:t>(System to Handle Different Client specified role to their team members).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3.	Documentation:	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a. Well clean and easy to read guide to use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343792" y="359471"/>
            <a:ext cx="514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w Cen MT" panose="020B0602020104020603" pitchFamily="34" charset="0"/>
              </a:rPr>
              <a:t>e. Task </a:t>
            </a:r>
            <a:r>
              <a:rPr lang="en-US" sz="3600" b="1" dirty="0">
                <a:solidFill>
                  <a:srgbClr val="FFFF00"/>
                </a:solidFill>
                <a:latin typeface="Tw Cen MT" panose="020B0602020104020603" pitchFamily="34" charset="0"/>
              </a:rPr>
              <a:t>Remaining</a:t>
            </a:r>
            <a:endParaRPr lang="en-US" sz="32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82972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2044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323833" y="3644651"/>
            <a:ext cx="7779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  <a:latin typeface="Tw Cen MT" panose="020B0602020104020603" pitchFamily="34" charset="0"/>
              </a:rPr>
              <a:t>ANY QUESTIONS ?</a:t>
            </a:r>
            <a:endParaRPr lang="en-US" sz="32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901314" y="1515956"/>
            <a:ext cx="636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w Cen MT" panose="020B0602020104020603" pitchFamily="34" charset="0"/>
              </a:rPr>
              <a:t>Thank You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Tw Cen MT" panose="020B0602020104020603" pitchFamily="34" charset="0"/>
              </a:rPr>
              <a:t>For your Attendance</a:t>
            </a:r>
          </a:p>
        </p:txBody>
      </p:sp>
    </p:spTree>
    <p:extLst>
      <p:ext uri="{BB962C8B-B14F-4D97-AF65-F5344CB8AC3E}">
        <p14:creationId xmlns:p14="http://schemas.microsoft.com/office/powerpoint/2010/main" val="14083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2302636" y="4175086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2091542" y="4069539"/>
            <a:ext cx="211094" cy="211094"/>
            <a:chOff x="1677812" y="4248152"/>
            <a:chExt cx="211094" cy="211094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4450355" y="4175086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4269549" y="4069539"/>
            <a:ext cx="211094" cy="211094"/>
            <a:chOff x="3855819" y="4248152"/>
            <a:chExt cx="211094" cy="211094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6386980" y="4069539"/>
            <a:ext cx="211094" cy="211094"/>
            <a:chOff x="5973250" y="4248152"/>
            <a:chExt cx="211094" cy="21109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1047156" y="4693989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Feasibility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1047156" y="42609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10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FF83314-6443-4064-B8AD-715FDF38C0B1}"/>
              </a:ext>
            </a:extLst>
          </p:cNvPr>
          <p:cNvSpPr txBox="1"/>
          <p:nvPr/>
        </p:nvSpPr>
        <p:spPr>
          <a:xfrm>
            <a:off x="3236066" y="4693989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Wireframe / 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3236066" y="42609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7 Days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72131EC-94E6-4982-85F7-903D6FA72171}"/>
              </a:ext>
            </a:extLst>
          </p:cNvPr>
          <p:cNvSpPr txBox="1"/>
          <p:nvPr/>
        </p:nvSpPr>
        <p:spPr>
          <a:xfrm>
            <a:off x="5448335" y="4693989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System 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5365205" y="42609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23 Days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540780" y="2307747"/>
            <a:ext cx="1275682" cy="1275682"/>
            <a:chOff x="3063120" y="1755914"/>
            <a:chExt cx="1275682" cy="1275682"/>
          </a:xfrm>
        </p:grpSpPr>
        <p:sp>
          <p:nvSpPr>
            <p:cNvPr id="22" name="Teardrop 21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3733160" y="2307747"/>
            <a:ext cx="1275682" cy="1275682"/>
            <a:chOff x="5242440" y="1755914"/>
            <a:chExt cx="1275682" cy="1275682"/>
          </a:xfrm>
        </p:grpSpPr>
        <p:sp>
          <p:nvSpPr>
            <p:cNvPr id="25" name="Teardrop 24">
              <a:extLst>
                <a:ext uri="{FF2B5EF4-FFF2-40B4-BE49-F238E27FC236}">
                  <a16:creationId xmlns=""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5843901" y="2307747"/>
            <a:ext cx="1275682" cy="1275682"/>
            <a:chOff x="7353181" y="1755914"/>
            <a:chExt cx="1275682" cy="1275682"/>
          </a:xfrm>
        </p:grpSpPr>
        <p:sp>
          <p:nvSpPr>
            <p:cNvPr id="28" name="Teardrop 27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6567786" y="4175086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8474123" y="4076879"/>
            <a:ext cx="211094" cy="211094"/>
            <a:chOff x="1677812" y="4248152"/>
            <a:chExt cx="211094" cy="211094"/>
          </a:xfrm>
        </p:grpSpPr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7442399" y="4700457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System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7374673" y="425768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10 Days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7936421" y="2315087"/>
            <a:ext cx="1275682" cy="1275682"/>
            <a:chOff x="3063120" y="1755914"/>
            <a:chExt cx="1275682" cy="1275682"/>
          </a:xfrm>
        </p:grpSpPr>
        <p:sp>
          <p:nvSpPr>
            <p:cNvPr id="37" name="Teardrop 36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10327941" y="4081882"/>
            <a:ext cx="211094" cy="211094"/>
            <a:chOff x="1677812" y="4248152"/>
            <a:chExt cx="211094" cy="211094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9362720" y="4747025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Implementation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9278369" y="42626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10 Days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9790239" y="2320090"/>
            <a:ext cx="1275682" cy="1275682"/>
            <a:chOff x="3063120" y="1755914"/>
            <a:chExt cx="1275682" cy="1275682"/>
          </a:xfrm>
        </p:grpSpPr>
        <p:sp>
          <p:nvSpPr>
            <p:cNvPr id="45" name="Teardrop 44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8685217" y="4192413"/>
            <a:ext cx="162148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111662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Project Time Period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38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34" grpId="0"/>
      <p:bldP spid="35" grpId="0"/>
      <p:bldP spid="42" grpId="0"/>
      <p:bldP spid="43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586076" y="1456925"/>
            <a:ext cx="5923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a. GANTT Chart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b. Prototype Design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c. Design &amp; Development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d. Flowchart / Data Flow Diagram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e. Remaining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5904034" y="1470061"/>
            <a:ext cx="5923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4</a:t>
            </a:r>
          </a:p>
          <a:p>
            <a:pPr algn="r"/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5</a:t>
            </a:r>
          </a:p>
          <a:p>
            <a:pPr algn="r"/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6-11</a:t>
            </a:r>
          </a:p>
          <a:p>
            <a:pPr algn="r"/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12-15</a:t>
            </a:r>
          </a:p>
          <a:p>
            <a:pPr algn="r"/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8298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33149" y="661720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a. GANTT Chart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51" y="1390937"/>
            <a:ext cx="8772144" cy="4832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296265" y="661720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b. Prototype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64" y="1310114"/>
            <a:ext cx="6545742" cy="4629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690498" y="6064817"/>
            <a:ext cx="8486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effectLst/>
                <a:latin typeface="TimesNewRomanPSMT" charset="0"/>
              </a:rPr>
              <a:t>For more detail:</a:t>
            </a:r>
          </a:p>
          <a:p>
            <a:pPr algn="ctr"/>
            <a:r>
              <a:rPr lang="mr-IN" dirty="0" err="1">
                <a:solidFill>
                  <a:srgbClr val="FFFF00"/>
                </a:solidFill>
                <a:effectLst/>
                <a:latin typeface="TimesNewRomanPSMT" charset="0"/>
              </a:rPr>
              <a:t>https</a:t>
            </a:r>
            <a:r>
              <a:rPr lang="mr-IN" dirty="0">
                <a:solidFill>
                  <a:srgbClr val="FFFF00"/>
                </a:solidFill>
                <a:effectLst/>
                <a:latin typeface="TimesNewRomanPSMT" charset="0"/>
              </a:rPr>
              <a:t>://</a:t>
            </a:r>
            <a:r>
              <a:rPr lang="mr-IN" dirty="0" err="1">
                <a:solidFill>
                  <a:srgbClr val="FFFF00"/>
                </a:solidFill>
                <a:effectLst/>
                <a:latin typeface="TimesNewRomanPSMT" charset="0"/>
              </a:rPr>
              <a:t>xd.adobe.com</a:t>
            </a:r>
            <a:r>
              <a:rPr lang="mr-IN" dirty="0">
                <a:solidFill>
                  <a:srgbClr val="FFFF00"/>
                </a:solidFill>
                <a:effectLst/>
                <a:latin typeface="TimesNewRomanPSMT" charset="0"/>
              </a:rPr>
              <a:t>/</a:t>
            </a:r>
            <a:r>
              <a:rPr lang="mr-IN" dirty="0" err="1">
                <a:solidFill>
                  <a:srgbClr val="FFFF00"/>
                </a:solidFill>
                <a:effectLst/>
                <a:latin typeface="TimesNewRomanPSMT" charset="0"/>
              </a:rPr>
              <a:t>view</a:t>
            </a:r>
            <a:r>
              <a:rPr lang="mr-IN" dirty="0">
                <a:solidFill>
                  <a:srgbClr val="FFFF00"/>
                </a:solidFill>
                <a:effectLst/>
                <a:latin typeface="TimesNewRomanPSMT" charset="0"/>
              </a:rPr>
              <a:t>/83aac8e7-5e13-4fe8-5825-36f124a281d9-f59b/ </a:t>
            </a:r>
            <a:endParaRPr lang="mr-IN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305692" y="784269"/>
            <a:ext cx="111201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c. Design &amp; Development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</a:t>
            </a:r>
            <a:r>
              <a:rPr lang="en-US" sz="28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i</a:t>
            </a:r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. Front-End Design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	- HTML / CSS(materialize CSS)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	- </a:t>
            </a:r>
            <a:r>
              <a:rPr lang="en-US" sz="28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javascript</a:t>
            </a:r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(</a:t>
            </a:r>
            <a:r>
              <a:rPr lang="en-US" sz="28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jquery</a:t>
            </a:r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)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6976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296946" y="671938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i</a:t>
            </a:r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. Front-End Design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4" y="1817531"/>
            <a:ext cx="5107234" cy="31997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57" y="1695292"/>
            <a:ext cx="5747373" cy="32096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447094" y="5176735"/>
            <a:ext cx="526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Login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5866447" y="5179938"/>
            <a:ext cx="592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SignupPage</a:t>
            </a:r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983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i</a:t>
            </a:r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. Front-End Design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50" y="1455252"/>
            <a:ext cx="9124772" cy="41756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564850" y="5662274"/>
            <a:ext cx="912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Main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531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FC7565-EB43-495C-BD2F-B281B399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14" y="1043190"/>
            <a:ext cx="11057586" cy="27941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c. Design &amp; </a:t>
            </a:r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Development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	ii</a:t>
            </a: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. Back-End Development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	</a:t>
            </a:r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	- </a:t>
            </a: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PHP(</a:t>
            </a:r>
            <a:r>
              <a:rPr lang="en-US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tokbox</a:t>
            </a: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 SDK)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	</a:t>
            </a:r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	- </a:t>
            </a:r>
            <a:r>
              <a:rPr lang="en-US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mySQL</a:t>
            </a:r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BCA19A0-ABAB-4E6B-8560-E8630FA4D4E4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D89A033-DE43-4AAC-8846-A5E8AE46F002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12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248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 Nile</vt:lpstr>
      <vt:lpstr>Arial</vt:lpstr>
      <vt:lpstr>Calibri</vt:lpstr>
      <vt:lpstr>Calibri Light</vt:lpstr>
      <vt:lpstr>Mangal</vt:lpstr>
      <vt:lpstr>TimesNewRomanPSMT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pradip dhakal</cp:lastModifiedBy>
  <cp:revision>79</cp:revision>
  <dcterms:created xsi:type="dcterms:W3CDTF">2018-07-04T13:02:22Z</dcterms:created>
  <dcterms:modified xsi:type="dcterms:W3CDTF">2018-07-09T03:10:13Z</dcterms:modified>
</cp:coreProperties>
</file>