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7" r:id="rId4"/>
    <p:sldId id="274" r:id="rId5"/>
    <p:sldId id="275" r:id="rId6"/>
    <p:sldId id="278" r:id="rId7"/>
    <p:sldId id="279" r:id="rId8"/>
    <p:sldId id="276" r:id="rId9"/>
    <p:sldId id="273" r:id="rId10"/>
    <p:sldId id="270" r:id="rId11"/>
    <p:sldId id="280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6" autoAdjust="0"/>
    <p:restoredTop sz="94660"/>
  </p:normalViewPr>
  <p:slideViewPr>
    <p:cSldViewPr snapToGrid="0">
      <p:cViewPr varScale="1">
        <p:scale>
          <a:sx n="44" d="100"/>
          <a:sy n="44" d="100"/>
        </p:scale>
        <p:origin x="15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43724" y="135908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485324" y="3220169"/>
            <a:ext cx="846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EClient</a:t>
            </a:r>
            <a:endParaRPr lang="en-US" sz="40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9254534" y="5554675"/>
            <a:ext cx="2937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By: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Oscar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Garbuja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: 2015-1-53-0122</a:t>
            </a:r>
          </a:p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Prabhu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Gurung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: 2015-1-53-0124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Pradeep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Poudel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: 2015-1-53-0125</a:t>
            </a:r>
          </a:p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Pradip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Dhakal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  : 2015-1-53-0126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524485" cy="6858000"/>
            <a:chOff x="-290920" y="0"/>
            <a:chExt cx="12524485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14357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Welcome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2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9340" y="2337438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1</a:t>
            </a:r>
            <a:r>
              <a:rPr lang="en-US" sz="32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st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 Project Defense 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31635" y="0"/>
            <a:ext cx="186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Date: 05/06/2018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43723" y="3928055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(A perfect Client Management Tool(CMT))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350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369AF8C-7DC3-4D77-B3F1-5B8A444D2822}"/>
              </a:ext>
            </a:extLst>
          </p:cNvPr>
          <p:cNvSpPr/>
          <p:nvPr/>
        </p:nvSpPr>
        <p:spPr>
          <a:xfrm>
            <a:off x="231536" y="7002"/>
            <a:ext cx="11447501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2562233" y="34569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2351139" y="3351451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4709952" y="34569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4529146" y="3351451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6646577" y="3351451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1306753" y="397590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Feasibility Study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1306753" y="354290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5FF83314-6443-4064-B8AD-715FDF38C0B1}"/>
              </a:ext>
            </a:extLst>
          </p:cNvPr>
          <p:cNvSpPr txBox="1"/>
          <p:nvPr/>
        </p:nvSpPr>
        <p:spPr>
          <a:xfrm>
            <a:off x="3495663" y="397590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Wireframe / Interface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3495663" y="354290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7 Days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572131EC-94E6-4982-85F7-903D6FA72171}"/>
              </a:ext>
            </a:extLst>
          </p:cNvPr>
          <p:cNvSpPr txBox="1"/>
          <p:nvPr/>
        </p:nvSpPr>
        <p:spPr>
          <a:xfrm>
            <a:off x="5707932" y="397590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System Development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624802" y="354290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23 Days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800377" y="1589659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3992757" y="1589659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6103498" y="1589659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827383" y="34569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8733720" y="3358791"/>
            <a:ext cx="211094" cy="211094"/>
            <a:chOff x="1677812" y="4248152"/>
            <a:chExt cx="211094" cy="211094"/>
          </a:xfrm>
        </p:grpSpPr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7701996" y="3982369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System Testing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7634270" y="353959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8196018" y="1596999"/>
            <a:ext cx="1275682" cy="1275682"/>
            <a:chOff x="3063120" y="1755914"/>
            <a:chExt cx="1275682" cy="1275682"/>
          </a:xfrm>
        </p:grpSpPr>
        <p:sp>
          <p:nvSpPr>
            <p:cNvPr id="80" name="Teardrop 7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10587538" y="3363794"/>
            <a:ext cx="211094" cy="211094"/>
            <a:chOff x="1677812" y="4248152"/>
            <a:chExt cx="211094" cy="211094"/>
          </a:xfrm>
        </p:grpSpPr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9622317" y="4028937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Implementation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9537966" y="354460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0049836" y="1602002"/>
            <a:ext cx="1275682" cy="1275682"/>
            <a:chOff x="3063120" y="1755914"/>
            <a:chExt cx="1275682" cy="1275682"/>
          </a:xfrm>
        </p:grpSpPr>
        <p:sp>
          <p:nvSpPr>
            <p:cNvPr id="127" name="Teardrop 126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8944814" y="3474325"/>
            <a:ext cx="162148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993707" y="279573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Project Time Period</a:t>
            </a:r>
            <a:endParaRPr lang="en-US" sz="32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10870656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366641" y="0"/>
            <a:ext cx="11447502" cy="6858000"/>
            <a:chOff x="213096" y="0"/>
            <a:chExt cx="11447501" cy="6858000"/>
          </a:xfrm>
        </p:grpSpPr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1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-72470" y="2208620"/>
            <a:ext cx="1168401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-201255" y="305336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Duration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9410141" y="0"/>
            <a:ext cx="9961092" cy="6858000"/>
            <a:chOff x="491575" y="0"/>
            <a:chExt cx="9961092" cy="6858000"/>
          </a:xfrm>
        </p:grpSpPr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9553053" y="0"/>
            <a:ext cx="9574095" cy="6858000"/>
            <a:chOff x="491575" y="0"/>
            <a:chExt cx="9574094" cy="6858000"/>
          </a:xfrm>
        </p:grpSpPr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9206400" y="-1"/>
            <a:ext cx="8692332" cy="6858000"/>
            <a:chOff x="718505" y="-1"/>
            <a:chExt cx="8692331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10962938" y="-1"/>
            <a:ext cx="9923505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993707" y="279573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Delivarable</a:t>
            </a:r>
            <a:endParaRPr lang="en-US" sz="32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10870656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10366641" y="0"/>
            <a:ext cx="11447502" cy="6858000"/>
            <a:chOff x="213096" y="0"/>
            <a:chExt cx="11447501" cy="6858000"/>
          </a:xfrm>
        </p:grpSpPr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1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-72470" y="2208620"/>
            <a:ext cx="1168401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-465927" y="3052825"/>
            <a:ext cx="253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Delivarable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9410141" y="0"/>
            <a:ext cx="9961092" cy="6858000"/>
            <a:chOff x="491575" y="0"/>
            <a:chExt cx="9961092" cy="6858000"/>
          </a:xfrm>
        </p:grpSpPr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9553053" y="0"/>
            <a:ext cx="9574095" cy="6858000"/>
            <a:chOff x="491575" y="0"/>
            <a:chExt cx="9574094" cy="6858000"/>
          </a:xfrm>
        </p:grpSpPr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9206400" y="-1"/>
            <a:ext cx="8692332" cy="6858000"/>
            <a:chOff x="718505" y="-1"/>
            <a:chExt cx="8692331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10962938" y="-1"/>
            <a:ext cx="9923505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2425852" y="1354647"/>
            <a:ext cx="86862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Atomic requirements i.e. functional and non-functional   	requirements.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Easy information and resource gathering from client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Real time project development tracking by client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Effective communication with client and development team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Instant prototyping and product template creation</a:t>
            </a:r>
          </a:p>
          <a:p>
            <a:pPr marL="457200" indent="-457200">
              <a:buAutoNum type="arabicPeriod" startAt="5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6.   Efficient time consumption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 startAt="2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 startAt="2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00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350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A369AF8C-7DC3-4D77-B3F1-5B8A444D2822}"/>
              </a:ext>
            </a:extLst>
          </p:cNvPr>
          <p:cNvSpPr/>
          <p:nvPr/>
        </p:nvSpPr>
        <p:spPr>
          <a:xfrm>
            <a:off x="231536" y="7002"/>
            <a:ext cx="11447501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2351139" y="3351451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1306753" y="3975901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Feasibility Study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1306753" y="354290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10 Days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800377" y="1589659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85" name="Rectangle 84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495408" y="3454151"/>
            <a:ext cx="7779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  <a:latin typeface="Tw Cen MT" panose="020B0602020104020603" pitchFamily="34" charset="0"/>
              </a:rPr>
              <a:t>ANY QUESTIONS ?</a:t>
            </a:r>
            <a:endParaRPr lang="en-US" sz="32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072889" y="1325456"/>
            <a:ext cx="63628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Thank You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For your Attendance</a:t>
            </a:r>
            <a:endParaRPr lang="en-US" sz="32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11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-96126" y="223552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-224911" y="3111040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Thank you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555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840481" y="135199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What was the IDEA ?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3300687" y="1032227"/>
            <a:ext cx="8686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Requirement gathering Tool.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Gather client functional/non-functional/design requirements.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Client Management Tool.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Visualize ongoing project with progress on bars/circle/chart.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Project Tracking Tool.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	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Track project with module base/functional base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timing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85352" y="215302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356567" y="299776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Idea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081622" y="2662697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Where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this project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came from ?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85352" y="215302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356567" y="299776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Idea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5149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840481" y="135199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Tw Cen MT" panose="020B0602020104020603" pitchFamily="34" charset="0"/>
              </a:rPr>
              <a:t>WHERE to implement ?</a:t>
            </a:r>
            <a:endParaRPr lang="en-US" sz="32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3300687" y="955895"/>
            <a:ext cx="8686265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For college project (By student and By teacher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By teachers: assign tasks to students and track their progress.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By student: easily done tasks with steps(simply checked steps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).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For client project (software/app/web app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Real time rendering design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Further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track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working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procedure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While doing remote (team)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project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Team can easily done tasks from different geographical location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On hourly based work/Bi-weekly based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work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Track time / count total time / module base time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pple Braille" charset="0"/>
              <a:ea typeface="Apple Braille" charset="0"/>
              <a:cs typeface="Apple Braille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85352" y="215302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270636" y="2942614"/>
            <a:ext cx="2163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Implement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73501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613025" y="176737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TEAM and Project Distribution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67021" y="2097741"/>
            <a:ext cx="1168400" cy="2785033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852521" y="3153347"/>
            <a:ext cx="310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0EEF0"/>
                </a:solidFill>
                <a:latin typeface="Tw Cen MT" panose="020B0602020104020603" pitchFamily="34" charset="0"/>
              </a:rPr>
              <a:t>Proj</a:t>
            </a:r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. Distribution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4832"/>
              </p:ext>
            </p:extLst>
          </p:nvPr>
        </p:nvGraphicFramePr>
        <p:xfrm>
          <a:off x="3533150" y="1579002"/>
          <a:ext cx="8414712" cy="384168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82104"/>
                <a:gridCol w="2356833"/>
                <a:gridCol w="2575775"/>
              </a:tblGrid>
              <a:tr h="4910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MAIN</a:t>
                      </a:r>
                      <a:r>
                        <a:rPr lang="en-US" sz="2800" baseline="0" dirty="0" smtClean="0"/>
                        <a:t> ROLE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SUB ROLE</a:t>
                      </a:r>
                      <a:endParaRPr lang="en-US" sz="2800" dirty="0"/>
                    </a:p>
                  </a:txBody>
                  <a:tcPr/>
                </a:tc>
              </a:tr>
              <a:tr h="8886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Oscar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Garbuja</a:t>
                      </a:r>
                      <a:endParaRPr lang="en-US" sz="2000" baseline="0" dirty="0" smtClean="0"/>
                    </a:p>
                    <a:p>
                      <a:pPr algn="ctr"/>
                      <a:r>
                        <a:rPr lang="en-US" dirty="0" smtClean="0"/>
                        <a:t>(http://eversoftgroup.com)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</a:tr>
              <a:tr h="8121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Prabhu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Gurung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dirty="0" smtClean="0"/>
                        <a:t>(http://eversoftgroup.com)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</a:tr>
              <a:tr h="8644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Pradeep </a:t>
                      </a:r>
                      <a:r>
                        <a:rPr lang="en-US" sz="2000" dirty="0" err="1" smtClean="0"/>
                        <a:t>Poudel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dirty="0" smtClean="0"/>
                        <a:t>(http://pradeeppoudel.com.np)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</a:tr>
              <a:tr h="7582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Pradip Dhakal</a:t>
                      </a:r>
                    </a:p>
                    <a:p>
                      <a:pPr algn="ctr"/>
                      <a:r>
                        <a:rPr lang="en-US" dirty="0" smtClean="0"/>
                        <a:t>(http://dhakalpradip.com.np)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Design/Testing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902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323747" y="110476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Data Flow Diagram (DFD)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67021" y="2097741"/>
            <a:ext cx="1168400" cy="2785033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852521" y="3153347"/>
            <a:ext cx="310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DFD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98" y="1342369"/>
            <a:ext cx="6581775" cy="42957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183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975382" y="379474"/>
            <a:ext cx="700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Entity Relationship-Diagram (ER-Diagram)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67021" y="2097741"/>
            <a:ext cx="1168400" cy="2785033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852521" y="3153347"/>
            <a:ext cx="310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ER-Diagram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1" y="1405690"/>
            <a:ext cx="8682787" cy="50122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6328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613025" y="282755"/>
            <a:ext cx="636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What we will use ?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67021" y="2097741"/>
            <a:ext cx="1168400" cy="2785033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852521" y="3153347"/>
            <a:ext cx="310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Uses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3272402" y="1433844"/>
            <a:ext cx="8493347" cy="48079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1. Back-end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: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Mysql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for database.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 PHP for server side.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2. Front-End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-HTML/CSS/JS for front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end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-Materialize CSS framework.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3. Design Tools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-Adobe XD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-Adobe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Photoshop/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Indesign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-Hand drawing.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-Flowchart/DFD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maker.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4. Documentation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: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 Microsoft Word.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 Microsoft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Powerpoint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.</a:t>
            </a:r>
          </a:p>
          <a:p>
            <a:pPr lvl="1"/>
            <a:endParaRPr lang="en-US" sz="2000" dirty="0" smtClean="0">
              <a:solidFill>
                <a:schemeClr val="bg2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5. Testing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	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l Nile" charset="-78"/>
                <a:ea typeface="Al Nile" charset="-78"/>
                <a:cs typeface="Al Nile" charset="-78"/>
              </a:rPr>
              <a:t>PHPUnit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333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373113-18F1-4443-9A8E-5EF06C1D2FEA}"/>
              </a:ext>
            </a:extLst>
          </p:cNvPr>
          <p:cNvSpPr/>
          <p:nvPr/>
        </p:nvSpPr>
        <p:spPr>
          <a:xfrm>
            <a:off x="-297344" y="1353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840481" y="135199"/>
            <a:ext cx="6362888" cy="7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Project Objectives / Features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3300687" y="955895"/>
            <a:ext cx="86862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Specialize on Web Application &amp; Software for now.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Able to design / Interface / Wireframe of Project.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Features to collaborate with client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Progress and status of project.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 Communicate between client and team members.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Backup (Automatic / Manual Backup)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Responsive Layout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&amp; many more</a:t>
            </a:r>
            <a:r>
              <a:rPr lang="mr-IN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……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F391CEE-E392-4A9D-BD11-6954B994FB42}"/>
              </a:ext>
            </a:extLst>
          </p:cNvPr>
          <p:cNvSpPr/>
          <p:nvPr/>
        </p:nvSpPr>
        <p:spPr>
          <a:xfrm>
            <a:off x="-9302800" y="0"/>
            <a:ext cx="1248292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902477" y="3194734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Welcome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E8AD023B-AE8D-405F-90E6-27B0D4707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8119" y="3247473"/>
            <a:ext cx="530600" cy="5306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2" name="Freeform: Shape 20">
            <a:extLst>
              <a:ext uri="{FF2B5EF4-FFF2-40B4-BE49-F238E27FC236}">
                <a16:creationId xmlns="" xmlns:a16="http://schemas.microsoft.com/office/drawing/2014/main" id="{7AC43ACA-5000-40E2-80D3-19833F9F1A3F}"/>
              </a:ext>
            </a:extLst>
          </p:cNvPr>
          <p:cNvSpPr/>
          <p:nvPr/>
        </p:nvSpPr>
        <p:spPr>
          <a:xfrm>
            <a:off x="1485352" y="215302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2285" y="0"/>
            <a:ext cx="9961092" cy="6858000"/>
            <a:chOff x="491575" y="0"/>
            <a:chExt cx="9961092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FF862AB6-114D-4C6A-B849-5A11B3650265}"/>
              </a:ext>
            </a:extLst>
          </p:cNvPr>
          <p:cNvSpPr/>
          <p:nvPr/>
        </p:nvSpPr>
        <p:spPr>
          <a:xfrm>
            <a:off x="-9395082" y="-1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E022673-C77C-4E8F-AF41-8B283703E87E}"/>
              </a:ext>
            </a:extLst>
          </p:cNvPr>
          <p:cNvSpPr txBox="1"/>
          <p:nvPr/>
        </p:nvSpPr>
        <p:spPr>
          <a:xfrm rot="16200000">
            <a:off x="1356567" y="299776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Objective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54172" y="6488667"/>
            <a:ext cx="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150007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369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 Nile</vt:lpstr>
      <vt:lpstr>Apple Braille</vt:lpstr>
      <vt:lpstr>Arial</vt:lpstr>
      <vt:lpstr>Calibri</vt:lpstr>
      <vt:lpstr>Calibri Light</vt:lpstr>
      <vt:lpstr>Mangal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pradip dhakal</cp:lastModifiedBy>
  <cp:revision>106</cp:revision>
  <dcterms:created xsi:type="dcterms:W3CDTF">2017-01-05T13:17:27Z</dcterms:created>
  <dcterms:modified xsi:type="dcterms:W3CDTF">2018-06-05T04:01:54Z</dcterms:modified>
</cp:coreProperties>
</file>