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69A5-DFB7-8CA4-C177-58352994B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9C9C7-BE23-ED3A-383E-FF15F0FFA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7D2F-7104-5A94-8AFD-22579FB1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67D2-6F00-200E-1179-99C1C6A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0F0A-0778-5DEA-1BEB-7FFD66A4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2EE3-2D2D-518E-F39A-4AF092EB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7BBFB-1F27-CB88-0E12-6E103F8F7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DFAF-BAC3-F4A3-D439-36C2B87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795C-3E9C-BBFC-94FF-C6319D16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4987-A6EE-B4B0-A524-A992210B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3426E-3F90-A69E-F750-FE1B296E3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4238E-8405-7A66-7164-E53D51C8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55B6-C62B-C907-B710-D1D39908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3B7-5436-56C7-3D50-6EA5E72A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EB4C-9D94-7F18-B079-465BA500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445D-ACDB-7E55-26C5-D037C2C8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A527-79DF-657E-52B5-168F5F75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962-D0D7-5B96-16B6-A4001BE5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4452-E76E-9B51-6136-3333E0D4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68E1-9D79-952F-3FE5-FF395BBF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8E26-2136-AE20-9284-D38C62CA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AB77-0653-3977-81B9-88FBEB5D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247B-E4F3-7CCF-843F-62E4705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A577-0CC8-1535-6AE7-4C141A0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4865-999D-69ED-ECD0-A6CB714E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69B5-92B2-CFD5-AC96-718C762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8940-9A59-306B-9A45-8A2A902BF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04F5C-6CBC-D2ED-714A-F1B38102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9AE93-61BF-241E-63AE-B835686E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FEB0B-9D36-5D2A-EFC9-0C74CA17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BBB5-837B-5107-DBC2-EC6378BD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2A66-63D2-A85A-D426-B836D149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AD88-1525-684F-233A-A3C79737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FE46-7214-2100-B4C3-78879E09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C75A6-019C-5DA6-0C87-4E8A09E5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E2C24-6ECA-0271-8846-A00F7C0F0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7DD00-9F65-5A94-1F08-0A2BE364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FE05D-EEEF-77C0-4546-B39955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09243-E900-2BCB-9B85-2873D192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5B0B-F45E-D420-D743-AC446CB3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B5ED5-5B54-7920-2908-5CFDAB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7DE96-ECF0-5B58-EB7E-FE543DD9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944C4-EC2A-889A-FC20-6147442A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6728A-1176-6814-DA40-BC5A0019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6662F-6E72-8772-5886-78873A24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CA6F-2AA4-8562-FFE2-C1DB7BEB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81E-125E-1894-D0B1-280DB9EA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5F9C-DB4A-69CF-5CA4-D064DE27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519C-7EE4-69DC-A08F-23156389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C3F7-5F52-A3E9-9B3E-7BC07F99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BF24-EBB8-F387-448F-43248ABA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AC68-560E-F1BA-E24C-AE4AE2CB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C82D-15A2-EFA1-BE5D-6DACF21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3713-B61D-CC05-2D92-70ABF1997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94D3-9CB7-02F2-1453-C1EF4826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E2AA9-1467-B47B-23C8-4BB1535C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6A92-DA52-4828-691D-0742F3E0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B6B1-1C22-76DB-E409-9710EF1B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0A851-CA21-121A-7DCA-DE98B3C7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198A-6AB8-1C3A-1444-81415807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2AED-46E3-969D-83DE-BDF3639CA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31B9-1695-47EE-AA24-B2AFA80C101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D9E2-C236-6E94-2323-F6FB17E9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8857-B790-DC6C-F0A0-8959E1C5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257FE-BD7F-4E22-94AE-6D6F0038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ipboard and boxes in front of a warehouse&#10;&#10;AI-generated content may be incorrect.">
            <a:extLst>
              <a:ext uri="{FF2B5EF4-FFF2-40B4-BE49-F238E27FC236}">
                <a16:creationId xmlns:a16="http://schemas.microsoft.com/office/drawing/2014/main" id="{811BF9A9-DC86-C2B5-DA19-C840BDA7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77" y="262781"/>
            <a:ext cx="2268851" cy="226885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clipboard and boxes with a red arrow&#10;&#10;AI-generated content may be incorrect.">
            <a:extLst>
              <a:ext uri="{FF2B5EF4-FFF2-40B4-BE49-F238E27FC236}">
                <a16:creationId xmlns:a16="http://schemas.microsoft.com/office/drawing/2014/main" id="{B6151514-31E2-ECAA-D4C6-391AA48DB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7" y="3429000"/>
            <a:ext cx="2268851" cy="226885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A shopping cart with objects in it&#10;&#10;AI-generated content may be incorrect.">
            <a:extLst>
              <a:ext uri="{FF2B5EF4-FFF2-40B4-BE49-F238E27FC236}">
                <a16:creationId xmlns:a16="http://schemas.microsoft.com/office/drawing/2014/main" id="{A69A5819-8D09-4513-D386-48103A03C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07" y="262782"/>
            <a:ext cx="2268851" cy="226885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A clipboard with boxes and a cart&#10;&#10;AI-generated content may be incorrect.">
            <a:extLst>
              <a:ext uri="{FF2B5EF4-FFF2-40B4-BE49-F238E27FC236}">
                <a16:creationId xmlns:a16="http://schemas.microsoft.com/office/drawing/2014/main" id="{46C7905F-36B4-D9A1-A422-39AEFC4BE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4" y="262782"/>
            <a:ext cx="2268851" cy="2268851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E695CA-7F1B-49C6-B099-2572757F85BA}"/>
              </a:ext>
            </a:extLst>
          </p:cNvPr>
          <p:cNvSpPr/>
          <p:nvPr/>
        </p:nvSpPr>
        <p:spPr>
          <a:xfrm>
            <a:off x="6418138" y="0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17541-FE42-E377-4422-EBB9E20705F6}"/>
              </a:ext>
            </a:extLst>
          </p:cNvPr>
          <p:cNvSpPr/>
          <p:nvPr/>
        </p:nvSpPr>
        <p:spPr>
          <a:xfrm>
            <a:off x="3289801" y="25606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E0D81-F32B-72D6-39F7-A1CEAAEB4D0C}"/>
              </a:ext>
            </a:extLst>
          </p:cNvPr>
          <p:cNvSpPr/>
          <p:nvPr/>
        </p:nvSpPr>
        <p:spPr>
          <a:xfrm>
            <a:off x="164893" y="25606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3396-AD5E-A3D5-CFED-B1AE85029CA2}"/>
              </a:ext>
            </a:extLst>
          </p:cNvPr>
          <p:cNvSpPr/>
          <p:nvPr/>
        </p:nvSpPr>
        <p:spPr>
          <a:xfrm>
            <a:off x="164893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oup of people with their faces in the background&#10;&#10;AI-generated content may be incorrect.">
            <a:extLst>
              <a:ext uri="{FF2B5EF4-FFF2-40B4-BE49-F238E27FC236}">
                <a16:creationId xmlns:a16="http://schemas.microsoft.com/office/drawing/2014/main" id="{0072B330-3E2D-D961-4AE0-423764428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5" y="3429000"/>
            <a:ext cx="2268851" cy="22688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00992F2-DD8A-06EA-6E6B-CD681B6E8ECE}"/>
              </a:ext>
            </a:extLst>
          </p:cNvPr>
          <p:cNvSpPr/>
          <p:nvPr/>
        </p:nvSpPr>
        <p:spPr>
          <a:xfrm>
            <a:off x="3289801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red arrow pointing to a door&#10;&#10;AI-generated content may be incorrect.">
            <a:extLst>
              <a:ext uri="{FF2B5EF4-FFF2-40B4-BE49-F238E27FC236}">
                <a16:creationId xmlns:a16="http://schemas.microsoft.com/office/drawing/2014/main" id="{A36EA558-DA86-8C09-864E-ACE5E8125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24" y="3490361"/>
            <a:ext cx="2146128" cy="214612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8F8F73-8168-6883-0D4E-6669292D623F}"/>
              </a:ext>
            </a:extLst>
          </p:cNvPr>
          <p:cNvSpPr/>
          <p:nvPr/>
        </p:nvSpPr>
        <p:spPr>
          <a:xfrm>
            <a:off x="6404922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blue floppy disk with black background&#10;&#10;AI-generated content may be incorrect.">
            <a:extLst>
              <a:ext uri="{FF2B5EF4-FFF2-40B4-BE49-F238E27FC236}">
                <a16:creationId xmlns:a16="http://schemas.microsoft.com/office/drawing/2014/main" id="{4A2DE6E8-D96D-1027-EB09-4089322CB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06" y="3666968"/>
            <a:ext cx="1969521" cy="196952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56067F-5360-3EAB-A9A1-DD9DCFC2A854}"/>
              </a:ext>
            </a:extLst>
          </p:cNvPr>
          <p:cNvSpPr/>
          <p:nvPr/>
        </p:nvSpPr>
        <p:spPr>
          <a:xfrm>
            <a:off x="9285442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blue book with a white gear and a green bookmark&#10;&#10;AI-generated content may be incorrect.">
            <a:extLst>
              <a:ext uri="{FF2B5EF4-FFF2-40B4-BE49-F238E27FC236}">
                <a16:creationId xmlns:a16="http://schemas.microsoft.com/office/drawing/2014/main" id="{20F50D05-287D-7DF8-DBA0-A55DF8F0FA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46" y="262686"/>
            <a:ext cx="2268946" cy="226894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48D431C-7297-FF77-DBF9-FAB91978A4B8}"/>
              </a:ext>
            </a:extLst>
          </p:cNvPr>
          <p:cNvSpPr/>
          <p:nvPr/>
        </p:nvSpPr>
        <p:spPr>
          <a:xfrm>
            <a:off x="9285442" y="0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E695CA-7F1B-49C6-B099-2572757F85BA}"/>
              </a:ext>
            </a:extLst>
          </p:cNvPr>
          <p:cNvSpPr/>
          <p:nvPr/>
        </p:nvSpPr>
        <p:spPr>
          <a:xfrm>
            <a:off x="6418138" y="0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17541-FE42-E377-4422-EBB9E20705F6}"/>
              </a:ext>
            </a:extLst>
          </p:cNvPr>
          <p:cNvSpPr/>
          <p:nvPr/>
        </p:nvSpPr>
        <p:spPr>
          <a:xfrm>
            <a:off x="3289801" y="25606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E0D81-F32B-72D6-39F7-A1CEAAEB4D0C}"/>
              </a:ext>
            </a:extLst>
          </p:cNvPr>
          <p:cNvSpPr/>
          <p:nvPr/>
        </p:nvSpPr>
        <p:spPr>
          <a:xfrm>
            <a:off x="164893" y="25606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3396-AD5E-A3D5-CFED-B1AE85029CA2}"/>
              </a:ext>
            </a:extLst>
          </p:cNvPr>
          <p:cNvSpPr/>
          <p:nvPr/>
        </p:nvSpPr>
        <p:spPr>
          <a:xfrm>
            <a:off x="164893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992F2-DD8A-06EA-6E6B-CD681B6E8ECE}"/>
              </a:ext>
            </a:extLst>
          </p:cNvPr>
          <p:cNvSpPr/>
          <p:nvPr/>
        </p:nvSpPr>
        <p:spPr>
          <a:xfrm>
            <a:off x="3289801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F8F73-8168-6883-0D4E-6669292D623F}"/>
              </a:ext>
            </a:extLst>
          </p:cNvPr>
          <p:cNvSpPr/>
          <p:nvPr/>
        </p:nvSpPr>
        <p:spPr>
          <a:xfrm>
            <a:off x="6404922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56067F-5360-3EAB-A9A1-DD9DCFC2A854}"/>
              </a:ext>
            </a:extLst>
          </p:cNvPr>
          <p:cNvSpPr/>
          <p:nvPr/>
        </p:nvSpPr>
        <p:spPr>
          <a:xfrm>
            <a:off x="9285442" y="3191825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8D431C-7297-FF77-DBF9-FAB91978A4B8}"/>
              </a:ext>
            </a:extLst>
          </p:cNvPr>
          <p:cNvSpPr/>
          <p:nvPr/>
        </p:nvSpPr>
        <p:spPr>
          <a:xfrm>
            <a:off x="9285442" y="0"/>
            <a:ext cx="27432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gnifying glass and a computer monitor&#10;&#10;AI-generated content may be incorrect.">
            <a:extLst>
              <a:ext uri="{FF2B5EF4-FFF2-40B4-BE49-F238E27FC236}">
                <a16:creationId xmlns:a16="http://schemas.microsoft.com/office/drawing/2014/main" id="{71E7B169-5BDD-7137-5D8E-C8939258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3" y="237339"/>
            <a:ext cx="2319733" cy="23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9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Đăng Huân Võ</dc:creator>
  <cp:lastModifiedBy>Đăng Huân Võ</cp:lastModifiedBy>
  <cp:revision>1</cp:revision>
  <dcterms:created xsi:type="dcterms:W3CDTF">2025-05-17T13:32:13Z</dcterms:created>
  <dcterms:modified xsi:type="dcterms:W3CDTF">2025-05-17T14:07:43Z</dcterms:modified>
</cp:coreProperties>
</file>