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582" r:id="rId2"/>
    <p:sldId id="581" r:id="rId3"/>
    <p:sldId id="530" r:id="rId4"/>
    <p:sldId id="487" r:id="rId5"/>
    <p:sldId id="595" r:id="rId6"/>
    <p:sldId id="562" r:id="rId7"/>
    <p:sldId id="596" r:id="rId8"/>
    <p:sldId id="620" r:id="rId9"/>
    <p:sldId id="578" r:id="rId10"/>
    <p:sldId id="580" r:id="rId11"/>
    <p:sldId id="590" r:id="rId12"/>
    <p:sldId id="565" r:id="rId13"/>
    <p:sldId id="623" r:id="rId14"/>
    <p:sldId id="616" r:id="rId15"/>
    <p:sldId id="606" r:id="rId16"/>
    <p:sldId id="569" r:id="rId17"/>
    <p:sldId id="613" r:id="rId18"/>
    <p:sldId id="588" r:id="rId19"/>
    <p:sldId id="601" r:id="rId20"/>
    <p:sldId id="570" r:id="rId21"/>
    <p:sldId id="609" r:id="rId22"/>
    <p:sldId id="622" r:id="rId23"/>
    <p:sldId id="572" r:id="rId24"/>
    <p:sldId id="573" r:id="rId25"/>
    <p:sldId id="554" r:id="rId26"/>
    <p:sldId id="571" r:id="rId27"/>
    <p:sldId id="555" r:id="rId28"/>
    <p:sldId id="556" r:id="rId29"/>
    <p:sldId id="584" r:id="rId30"/>
    <p:sldId id="585" r:id="rId31"/>
    <p:sldId id="586" r:id="rId32"/>
    <p:sldId id="559" r:id="rId33"/>
  </p:sldIdLst>
  <p:sldSz cx="9144000" cy="6858000" type="screen4x3"/>
  <p:notesSz cx="6858000" cy="9144000"/>
  <p:embeddedFontLst>
    <p:embeddedFont>
      <p:font typeface="SpoqaHanSans-thin" panose="020B0600000101010101" charset="-127"/>
      <p:regular r:id="rId36"/>
    </p:embeddedFont>
    <p:embeddedFont>
      <p:font typeface="HY헤드라인M" panose="02030600000101010101" pitchFamily="18" charset="-127"/>
      <p:regular r:id="rId37"/>
    </p:embeddedFont>
    <p:embeddedFont>
      <p:font typeface="SpoqaHanSans-Bold" panose="020B0600000101010101" charset="-127"/>
      <p:bold r:id="rId38"/>
    </p:embeddedFont>
    <p:embeddedFont>
      <p:font typeface="맑은 고딕" panose="020B0503020000020004" pitchFamily="50" charset="-127"/>
      <p:regular r:id="rId39"/>
      <p:bold r:id="rId40"/>
    </p:embeddedFont>
    <p:embeddedFont>
      <p:font typeface="Bahnschrift Condensed" panose="020B0502040204020203" pitchFamily="34" charset="0"/>
      <p:regular r:id="rId41"/>
      <p:bold r:id="rId42"/>
    </p:embeddedFont>
    <p:embeddedFont>
      <p:font typeface="Arial Narrow" panose="020B0606020202030204" pitchFamily="34" charset="0"/>
      <p:regular r:id="rId43"/>
      <p:bold r:id="rId44"/>
      <p:italic r:id="rId45"/>
      <p:boldItalic r:id="rId46"/>
    </p:embeddedFont>
    <p:embeddedFont>
      <p:font typeface="SpoqaHanSans-Regular" panose="020B0600000101010101" charset="-127"/>
      <p:regular r:id="rId47"/>
    </p:embeddedFont>
    <p:embeddedFont>
      <p:font typeface="HY강M" panose="02030600000101010101" pitchFamily="18" charset="-127"/>
      <p:regular r:id="rId4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wanu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D83DD"/>
    <a:srgbClr val="FC68D5"/>
    <a:srgbClr val="FFC000"/>
    <a:srgbClr val="F91C1E"/>
    <a:srgbClr val="000000"/>
    <a:srgbClr val="548235"/>
    <a:srgbClr val="FFD966"/>
    <a:srgbClr val="373B46"/>
    <a:srgbClr val="A7A9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15" autoAdjust="0"/>
    <p:restoredTop sz="95501" autoAdjust="0"/>
  </p:normalViewPr>
  <p:slideViewPr>
    <p:cSldViewPr snapToGrid="0">
      <p:cViewPr varScale="1">
        <p:scale>
          <a:sx n="116" d="100"/>
          <a:sy n="116" d="100"/>
        </p:scale>
        <p:origin x="1698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110" d="100"/>
          <a:sy n="110" d="100"/>
        </p:scale>
        <p:origin x="1560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AD422-0CE2-7345-9C9C-5AE431B01D98}" type="datetimeFigureOut">
              <a:rPr lang="en-US" altLang="ko-KR" smtClean="0"/>
              <a:pPr/>
              <a:t>11/20/2019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FAF04-A4AB-394B-8174-0452DE40444D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783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593C2-BB06-FE4C-A097-5F24D72EFBBA}" type="datetimeFigureOut">
              <a:rPr lang="en-US" altLang="ko-KR" smtClean="0"/>
              <a:pPr/>
              <a:t>11/20/2019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C0F5F-2408-184D-BCB4-04B8D7BCC9C3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81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036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64429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9" userDrawn="1">
          <p15:clr>
            <a:srgbClr val="FBAE40"/>
          </p15:clr>
        </p15:guide>
        <p15:guide id="3" pos="52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9216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9" userDrawn="1">
          <p15:clr>
            <a:srgbClr val="FBAE40"/>
          </p15:clr>
        </p15:guide>
        <p15:guide id="3" pos="521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420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4400" kern="1200" spc="-7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70000"/>
        </a:lnSpc>
        <a:spcBef>
          <a:spcPts val="1000"/>
        </a:spcBef>
        <a:buFont typeface="Arial" panose="020B0604020202020204" pitchFamily="34" charset="0"/>
        <a:buNone/>
        <a:defRPr sz="2800" kern="1200" spc="-7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70000"/>
        </a:lnSpc>
        <a:spcBef>
          <a:spcPts val="500"/>
        </a:spcBef>
        <a:buFont typeface="Arial" panose="020B0604020202020204" pitchFamily="34" charset="0"/>
        <a:buNone/>
        <a:defRPr sz="2400" kern="1200" spc="-7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lnSpc>
          <a:spcPct val="70000"/>
        </a:lnSpc>
        <a:spcBef>
          <a:spcPts val="500"/>
        </a:spcBef>
        <a:buFont typeface="Arial" panose="020B0604020202020204" pitchFamily="34" charset="0"/>
        <a:buNone/>
        <a:defRPr sz="2000" kern="1200" spc="-7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lnSpc>
          <a:spcPct val="70000"/>
        </a:lnSpc>
        <a:spcBef>
          <a:spcPts val="500"/>
        </a:spcBef>
        <a:buFont typeface="Arial" panose="020B0604020202020204" pitchFamily="34" charset="0"/>
        <a:buNone/>
        <a:defRPr sz="1800" kern="1200" spc="-7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lnSpc>
          <a:spcPct val="70000"/>
        </a:lnSpc>
        <a:spcBef>
          <a:spcPts val="500"/>
        </a:spcBef>
        <a:buFont typeface="Arial" panose="020B0604020202020204" pitchFamily="34" charset="0"/>
        <a:buNone/>
        <a:defRPr sz="1800" kern="1200" spc="-7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BFAF7E4B-1C0C-446E-BF45-23D77B77970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AF1455B-8013-43F8-A741-71E844F185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0" r="23685"/>
          <a:stretch/>
        </p:blipFill>
        <p:spPr>
          <a:xfrm>
            <a:off x="1" y="0"/>
            <a:ext cx="9143999" cy="6867939"/>
          </a:xfrm>
          <a:prstGeom prst="rect">
            <a:avLst/>
          </a:prstGeom>
        </p:spPr>
      </p:pic>
      <p:sp>
        <p:nvSpPr>
          <p:cNvPr id="35" name="부제목 17">
            <a:extLst>
              <a:ext uri="{FF2B5EF4-FFF2-40B4-BE49-F238E27FC236}">
                <a16:creationId xmlns:a16="http://schemas.microsoft.com/office/drawing/2014/main" xmlns="" id="{2F8E6AB7-49F8-42B2-9C3B-08531E01CBCC}"/>
              </a:ext>
            </a:extLst>
          </p:cNvPr>
          <p:cNvSpPr txBox="1">
            <a:spLocks/>
          </p:cNvSpPr>
          <p:nvPr/>
        </p:nvSpPr>
        <p:spPr>
          <a:xfrm>
            <a:off x="1356312" y="3057281"/>
            <a:ext cx="3057072" cy="521187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0" indent="0" algn="dist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70" baseline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ko-KR" altLang="en-US" sz="1200" b="1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축구를 더 즐겁게 </a:t>
            </a:r>
            <a:r>
              <a:rPr lang="en-US" altLang="ko-KR" sz="1200" b="1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 </a:t>
            </a:r>
            <a:r>
              <a:rPr lang="ko-KR" altLang="en-US" sz="1200" b="1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관람할 수 있는 요소</a:t>
            </a:r>
          </a:p>
        </p:txBody>
      </p:sp>
      <p:sp>
        <p:nvSpPr>
          <p:cNvPr id="36" name="제목 19">
            <a:extLst>
              <a:ext uri="{FF2B5EF4-FFF2-40B4-BE49-F238E27FC236}">
                <a16:creationId xmlns:a16="http://schemas.microsoft.com/office/drawing/2014/main" xmlns="" id="{00D6C679-4796-41E2-A82A-4D791691B291}"/>
              </a:ext>
            </a:extLst>
          </p:cNvPr>
          <p:cNvSpPr txBox="1">
            <a:spLocks/>
          </p:cNvSpPr>
          <p:nvPr/>
        </p:nvSpPr>
        <p:spPr>
          <a:xfrm>
            <a:off x="1327737" y="1959307"/>
            <a:ext cx="2967424" cy="1037892"/>
          </a:xfrm>
          <a:prstGeom prst="rect">
            <a:avLst/>
          </a:prstGeom>
        </p:spPr>
        <p:txBody>
          <a:bodyPr vert="horz" lIns="0" tIns="45720" rIns="0" bIns="45720" rtlCol="0" anchor="ctr">
            <a:normAutofit lnSpcReduction="10000"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400" b="1" kern="1200" spc="-70" baseline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축구의 전술</a:t>
            </a:r>
            <a:endParaRPr lang="en-US" altLang="ko-KR" dirty="0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  <a:p>
            <a:pPr algn="l"/>
            <a:r>
              <a:rPr lang="ko-KR" altLang="en-US" dirty="0">
                <a:solidFill>
                  <a:schemeClr val="accent4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그것이 알고 싶다</a:t>
            </a:r>
            <a:r>
              <a:rPr lang="en-US" altLang="ko-KR" dirty="0">
                <a:solidFill>
                  <a:schemeClr val="accent4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.</a:t>
            </a:r>
            <a:endParaRPr lang="ko-KR" altLang="en-US" dirty="0">
              <a:solidFill>
                <a:schemeClr val="accent4"/>
              </a:solidFill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BCA2404C-CC94-4939-844F-A1D806A0729A}"/>
              </a:ext>
            </a:extLst>
          </p:cNvPr>
          <p:cNvCxnSpPr>
            <a:cxnSpLocks/>
          </p:cNvCxnSpPr>
          <p:nvPr/>
        </p:nvCxnSpPr>
        <p:spPr>
          <a:xfrm>
            <a:off x="927100" y="1257300"/>
            <a:ext cx="19812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17D445D2-DC50-4C3F-8638-128C78642628}"/>
              </a:ext>
            </a:extLst>
          </p:cNvPr>
          <p:cNvCxnSpPr>
            <a:cxnSpLocks/>
          </p:cNvCxnSpPr>
          <p:nvPr/>
        </p:nvCxnSpPr>
        <p:spPr>
          <a:xfrm>
            <a:off x="952500" y="1257300"/>
            <a:ext cx="0" cy="285750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84696B1F-A79A-45DF-B9C9-7E69E24531C3}"/>
              </a:ext>
            </a:extLst>
          </p:cNvPr>
          <p:cNvCxnSpPr>
            <a:cxnSpLocks/>
          </p:cNvCxnSpPr>
          <p:nvPr/>
        </p:nvCxnSpPr>
        <p:spPr>
          <a:xfrm>
            <a:off x="927100" y="4114800"/>
            <a:ext cx="19685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3881369B-358D-4C67-BEE5-10866506B0CE}"/>
              </a:ext>
            </a:extLst>
          </p:cNvPr>
          <p:cNvCxnSpPr>
            <a:cxnSpLocks/>
          </p:cNvCxnSpPr>
          <p:nvPr/>
        </p:nvCxnSpPr>
        <p:spPr>
          <a:xfrm flipV="1">
            <a:off x="2870200" y="3644900"/>
            <a:ext cx="0" cy="46990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A098D428-DC4F-4A10-AF3C-4F3BB7B7F70D}"/>
              </a:ext>
            </a:extLst>
          </p:cNvPr>
          <p:cNvCxnSpPr>
            <a:cxnSpLocks/>
          </p:cNvCxnSpPr>
          <p:nvPr/>
        </p:nvCxnSpPr>
        <p:spPr>
          <a:xfrm flipV="1">
            <a:off x="2882900" y="1257300"/>
            <a:ext cx="0" cy="46990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48844D8E-7FCF-4C3B-9376-9A4F1E489FF0}"/>
              </a:ext>
            </a:extLst>
          </p:cNvPr>
          <p:cNvCxnSpPr>
            <a:cxnSpLocks/>
          </p:cNvCxnSpPr>
          <p:nvPr/>
        </p:nvCxnSpPr>
        <p:spPr>
          <a:xfrm>
            <a:off x="1365837" y="3060699"/>
            <a:ext cx="36136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9">
            <a:extLst>
              <a:ext uri="{FF2B5EF4-FFF2-40B4-BE49-F238E27FC236}">
                <a16:creationId xmlns:a16="http://schemas.microsoft.com/office/drawing/2014/main" xmlns="" id="{2B348173-A10C-412B-963C-6F9F59237284}"/>
              </a:ext>
            </a:extLst>
          </p:cNvPr>
          <p:cNvSpPr txBox="1">
            <a:spLocks/>
          </p:cNvSpPr>
          <p:nvPr/>
        </p:nvSpPr>
        <p:spPr>
          <a:xfrm>
            <a:off x="1019763" y="3918614"/>
            <a:ext cx="2967424" cy="103789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400" b="1" kern="1200" spc="-70" baseline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>
                <a:latin typeface="SpoqaHanSans-Bold" panose="020B0800000000000000" pitchFamily="50" charset="-127"/>
                <a:ea typeface="SpoqaHanSans-Bold" panose="020B0800000000000000" pitchFamily="50" charset="-127"/>
                <a:cs typeface="Arial" panose="020B0604020202020204" pitchFamily="34" charset="0"/>
              </a:rPr>
              <a:t>2</a:t>
            </a:r>
            <a:endParaRPr lang="ko-KR" altLang="en-US" dirty="0">
              <a:solidFill>
                <a:schemeClr val="accent4"/>
              </a:solidFill>
              <a:latin typeface="SpoqaHanSans-Bold" panose="020B0800000000000000" pitchFamily="50" charset="-127"/>
              <a:ea typeface="SpoqaHanSans-Bold" panose="020B0800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3" name="제목 19">
            <a:extLst>
              <a:ext uri="{FF2B5EF4-FFF2-40B4-BE49-F238E27FC236}">
                <a16:creationId xmlns:a16="http://schemas.microsoft.com/office/drawing/2014/main" xmlns="" id="{770843C9-E213-4C85-BE84-587BC07B2C23}"/>
              </a:ext>
            </a:extLst>
          </p:cNvPr>
          <p:cNvSpPr txBox="1">
            <a:spLocks/>
          </p:cNvSpPr>
          <p:nvPr/>
        </p:nvSpPr>
        <p:spPr>
          <a:xfrm>
            <a:off x="1330912" y="4018130"/>
            <a:ext cx="2967424" cy="103789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400" b="1" kern="1200" spc="-70" baseline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10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김 량 호</a:t>
            </a:r>
            <a:r>
              <a:rPr lang="en-US" altLang="ko-KR" sz="110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    </a:t>
            </a:r>
            <a:r>
              <a:rPr lang="ko-KR" altLang="en-US" sz="110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신 홍 조    전 관 우</a:t>
            </a:r>
          </a:p>
        </p:txBody>
      </p:sp>
    </p:spTree>
    <p:extLst>
      <p:ext uri="{BB962C8B-B14F-4D97-AF65-F5344CB8AC3E}">
        <p14:creationId xmlns:p14="http://schemas.microsoft.com/office/powerpoint/2010/main" val="3290040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 descr="C:\Users\ststt\Desktop\1. 산점도행렬 1.JPG">
            <a:extLst>
              <a:ext uri="{FF2B5EF4-FFF2-40B4-BE49-F238E27FC236}">
                <a16:creationId xmlns:a16="http://schemas.microsoft.com/office/drawing/2014/main" xmlns="" id="{E83E576A-E2F2-41F7-89C4-F247CB69D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138" y="1581472"/>
            <a:ext cx="6544385" cy="492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DD036EF1-AB34-4EB1-B086-1CE838EAAB8E}"/>
              </a:ext>
            </a:extLst>
          </p:cNvPr>
          <p:cNvSpPr/>
          <p:nvPr/>
        </p:nvSpPr>
        <p:spPr>
          <a:xfrm>
            <a:off x="1370138" y="1581473"/>
            <a:ext cx="6544385" cy="239696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EBD14402-B01E-4659-867D-6DE37EAD0A12}"/>
              </a:ext>
            </a:extLst>
          </p:cNvPr>
          <p:cNvSpPr/>
          <p:nvPr/>
        </p:nvSpPr>
        <p:spPr>
          <a:xfrm>
            <a:off x="1370137" y="6211956"/>
            <a:ext cx="6544385" cy="298174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63841211-F6F2-4DE1-8772-C29D8A5B3908}"/>
              </a:ext>
            </a:extLst>
          </p:cNvPr>
          <p:cNvSpPr/>
          <p:nvPr/>
        </p:nvSpPr>
        <p:spPr>
          <a:xfrm>
            <a:off x="2549921" y="4533900"/>
            <a:ext cx="4158992" cy="167589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856BFEA1-38A3-45C9-B3CF-C0BE8BE7DDDD}"/>
              </a:ext>
            </a:extLst>
          </p:cNvPr>
          <p:cNvSpPr/>
          <p:nvPr/>
        </p:nvSpPr>
        <p:spPr>
          <a:xfrm>
            <a:off x="1370137" y="3975101"/>
            <a:ext cx="339393" cy="2236856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89C587C9-550C-4182-89F3-9191BDAC6B4E}"/>
              </a:ext>
            </a:extLst>
          </p:cNvPr>
          <p:cNvSpPr/>
          <p:nvPr/>
        </p:nvSpPr>
        <p:spPr>
          <a:xfrm>
            <a:off x="7553033" y="3975100"/>
            <a:ext cx="359272" cy="2236857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B00FF22D-0FE7-45FD-8F91-74ABD4F490EF}"/>
              </a:ext>
            </a:extLst>
          </p:cNvPr>
          <p:cNvSpPr/>
          <p:nvPr/>
        </p:nvSpPr>
        <p:spPr>
          <a:xfrm>
            <a:off x="6708913" y="5645425"/>
            <a:ext cx="840391" cy="564367"/>
          </a:xfrm>
          <a:prstGeom prst="rect">
            <a:avLst/>
          </a:prstGeom>
          <a:noFill/>
          <a:ln w="28575">
            <a:solidFill>
              <a:srgbClr val="F91C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CECADDFB-C4F8-468F-AB65-0116BD991F86}"/>
              </a:ext>
            </a:extLst>
          </p:cNvPr>
          <p:cNvSpPr/>
          <p:nvPr/>
        </p:nvSpPr>
        <p:spPr>
          <a:xfrm>
            <a:off x="1705801" y="5646572"/>
            <a:ext cx="840391" cy="564367"/>
          </a:xfrm>
          <a:prstGeom prst="rect">
            <a:avLst/>
          </a:prstGeom>
          <a:noFill/>
          <a:ln w="28575">
            <a:solidFill>
              <a:srgbClr val="F91C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xmlns="" id="{0F651164-EE98-4914-80C2-050A006E9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821964"/>
              </p:ext>
            </p:extLst>
          </p:nvPr>
        </p:nvGraphicFramePr>
        <p:xfrm>
          <a:off x="5466504" y="592511"/>
          <a:ext cx="2082800" cy="2819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xmlns="" val="3818871882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xmlns="" val="27420990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변 수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승 점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27857837"/>
                  </a:ext>
                </a:extLst>
              </a:tr>
              <a:tr h="3240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드리볼</a:t>
                      </a:r>
                      <a:endParaRPr lang="en-US" altLang="ko-KR" sz="1100" dirty="0">
                        <a:latin typeface="SpoqaHanSans-Regular" panose="020B0500000000000000" pitchFamily="50" charset="-127"/>
                        <a:ea typeface="SpoqaHanSans-Regular" panose="020B0500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성공률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0.298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0.008</a:t>
                      </a:r>
                      <a:endParaRPr lang="ko-KR" altLang="en-US" sz="1100" dirty="0">
                        <a:latin typeface="SpoqaHanSans-Regular" panose="020B0500000000000000" pitchFamily="50" charset="-127"/>
                        <a:ea typeface="SpoqaHanSans-Regular" panose="020B05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83988475"/>
                  </a:ext>
                </a:extLst>
              </a:tr>
              <a:tr h="3240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골</a:t>
                      </a:r>
                      <a:endParaRPr lang="en-US" altLang="ko-KR" sz="1100" dirty="0">
                        <a:latin typeface="SpoqaHanSans-Regular" panose="020B0500000000000000" pitchFamily="50" charset="-127"/>
                        <a:ea typeface="SpoqaHanSans-Regular" panose="020B0500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결정력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0.759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0.000</a:t>
                      </a:r>
                      <a:endParaRPr lang="ko-KR" altLang="en-US" sz="1100" dirty="0">
                        <a:latin typeface="SpoqaHanSans-Regular" panose="020B0500000000000000" pitchFamily="50" charset="-127"/>
                        <a:ea typeface="SpoqaHanSans-Regular" panose="020B05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31947423"/>
                  </a:ext>
                </a:extLst>
              </a:tr>
              <a:tr h="3240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FF0000"/>
                          </a:solidFill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어시스트</a:t>
                      </a:r>
                      <a:endParaRPr lang="en-US" altLang="ko-KR" sz="1100" b="1" dirty="0">
                        <a:solidFill>
                          <a:srgbClr val="FF0000"/>
                        </a:solidFill>
                        <a:latin typeface="SpoqaHanSans-Regular" panose="020B0500000000000000" pitchFamily="50" charset="-127"/>
                        <a:ea typeface="SpoqaHanSans-Regular" panose="020B0500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FF0000"/>
                          </a:solidFill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성공률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FF0000"/>
                          </a:solidFill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0.204</a:t>
                      </a:r>
                    </a:p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FF0000"/>
                          </a:solidFill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0.074</a:t>
                      </a:r>
                      <a:endParaRPr lang="ko-KR" altLang="en-US" sz="1100" b="1" dirty="0">
                        <a:solidFill>
                          <a:srgbClr val="FF0000"/>
                        </a:solidFill>
                        <a:latin typeface="SpoqaHanSans-Regular" panose="020B0500000000000000" pitchFamily="50" charset="-127"/>
                        <a:ea typeface="SpoqaHanSans-Regular" panose="020B05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73991468"/>
                  </a:ext>
                </a:extLst>
              </a:tr>
              <a:tr h="3240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세트피스</a:t>
                      </a:r>
                      <a:endParaRPr lang="en-US" altLang="ko-KR" sz="1100" dirty="0">
                        <a:latin typeface="SpoqaHanSans-Regular" panose="020B0500000000000000" pitchFamily="50" charset="-127"/>
                        <a:ea typeface="SpoqaHanSans-Regular" panose="020B0500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성공률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0.316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0.005</a:t>
                      </a:r>
                      <a:endParaRPr lang="ko-KR" altLang="en-US" sz="1100" dirty="0">
                        <a:latin typeface="SpoqaHanSans-Regular" panose="020B0500000000000000" pitchFamily="50" charset="-127"/>
                        <a:ea typeface="SpoqaHanSans-Regular" panose="020B05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31545732"/>
                  </a:ext>
                </a:extLst>
              </a:tr>
              <a:tr h="3240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인터셉트</a:t>
                      </a:r>
                      <a:endParaRPr lang="en-US" altLang="ko-KR" sz="1100" dirty="0">
                        <a:latin typeface="SpoqaHanSans-Regular" panose="020B0500000000000000" pitchFamily="50" charset="-127"/>
                        <a:ea typeface="SpoqaHanSans-Regular" panose="020B0500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횟수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-0.272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0.016</a:t>
                      </a:r>
                      <a:endParaRPr lang="ko-KR" altLang="en-US" sz="1100" dirty="0">
                        <a:latin typeface="SpoqaHanSans-Regular" panose="020B0500000000000000" pitchFamily="50" charset="-127"/>
                        <a:ea typeface="SpoqaHanSans-Regular" panose="020B05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97331757"/>
                  </a:ext>
                </a:extLst>
              </a:tr>
              <a:tr h="3240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FF0000"/>
                          </a:solidFill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경고</a:t>
                      </a:r>
                      <a:r>
                        <a:rPr lang="en-US" altLang="ko-KR" sz="1100" b="1" dirty="0">
                          <a:solidFill>
                            <a:srgbClr val="FF0000"/>
                          </a:solidFill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/</a:t>
                      </a:r>
                      <a:r>
                        <a:rPr lang="ko-KR" altLang="en-US" sz="1100" b="1" dirty="0">
                          <a:solidFill>
                            <a:srgbClr val="FF0000"/>
                          </a:solidFill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퇴장</a:t>
                      </a:r>
                      <a:endParaRPr lang="en-US" altLang="ko-KR" sz="1100" b="1" dirty="0">
                        <a:solidFill>
                          <a:srgbClr val="FF0000"/>
                        </a:solidFill>
                        <a:latin typeface="SpoqaHanSans-Regular" panose="020B0500000000000000" pitchFamily="50" charset="-127"/>
                        <a:ea typeface="SpoqaHanSans-Regular" panose="020B0500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FF0000"/>
                          </a:solidFill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횟수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FF0000"/>
                          </a:solidFill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-0.178</a:t>
                      </a:r>
                    </a:p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FF0000"/>
                          </a:solidFill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0.120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76352113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0C065207-9CB1-4899-9E75-4E71ACB1C3B7}"/>
              </a:ext>
            </a:extLst>
          </p:cNvPr>
          <p:cNvSpPr/>
          <p:nvPr/>
        </p:nvSpPr>
        <p:spPr>
          <a:xfrm>
            <a:off x="1704975" y="4535555"/>
            <a:ext cx="847725" cy="110885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5A4FD947-CE5A-4D25-891D-43F5D7C9153E}"/>
              </a:ext>
            </a:extLst>
          </p:cNvPr>
          <p:cNvSpPr/>
          <p:nvPr/>
        </p:nvSpPr>
        <p:spPr>
          <a:xfrm>
            <a:off x="6701460" y="3973954"/>
            <a:ext cx="855040" cy="1669307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37C66AD5-F44A-42BB-9EA3-FEAF57E4EC1E}"/>
              </a:ext>
            </a:extLst>
          </p:cNvPr>
          <p:cNvSpPr/>
          <p:nvPr/>
        </p:nvSpPr>
        <p:spPr>
          <a:xfrm>
            <a:off x="2539210" y="3977310"/>
            <a:ext cx="1677190" cy="56867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F355EAF9-975C-43FF-A579-E0AD8CD1E542}"/>
              </a:ext>
            </a:extLst>
          </p:cNvPr>
          <p:cNvSpPr/>
          <p:nvPr/>
        </p:nvSpPr>
        <p:spPr>
          <a:xfrm>
            <a:off x="5054600" y="3977311"/>
            <a:ext cx="1651000" cy="56867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8489AE06-5E3E-41F2-863B-E5CF3F9A84C7}"/>
              </a:ext>
            </a:extLst>
          </p:cNvPr>
          <p:cNvSpPr/>
          <p:nvPr/>
        </p:nvSpPr>
        <p:spPr>
          <a:xfrm>
            <a:off x="4219921" y="3964301"/>
            <a:ext cx="840391" cy="564367"/>
          </a:xfrm>
          <a:prstGeom prst="rect">
            <a:avLst/>
          </a:prstGeom>
          <a:noFill/>
          <a:ln w="28575">
            <a:solidFill>
              <a:srgbClr val="F91C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4B0260E4-E897-4EDD-8332-138CF6C2A064}"/>
              </a:ext>
            </a:extLst>
          </p:cNvPr>
          <p:cNvSpPr/>
          <p:nvPr/>
        </p:nvSpPr>
        <p:spPr>
          <a:xfrm>
            <a:off x="1717402" y="3964301"/>
            <a:ext cx="840391" cy="564367"/>
          </a:xfrm>
          <a:prstGeom prst="rect">
            <a:avLst/>
          </a:prstGeom>
          <a:noFill/>
          <a:ln w="28575">
            <a:solidFill>
              <a:srgbClr val="F91C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9DE5490E-2295-4E52-82F3-E162568272BC}"/>
              </a:ext>
            </a:extLst>
          </p:cNvPr>
          <p:cNvGrpSpPr/>
          <p:nvPr/>
        </p:nvGrpSpPr>
        <p:grpSpPr>
          <a:xfrm>
            <a:off x="359362" y="170295"/>
            <a:ext cx="3162974" cy="1382161"/>
            <a:chOff x="359362" y="170295"/>
            <a:chExt cx="3162974" cy="1382161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xmlns="" id="{D7375EAD-4286-41EC-B91C-9F82912B31C3}"/>
                </a:ext>
              </a:extLst>
            </p:cNvPr>
            <p:cNvCxnSpPr>
              <a:cxnSpLocks/>
            </p:cNvCxnSpPr>
            <p:nvPr/>
          </p:nvCxnSpPr>
          <p:spPr>
            <a:xfrm>
              <a:off x="359362" y="241300"/>
              <a:ext cx="7931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xmlns="" id="{1C73AED1-D468-401D-8B2C-F9DC3D40F1E4}"/>
                </a:ext>
              </a:extLst>
            </p:cNvPr>
            <p:cNvCxnSpPr>
              <a:cxnSpLocks/>
            </p:cNvCxnSpPr>
            <p:nvPr/>
          </p:nvCxnSpPr>
          <p:spPr>
            <a:xfrm>
              <a:off x="372706" y="241300"/>
              <a:ext cx="0" cy="1092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xmlns="" id="{C2FD6097-1815-4A53-AFF7-346E1284543E}"/>
                </a:ext>
              </a:extLst>
            </p:cNvPr>
            <p:cNvCxnSpPr>
              <a:cxnSpLocks/>
            </p:cNvCxnSpPr>
            <p:nvPr/>
          </p:nvCxnSpPr>
          <p:spPr>
            <a:xfrm>
              <a:off x="362537" y="1333500"/>
              <a:ext cx="7880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xmlns="" id="{05B83A49-72E4-4027-867A-4AACC24C92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0922" y="1153894"/>
              <a:ext cx="0" cy="1796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xmlns="" id="{E9F56306-781C-4F47-9663-CF3AD68FD0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9181" y="241300"/>
              <a:ext cx="0" cy="1796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xmlns="" id="{3A069E53-9D30-457D-A973-0181F01D74E3}"/>
                </a:ext>
              </a:extLst>
            </p:cNvPr>
            <p:cNvCxnSpPr>
              <a:cxnSpLocks/>
            </p:cNvCxnSpPr>
            <p:nvPr/>
          </p:nvCxnSpPr>
          <p:spPr>
            <a:xfrm>
              <a:off x="593240" y="878319"/>
              <a:ext cx="20166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제목 19">
              <a:extLst>
                <a:ext uri="{FF2B5EF4-FFF2-40B4-BE49-F238E27FC236}">
                  <a16:creationId xmlns:a16="http://schemas.microsoft.com/office/drawing/2014/main" xmlns="" id="{5BCD8F02-D506-442C-BE30-5988928A676A}"/>
                </a:ext>
              </a:extLst>
            </p:cNvPr>
            <p:cNvSpPr txBox="1">
              <a:spLocks/>
            </p:cNvSpPr>
            <p:nvPr/>
          </p:nvSpPr>
          <p:spPr>
            <a:xfrm>
              <a:off x="554912" y="170295"/>
              <a:ext cx="2967424" cy="1037892"/>
            </a:xfrm>
            <a:prstGeom prst="rect">
              <a:avLst/>
            </a:prstGeom>
          </p:spPr>
          <p:txBody>
            <a:bodyPr vert="horz" lIns="0" tIns="45720" rIns="0" bIns="45720" rtlCol="0" anchor="ctr">
              <a:normAutofit/>
            </a:bodyPr>
            <a:lstStyle>
              <a:lvl1pPr marL="0" indent="0" algn="dist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 sz="3400" b="1" kern="1200" spc="-70" baseline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800" dirty="0">
                  <a:solidFill>
                    <a:schemeClr val="tx1"/>
                  </a:solidFill>
                  <a:latin typeface="SpoqaHanSans-Regular" panose="020B0500000000000000" pitchFamily="50" charset="-127"/>
                  <a:ea typeface="SpoqaHanSans-Regular" panose="020B0500000000000000" pitchFamily="50" charset="-127"/>
                </a:rPr>
                <a:t>회귀모형</a:t>
              </a:r>
            </a:p>
          </p:txBody>
        </p:sp>
        <p:sp>
          <p:nvSpPr>
            <p:cNvPr id="41" name="제목 19">
              <a:extLst>
                <a:ext uri="{FF2B5EF4-FFF2-40B4-BE49-F238E27FC236}">
                  <a16:creationId xmlns:a16="http://schemas.microsoft.com/office/drawing/2014/main" xmlns="" id="{EB8183C6-04FD-49C0-8F39-E4C642E9098A}"/>
                </a:ext>
              </a:extLst>
            </p:cNvPr>
            <p:cNvSpPr txBox="1">
              <a:spLocks/>
            </p:cNvSpPr>
            <p:nvPr/>
          </p:nvSpPr>
          <p:spPr>
            <a:xfrm>
              <a:off x="571432" y="514564"/>
              <a:ext cx="975347" cy="1037892"/>
            </a:xfrm>
            <a:prstGeom prst="rect">
              <a:avLst/>
            </a:prstGeom>
          </p:spPr>
          <p:txBody>
            <a:bodyPr vert="horz" lIns="0" tIns="45720" rIns="0" bIns="45720" rtlCol="0" anchor="ctr">
              <a:normAutofit/>
            </a:bodyPr>
            <a:lstStyle>
              <a:lvl1pPr marL="0" indent="0" algn="dist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 sz="3400" b="1" kern="1200" spc="-70" baseline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600" dirty="0">
                  <a:solidFill>
                    <a:schemeClr val="tx1"/>
                  </a:solidFill>
                  <a:latin typeface="SpoqaHanSans-Regular" panose="020B0500000000000000" pitchFamily="50" charset="-127"/>
                  <a:ea typeface="SpoqaHanSans-Regular" panose="020B0500000000000000" pitchFamily="50" charset="-127"/>
                  <a:cs typeface="Arial" panose="020B0604020202020204" pitchFamily="34" charset="0"/>
                </a:rPr>
                <a:t>2-2</a:t>
              </a:r>
              <a:endParaRPr lang="ko-KR" altLang="en-US" sz="1600" dirty="0">
                <a:solidFill>
                  <a:schemeClr val="tx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42" name="제목 19">
            <a:extLst>
              <a:ext uri="{FF2B5EF4-FFF2-40B4-BE49-F238E27FC236}">
                <a16:creationId xmlns:a16="http://schemas.microsoft.com/office/drawing/2014/main" xmlns="" id="{6022056D-B68B-4BEA-921E-1A2C6C4C9DA7}"/>
              </a:ext>
            </a:extLst>
          </p:cNvPr>
          <p:cNvSpPr txBox="1">
            <a:spLocks/>
          </p:cNvSpPr>
          <p:nvPr/>
        </p:nvSpPr>
        <p:spPr>
          <a:xfrm>
            <a:off x="1755674" y="224452"/>
            <a:ext cx="2967424" cy="103789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400" b="1" kern="1200" spc="-70" baseline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dirty="0">
                <a:solidFill>
                  <a:schemeClr val="tx1"/>
                </a:solidFill>
                <a:latin typeface="+mn-ea"/>
                <a:ea typeface="+mn-ea"/>
              </a:rPr>
              <a:t>상관 관계</a:t>
            </a:r>
          </a:p>
        </p:txBody>
      </p:sp>
      <p:sp>
        <p:nvSpPr>
          <p:cNvPr id="43" name="제목 19">
            <a:extLst>
              <a:ext uri="{FF2B5EF4-FFF2-40B4-BE49-F238E27FC236}">
                <a16:creationId xmlns:a16="http://schemas.microsoft.com/office/drawing/2014/main" xmlns="" id="{F4E09107-D2EE-4AFB-B095-E5E4F2C7BFD1}"/>
              </a:ext>
            </a:extLst>
          </p:cNvPr>
          <p:cNvSpPr txBox="1">
            <a:spLocks/>
          </p:cNvSpPr>
          <p:nvPr/>
        </p:nvSpPr>
        <p:spPr>
          <a:xfrm>
            <a:off x="1791228" y="510306"/>
            <a:ext cx="5201158" cy="103789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400" b="1" kern="1200" spc="-70" baseline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</a:rPr>
              <a:t>Correlation</a:t>
            </a:r>
            <a:endParaRPr lang="ko-KR" altLang="en-US" sz="11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778098"/>
              </p:ext>
            </p:extLst>
          </p:nvPr>
        </p:nvGraphicFramePr>
        <p:xfrm>
          <a:off x="5476948" y="3481540"/>
          <a:ext cx="2072356" cy="3867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23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err="1">
                          <a:effectLst/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pearson</a:t>
                      </a:r>
                      <a:r>
                        <a:rPr lang="en-US" altLang="ko-KR" sz="1100" u="none" strike="noStrike" dirty="0">
                          <a:effectLst/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 </a:t>
                      </a:r>
                      <a:r>
                        <a:rPr lang="ko-KR" altLang="en-US" sz="1100" u="none" strike="noStrike" dirty="0">
                          <a:effectLst/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상관계수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poqaHanSans-Regular" panose="020B0500000000000000" pitchFamily="50" charset="-127"/>
                        <a:ea typeface="SpoqaHanSans-Regular" panose="020B0500000000000000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P-</a:t>
                      </a:r>
                      <a:r>
                        <a:rPr lang="ko-KR" altLang="en-US" sz="1100" u="none" strike="noStrike" dirty="0">
                          <a:effectLst/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값 </a:t>
                      </a:r>
                      <a:r>
                        <a:rPr lang="en-US" altLang="ko-KR" sz="1100" u="none" strike="noStrike" dirty="0">
                          <a:effectLst/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유의수준 </a:t>
                      </a:r>
                      <a:r>
                        <a:rPr lang="en-US" altLang="ko-KR" sz="1100" u="none" strike="noStrike" dirty="0">
                          <a:effectLst/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0.05)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poqaHanSans-Regular" panose="020B0500000000000000" pitchFamily="50" charset="-127"/>
                        <a:ea typeface="SpoqaHanSans-Regular" panose="020B0500000000000000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9415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Users\ststt\Desktop\1. 산점도행렬 2.JPG">
            <a:extLst>
              <a:ext uri="{FF2B5EF4-FFF2-40B4-BE49-F238E27FC236}">
                <a16:creationId xmlns:a16="http://schemas.microsoft.com/office/drawing/2014/main" xmlns="" id="{4E6B3E9B-D755-4C3B-AAE5-E78E9BA4B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500" y="1630402"/>
            <a:ext cx="6501905" cy="487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908B0155-921B-4082-AE65-138A0D1C8F39}"/>
              </a:ext>
            </a:extLst>
          </p:cNvPr>
          <p:cNvGrpSpPr/>
          <p:nvPr/>
        </p:nvGrpSpPr>
        <p:grpSpPr>
          <a:xfrm>
            <a:off x="359362" y="170295"/>
            <a:ext cx="3162974" cy="1382161"/>
            <a:chOff x="359362" y="170295"/>
            <a:chExt cx="3162974" cy="1382161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xmlns="" id="{1B24B72E-B736-471D-BAFE-7BAC3C6E0C22}"/>
                </a:ext>
              </a:extLst>
            </p:cNvPr>
            <p:cNvCxnSpPr>
              <a:cxnSpLocks/>
            </p:cNvCxnSpPr>
            <p:nvPr/>
          </p:nvCxnSpPr>
          <p:spPr>
            <a:xfrm>
              <a:off x="359362" y="241300"/>
              <a:ext cx="7931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xmlns="" id="{5A112DAA-467D-490D-9AB1-72ABB65AA708}"/>
                </a:ext>
              </a:extLst>
            </p:cNvPr>
            <p:cNvCxnSpPr>
              <a:cxnSpLocks/>
            </p:cNvCxnSpPr>
            <p:nvPr/>
          </p:nvCxnSpPr>
          <p:spPr>
            <a:xfrm>
              <a:off x="372706" y="241300"/>
              <a:ext cx="0" cy="1092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xmlns="" id="{938984B5-4211-482F-93EE-A6BA50348E8D}"/>
                </a:ext>
              </a:extLst>
            </p:cNvPr>
            <p:cNvCxnSpPr>
              <a:cxnSpLocks/>
            </p:cNvCxnSpPr>
            <p:nvPr/>
          </p:nvCxnSpPr>
          <p:spPr>
            <a:xfrm>
              <a:off x="362537" y="1333500"/>
              <a:ext cx="7880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xmlns="" id="{E5A7B622-A06C-4DD3-B3E5-E43AB3E5E0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0922" y="1153894"/>
              <a:ext cx="0" cy="1796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xmlns="" id="{573E82D7-B3D3-41E1-A66B-E8C0B7DF04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9181" y="241300"/>
              <a:ext cx="0" cy="1796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xmlns="" id="{ED801E27-CC76-48F5-A885-8CFBEF52F6BA}"/>
                </a:ext>
              </a:extLst>
            </p:cNvPr>
            <p:cNvCxnSpPr>
              <a:cxnSpLocks/>
            </p:cNvCxnSpPr>
            <p:nvPr/>
          </p:nvCxnSpPr>
          <p:spPr>
            <a:xfrm>
              <a:off x="593240" y="878319"/>
              <a:ext cx="20166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제목 19">
              <a:extLst>
                <a:ext uri="{FF2B5EF4-FFF2-40B4-BE49-F238E27FC236}">
                  <a16:creationId xmlns:a16="http://schemas.microsoft.com/office/drawing/2014/main" xmlns="" id="{57BAAFF4-7046-4EE0-9BC8-8299E91B0283}"/>
                </a:ext>
              </a:extLst>
            </p:cNvPr>
            <p:cNvSpPr txBox="1">
              <a:spLocks/>
            </p:cNvSpPr>
            <p:nvPr/>
          </p:nvSpPr>
          <p:spPr>
            <a:xfrm>
              <a:off x="554912" y="170295"/>
              <a:ext cx="2967424" cy="1037892"/>
            </a:xfrm>
            <a:prstGeom prst="rect">
              <a:avLst/>
            </a:prstGeom>
          </p:spPr>
          <p:txBody>
            <a:bodyPr vert="horz" lIns="0" tIns="45720" rIns="0" bIns="45720" rtlCol="0" anchor="ctr">
              <a:normAutofit/>
            </a:bodyPr>
            <a:lstStyle>
              <a:lvl1pPr marL="0" indent="0" algn="dist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 sz="3400" b="1" kern="1200" spc="-70" baseline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800" dirty="0">
                  <a:solidFill>
                    <a:schemeClr val="tx1"/>
                  </a:solidFill>
                  <a:latin typeface="SpoqaHanSans-Regular" panose="020B0500000000000000" pitchFamily="50" charset="-127"/>
                  <a:ea typeface="SpoqaHanSans-Regular" panose="020B0500000000000000" pitchFamily="50" charset="-127"/>
                </a:rPr>
                <a:t>회귀모형</a:t>
              </a:r>
            </a:p>
          </p:txBody>
        </p:sp>
        <p:sp>
          <p:nvSpPr>
            <p:cNvPr id="37" name="제목 19">
              <a:extLst>
                <a:ext uri="{FF2B5EF4-FFF2-40B4-BE49-F238E27FC236}">
                  <a16:creationId xmlns:a16="http://schemas.microsoft.com/office/drawing/2014/main" xmlns="" id="{0729E316-ADB0-4334-B390-5F51561C2A8E}"/>
                </a:ext>
              </a:extLst>
            </p:cNvPr>
            <p:cNvSpPr txBox="1">
              <a:spLocks/>
            </p:cNvSpPr>
            <p:nvPr/>
          </p:nvSpPr>
          <p:spPr>
            <a:xfrm>
              <a:off x="571432" y="514564"/>
              <a:ext cx="975347" cy="1037892"/>
            </a:xfrm>
            <a:prstGeom prst="rect">
              <a:avLst/>
            </a:prstGeom>
          </p:spPr>
          <p:txBody>
            <a:bodyPr vert="horz" lIns="0" tIns="45720" rIns="0" bIns="45720" rtlCol="0" anchor="ctr">
              <a:normAutofit/>
            </a:bodyPr>
            <a:lstStyle>
              <a:lvl1pPr marL="0" indent="0" algn="dist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 sz="3400" b="1" kern="1200" spc="-70" baseline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600" dirty="0">
                  <a:solidFill>
                    <a:schemeClr val="tx1"/>
                  </a:solidFill>
                  <a:latin typeface="SpoqaHanSans-Regular" panose="020B0500000000000000" pitchFamily="50" charset="-127"/>
                  <a:ea typeface="SpoqaHanSans-Regular" panose="020B0500000000000000" pitchFamily="50" charset="-127"/>
                  <a:cs typeface="Arial" panose="020B0604020202020204" pitchFamily="34" charset="0"/>
                </a:rPr>
                <a:t>2-2</a:t>
              </a:r>
              <a:endParaRPr lang="ko-KR" altLang="en-US" sz="1600" dirty="0">
                <a:solidFill>
                  <a:schemeClr val="tx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38" name="제목 19">
            <a:extLst>
              <a:ext uri="{FF2B5EF4-FFF2-40B4-BE49-F238E27FC236}">
                <a16:creationId xmlns:a16="http://schemas.microsoft.com/office/drawing/2014/main" xmlns="" id="{38144AF0-E8ED-4652-9198-C493531370A2}"/>
              </a:ext>
            </a:extLst>
          </p:cNvPr>
          <p:cNvSpPr txBox="1">
            <a:spLocks/>
          </p:cNvSpPr>
          <p:nvPr/>
        </p:nvSpPr>
        <p:spPr>
          <a:xfrm>
            <a:off x="1755674" y="224452"/>
            <a:ext cx="2967424" cy="103789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400" b="1" kern="1200" spc="-70" baseline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dirty="0">
                <a:solidFill>
                  <a:schemeClr val="tx1"/>
                </a:solidFill>
                <a:latin typeface="+mn-ea"/>
                <a:ea typeface="+mn-ea"/>
              </a:rPr>
              <a:t>상관 관계</a:t>
            </a:r>
          </a:p>
        </p:txBody>
      </p:sp>
      <p:sp>
        <p:nvSpPr>
          <p:cNvPr id="39" name="제목 19">
            <a:extLst>
              <a:ext uri="{FF2B5EF4-FFF2-40B4-BE49-F238E27FC236}">
                <a16:creationId xmlns:a16="http://schemas.microsoft.com/office/drawing/2014/main" xmlns="" id="{13ABBFFC-D618-4037-87C0-7100239010BC}"/>
              </a:ext>
            </a:extLst>
          </p:cNvPr>
          <p:cNvSpPr txBox="1">
            <a:spLocks/>
          </p:cNvSpPr>
          <p:nvPr/>
        </p:nvSpPr>
        <p:spPr>
          <a:xfrm>
            <a:off x="1791228" y="510306"/>
            <a:ext cx="5201158" cy="103789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400" b="1" kern="1200" spc="-70" baseline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</a:rPr>
              <a:t>Correlation</a:t>
            </a:r>
            <a:endParaRPr lang="ko-KR" altLang="en-US" sz="11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15226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06085619-7083-4968-BFD2-1BBAFB61EB70}"/>
              </a:ext>
            </a:extLst>
          </p:cNvPr>
          <p:cNvGrpSpPr>
            <a:grpSpLocks noChangeAspect="1"/>
          </p:cNvGrpSpPr>
          <p:nvPr/>
        </p:nvGrpSpPr>
        <p:grpSpPr>
          <a:xfrm>
            <a:off x="1392500" y="1630402"/>
            <a:ext cx="6501905" cy="4877565"/>
            <a:chOff x="1058872" y="1696786"/>
            <a:chExt cx="7559394" cy="4990812"/>
          </a:xfrm>
        </p:grpSpPr>
        <p:pic>
          <p:nvPicPr>
            <p:cNvPr id="19" name="Picture 2" descr="C:\Users\ststt\Desktop\1. 산점도행렬 2.JPG">
              <a:extLst>
                <a:ext uri="{FF2B5EF4-FFF2-40B4-BE49-F238E27FC236}">
                  <a16:creationId xmlns:a16="http://schemas.microsoft.com/office/drawing/2014/main" xmlns="" id="{4E6B3E9B-D755-4C3B-AAE5-E78E9BA4BF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872" y="1696786"/>
              <a:ext cx="7559394" cy="4990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xmlns="" id="{42A663A3-1863-4AC1-974A-259D3921AD6C}"/>
                </a:ext>
              </a:extLst>
            </p:cNvPr>
            <p:cNvSpPr/>
            <p:nvPr/>
          </p:nvSpPr>
          <p:spPr>
            <a:xfrm>
              <a:off x="4876800" y="4404907"/>
              <a:ext cx="1112107" cy="64255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1F6D45C1-0E95-4D58-9864-05B70BBD456E}"/>
                </a:ext>
              </a:extLst>
            </p:cNvPr>
            <p:cNvSpPr/>
            <p:nvPr/>
          </p:nvSpPr>
          <p:spPr>
            <a:xfrm>
              <a:off x="1500831" y="4404907"/>
              <a:ext cx="1110564" cy="64255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BE3B4EE1-C3B7-4CA9-9CD8-4583D8E0EE01}"/>
              </a:ext>
            </a:extLst>
          </p:cNvPr>
          <p:cNvSpPr/>
          <p:nvPr/>
        </p:nvSpPr>
        <p:spPr>
          <a:xfrm>
            <a:off x="1404142" y="1630401"/>
            <a:ext cx="6490263" cy="264441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xmlns="" id="{CA918234-08B4-4A26-B612-D02D89870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343198"/>
              </p:ext>
            </p:extLst>
          </p:nvPr>
        </p:nvGraphicFramePr>
        <p:xfrm>
          <a:off x="5466504" y="592510"/>
          <a:ext cx="2082800" cy="283649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xmlns="" val="3818871882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xmlns="" val="2742099035"/>
                    </a:ext>
                  </a:extLst>
                </a:gridCol>
              </a:tblGrid>
              <a:tr h="3071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변 수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승 점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27857837"/>
                  </a:ext>
                </a:extLst>
              </a:tr>
              <a:tr h="5058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오프사이드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0.254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0.025</a:t>
                      </a:r>
                      <a:endParaRPr lang="ko-KR" altLang="en-US" sz="1100" dirty="0">
                        <a:latin typeface="SpoqaHanSans-Regular" panose="020B0500000000000000" pitchFamily="50" charset="-127"/>
                        <a:ea typeface="SpoqaHanSans-Regular" panose="020B05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3932790"/>
                  </a:ext>
                </a:extLst>
              </a:tr>
              <a:tr h="5058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Clearances</a:t>
                      </a:r>
                      <a:endParaRPr lang="ko-KR" altLang="en-US" sz="1100" dirty="0">
                        <a:latin typeface="SpoqaHanSans-Regular" panose="020B0500000000000000" pitchFamily="50" charset="-127"/>
                        <a:ea typeface="SpoqaHanSans-Regular" panose="020B05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-0.493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0.000</a:t>
                      </a:r>
                      <a:endParaRPr lang="ko-KR" altLang="en-US" sz="1100" dirty="0">
                        <a:latin typeface="SpoqaHanSans-Regular" panose="020B0500000000000000" pitchFamily="50" charset="-127"/>
                        <a:ea typeface="SpoqaHanSans-Regular" panose="020B05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1140055"/>
                  </a:ext>
                </a:extLst>
              </a:tr>
              <a:tr h="5058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FF0000"/>
                          </a:solidFill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패스 블로킹</a:t>
                      </a:r>
                      <a:endParaRPr lang="en-US" altLang="ko-KR" sz="1100" b="1" dirty="0">
                        <a:solidFill>
                          <a:srgbClr val="FF0000"/>
                        </a:solidFill>
                        <a:latin typeface="SpoqaHanSans-Regular" panose="020B0500000000000000" pitchFamily="50" charset="-127"/>
                        <a:ea typeface="SpoqaHanSans-Regular" panose="020B0500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FF0000"/>
                          </a:solidFill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확률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FF0000"/>
                          </a:solidFill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0.054</a:t>
                      </a:r>
                    </a:p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FF0000"/>
                          </a:solidFill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0.640</a:t>
                      </a:r>
                      <a:endParaRPr lang="ko-KR" altLang="en-US" sz="1100" b="1" dirty="0">
                        <a:solidFill>
                          <a:srgbClr val="FF0000"/>
                        </a:solidFill>
                        <a:latin typeface="SpoqaHanSans-Regular" panose="020B0500000000000000" pitchFamily="50" charset="-127"/>
                        <a:ea typeface="SpoqaHanSans-Regular" panose="020B05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26677379"/>
                  </a:ext>
                </a:extLst>
              </a:tr>
              <a:tr h="5058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공중볼</a:t>
                      </a:r>
                      <a:r>
                        <a:rPr lang="ko-KR" altLang="en-US" sz="11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 </a:t>
                      </a:r>
                      <a:endParaRPr lang="en-US" altLang="ko-KR" sz="1100" dirty="0">
                        <a:latin typeface="SpoqaHanSans-Regular" panose="020B0500000000000000" pitchFamily="50" charset="-127"/>
                        <a:ea typeface="SpoqaHanSans-Regular" panose="020B0500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실패율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-0.429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0.000</a:t>
                      </a:r>
                      <a:endParaRPr lang="ko-KR" altLang="en-US" sz="1100" dirty="0">
                        <a:latin typeface="SpoqaHanSans-Regular" panose="020B0500000000000000" pitchFamily="50" charset="-127"/>
                        <a:ea typeface="SpoqaHanSans-Regular" panose="020B05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630710"/>
                  </a:ext>
                </a:extLst>
              </a:tr>
              <a:tr h="5058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부정확한</a:t>
                      </a:r>
                      <a:endParaRPr lang="en-US" altLang="ko-KR" sz="1100" dirty="0">
                        <a:latin typeface="SpoqaHanSans-Regular" panose="020B0500000000000000" pitchFamily="50" charset="-127"/>
                        <a:ea typeface="SpoqaHanSans-Regular" panose="020B0500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dirty="0" err="1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패스율</a:t>
                      </a:r>
                      <a:endParaRPr lang="ko-KR" altLang="en-US" sz="1100" dirty="0">
                        <a:latin typeface="SpoqaHanSans-Regular" panose="020B0500000000000000" pitchFamily="50" charset="-127"/>
                        <a:ea typeface="SpoqaHanSans-Regular" panose="020B05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-0.687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0.000</a:t>
                      </a:r>
                      <a:endParaRPr lang="ko-KR" altLang="en-US" sz="1100" dirty="0">
                        <a:latin typeface="SpoqaHanSans-Regular" panose="020B0500000000000000" pitchFamily="50" charset="-127"/>
                        <a:ea typeface="SpoqaHanSans-Regular" panose="020B05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6015482"/>
                  </a:ext>
                </a:extLst>
              </a:tr>
            </a:tbl>
          </a:graphicData>
        </a:graphic>
      </p:graphicFrame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72CCDDAB-ED30-47AE-B2FD-9CF6EC3D4850}"/>
              </a:ext>
            </a:extLst>
          </p:cNvPr>
          <p:cNvSpPr/>
          <p:nvPr/>
        </p:nvSpPr>
        <p:spPr>
          <a:xfrm>
            <a:off x="1406271" y="4905043"/>
            <a:ext cx="6490263" cy="1602924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A06D7871-8E27-4338-8CC2-1168E3EC2E02}"/>
              </a:ext>
            </a:extLst>
          </p:cNvPr>
          <p:cNvSpPr/>
          <p:nvPr/>
        </p:nvSpPr>
        <p:spPr>
          <a:xfrm>
            <a:off x="5644511" y="4275713"/>
            <a:ext cx="2244072" cy="631567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48A9656A-226D-40BD-9984-1B071E00026E}"/>
              </a:ext>
            </a:extLst>
          </p:cNvPr>
          <p:cNvSpPr/>
          <p:nvPr/>
        </p:nvSpPr>
        <p:spPr>
          <a:xfrm>
            <a:off x="2739480" y="4274148"/>
            <a:ext cx="1936855" cy="631567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51F4AD4C-702E-4304-8E20-5F92260E32C0}"/>
              </a:ext>
            </a:extLst>
          </p:cNvPr>
          <p:cNvSpPr/>
          <p:nvPr/>
        </p:nvSpPr>
        <p:spPr>
          <a:xfrm>
            <a:off x="1404142" y="4274148"/>
            <a:ext cx="362670" cy="631567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AF909677-DD10-447D-9761-BCECF17422C0}"/>
              </a:ext>
            </a:extLst>
          </p:cNvPr>
          <p:cNvGrpSpPr/>
          <p:nvPr/>
        </p:nvGrpSpPr>
        <p:grpSpPr>
          <a:xfrm>
            <a:off x="359362" y="170295"/>
            <a:ext cx="3162974" cy="1382161"/>
            <a:chOff x="359362" y="170295"/>
            <a:chExt cx="3162974" cy="1382161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xmlns="" id="{8195D6A0-37D8-4275-BAE6-BAC28B447E52}"/>
                </a:ext>
              </a:extLst>
            </p:cNvPr>
            <p:cNvCxnSpPr>
              <a:cxnSpLocks/>
            </p:cNvCxnSpPr>
            <p:nvPr/>
          </p:nvCxnSpPr>
          <p:spPr>
            <a:xfrm>
              <a:off x="359362" y="241300"/>
              <a:ext cx="7931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xmlns="" id="{0E03F79B-FB19-493A-B610-665346D436B7}"/>
                </a:ext>
              </a:extLst>
            </p:cNvPr>
            <p:cNvCxnSpPr>
              <a:cxnSpLocks/>
            </p:cNvCxnSpPr>
            <p:nvPr/>
          </p:nvCxnSpPr>
          <p:spPr>
            <a:xfrm>
              <a:off x="372706" y="241300"/>
              <a:ext cx="0" cy="1092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xmlns="" id="{6B0256A6-7CDF-4E83-ABDA-081185ED7CE8}"/>
                </a:ext>
              </a:extLst>
            </p:cNvPr>
            <p:cNvCxnSpPr>
              <a:cxnSpLocks/>
            </p:cNvCxnSpPr>
            <p:nvPr/>
          </p:nvCxnSpPr>
          <p:spPr>
            <a:xfrm>
              <a:off x="362537" y="1333500"/>
              <a:ext cx="7880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xmlns="" id="{45504DAD-868F-4E15-B3C4-1B6B8617C8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0922" y="1153894"/>
              <a:ext cx="0" cy="1796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xmlns="" id="{C0FAA0DA-01A8-4963-A1A3-F110B8B2F1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9181" y="241300"/>
              <a:ext cx="0" cy="1796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xmlns="" id="{6FB17A55-9691-4A77-AEC6-17F3161A77E1}"/>
                </a:ext>
              </a:extLst>
            </p:cNvPr>
            <p:cNvCxnSpPr>
              <a:cxnSpLocks/>
            </p:cNvCxnSpPr>
            <p:nvPr/>
          </p:nvCxnSpPr>
          <p:spPr>
            <a:xfrm>
              <a:off x="593240" y="878319"/>
              <a:ext cx="20166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제목 19">
              <a:extLst>
                <a:ext uri="{FF2B5EF4-FFF2-40B4-BE49-F238E27FC236}">
                  <a16:creationId xmlns:a16="http://schemas.microsoft.com/office/drawing/2014/main" xmlns="" id="{F309F115-626C-43B8-A361-CF625AE9CD9D}"/>
                </a:ext>
              </a:extLst>
            </p:cNvPr>
            <p:cNvSpPr txBox="1">
              <a:spLocks/>
            </p:cNvSpPr>
            <p:nvPr/>
          </p:nvSpPr>
          <p:spPr>
            <a:xfrm>
              <a:off x="554912" y="170295"/>
              <a:ext cx="2967424" cy="1037892"/>
            </a:xfrm>
            <a:prstGeom prst="rect">
              <a:avLst/>
            </a:prstGeom>
          </p:spPr>
          <p:txBody>
            <a:bodyPr vert="horz" lIns="0" tIns="45720" rIns="0" bIns="45720" rtlCol="0" anchor="ctr">
              <a:normAutofit/>
            </a:bodyPr>
            <a:lstStyle>
              <a:lvl1pPr marL="0" indent="0" algn="dist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 sz="3400" b="1" kern="1200" spc="-70" baseline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800" dirty="0">
                  <a:solidFill>
                    <a:schemeClr val="tx1"/>
                  </a:solidFill>
                  <a:latin typeface="SpoqaHanSans-Regular" panose="020B0500000000000000" pitchFamily="50" charset="-127"/>
                  <a:ea typeface="SpoqaHanSans-Regular" panose="020B0500000000000000" pitchFamily="50" charset="-127"/>
                </a:rPr>
                <a:t>회귀모형</a:t>
              </a:r>
            </a:p>
          </p:txBody>
        </p:sp>
        <p:sp>
          <p:nvSpPr>
            <p:cNvPr id="44" name="제목 19">
              <a:extLst>
                <a:ext uri="{FF2B5EF4-FFF2-40B4-BE49-F238E27FC236}">
                  <a16:creationId xmlns:a16="http://schemas.microsoft.com/office/drawing/2014/main" xmlns="" id="{F64909DF-FDFA-469E-9CAD-962C5F719EC8}"/>
                </a:ext>
              </a:extLst>
            </p:cNvPr>
            <p:cNvSpPr txBox="1">
              <a:spLocks/>
            </p:cNvSpPr>
            <p:nvPr/>
          </p:nvSpPr>
          <p:spPr>
            <a:xfrm>
              <a:off x="571432" y="514564"/>
              <a:ext cx="975347" cy="1037892"/>
            </a:xfrm>
            <a:prstGeom prst="rect">
              <a:avLst/>
            </a:prstGeom>
          </p:spPr>
          <p:txBody>
            <a:bodyPr vert="horz" lIns="0" tIns="45720" rIns="0" bIns="45720" rtlCol="0" anchor="ctr">
              <a:normAutofit/>
            </a:bodyPr>
            <a:lstStyle>
              <a:lvl1pPr marL="0" indent="0" algn="dist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 sz="3400" b="1" kern="1200" spc="-70" baseline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600" dirty="0">
                  <a:solidFill>
                    <a:schemeClr val="tx1"/>
                  </a:solidFill>
                  <a:latin typeface="SpoqaHanSans-Regular" panose="020B0500000000000000" pitchFamily="50" charset="-127"/>
                  <a:ea typeface="SpoqaHanSans-Regular" panose="020B0500000000000000" pitchFamily="50" charset="-127"/>
                  <a:cs typeface="Arial" panose="020B0604020202020204" pitchFamily="34" charset="0"/>
                </a:rPr>
                <a:t>2-2</a:t>
              </a:r>
              <a:endParaRPr lang="ko-KR" altLang="en-US" sz="1600" dirty="0">
                <a:solidFill>
                  <a:schemeClr val="tx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45" name="제목 19">
            <a:extLst>
              <a:ext uri="{FF2B5EF4-FFF2-40B4-BE49-F238E27FC236}">
                <a16:creationId xmlns:a16="http://schemas.microsoft.com/office/drawing/2014/main" xmlns="" id="{BD550290-5907-4DC2-B803-EBC7725556E3}"/>
              </a:ext>
            </a:extLst>
          </p:cNvPr>
          <p:cNvSpPr txBox="1">
            <a:spLocks/>
          </p:cNvSpPr>
          <p:nvPr/>
        </p:nvSpPr>
        <p:spPr>
          <a:xfrm>
            <a:off x="1755674" y="224452"/>
            <a:ext cx="2967424" cy="103789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400" b="1" kern="1200" spc="-70" baseline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dirty="0">
                <a:solidFill>
                  <a:schemeClr val="tx1"/>
                </a:solidFill>
                <a:latin typeface="+mn-ea"/>
                <a:ea typeface="+mn-ea"/>
              </a:rPr>
              <a:t>상관 관계</a:t>
            </a:r>
          </a:p>
        </p:txBody>
      </p:sp>
      <p:sp>
        <p:nvSpPr>
          <p:cNvPr id="46" name="제목 19">
            <a:extLst>
              <a:ext uri="{FF2B5EF4-FFF2-40B4-BE49-F238E27FC236}">
                <a16:creationId xmlns:a16="http://schemas.microsoft.com/office/drawing/2014/main" xmlns="" id="{2CFCB7AB-EA45-48A9-A602-DEC55B726621}"/>
              </a:ext>
            </a:extLst>
          </p:cNvPr>
          <p:cNvSpPr txBox="1">
            <a:spLocks/>
          </p:cNvSpPr>
          <p:nvPr/>
        </p:nvSpPr>
        <p:spPr>
          <a:xfrm>
            <a:off x="1791228" y="510306"/>
            <a:ext cx="5201158" cy="103789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400" b="1" kern="1200" spc="-70" baseline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</a:rPr>
              <a:t>Correlation</a:t>
            </a:r>
            <a:endParaRPr lang="ko-KR" altLang="en-US" sz="11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641471"/>
              </p:ext>
            </p:extLst>
          </p:nvPr>
        </p:nvGraphicFramePr>
        <p:xfrm>
          <a:off x="5476948" y="3481540"/>
          <a:ext cx="2072356" cy="3867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23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err="1">
                          <a:effectLst/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pearson</a:t>
                      </a:r>
                      <a:r>
                        <a:rPr lang="en-US" altLang="ko-KR" sz="1100" u="none" strike="noStrike" dirty="0">
                          <a:effectLst/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 </a:t>
                      </a:r>
                      <a:r>
                        <a:rPr lang="ko-KR" altLang="en-US" sz="1100" u="none" strike="noStrike" dirty="0">
                          <a:effectLst/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상관계수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poqaHanSans-Regular" panose="020B0500000000000000" pitchFamily="50" charset="-127"/>
                        <a:ea typeface="SpoqaHanSans-Regular" panose="020B0500000000000000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P-</a:t>
                      </a:r>
                      <a:r>
                        <a:rPr lang="ko-KR" altLang="en-US" sz="1100" u="none" strike="noStrike" dirty="0">
                          <a:effectLst/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값 </a:t>
                      </a:r>
                      <a:r>
                        <a:rPr lang="en-US" altLang="ko-KR" sz="1100" u="none" strike="noStrike" dirty="0">
                          <a:effectLst/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유의수준 </a:t>
                      </a:r>
                      <a:r>
                        <a:rPr lang="en-US" altLang="ko-KR" sz="1100" u="none" strike="noStrike" dirty="0">
                          <a:effectLst/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0.05)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poqaHanSans-Regular" panose="020B0500000000000000" pitchFamily="50" charset="-127"/>
                        <a:ea typeface="SpoqaHanSans-Regular" panose="020B0500000000000000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15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D29EEDD-BAD1-46A1-8D01-452C1CB1B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42" y="1767614"/>
            <a:ext cx="7736495" cy="4651651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93CC9993-B56F-4EFA-AFFA-A5E9C98B844E}"/>
              </a:ext>
            </a:extLst>
          </p:cNvPr>
          <p:cNvGrpSpPr/>
          <p:nvPr/>
        </p:nvGrpSpPr>
        <p:grpSpPr>
          <a:xfrm>
            <a:off x="359362" y="170295"/>
            <a:ext cx="3162974" cy="1382161"/>
            <a:chOff x="359362" y="170295"/>
            <a:chExt cx="3162974" cy="1382161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xmlns="" id="{27E40D4D-0271-4D12-A37E-80F043F7FDCF}"/>
                </a:ext>
              </a:extLst>
            </p:cNvPr>
            <p:cNvCxnSpPr>
              <a:cxnSpLocks/>
            </p:cNvCxnSpPr>
            <p:nvPr/>
          </p:nvCxnSpPr>
          <p:spPr>
            <a:xfrm>
              <a:off x="359362" y="241300"/>
              <a:ext cx="7931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xmlns="" id="{5DC2E3BA-C0B5-4ABF-93C5-A835AA959551}"/>
                </a:ext>
              </a:extLst>
            </p:cNvPr>
            <p:cNvCxnSpPr>
              <a:cxnSpLocks/>
            </p:cNvCxnSpPr>
            <p:nvPr/>
          </p:nvCxnSpPr>
          <p:spPr>
            <a:xfrm>
              <a:off x="372706" y="241300"/>
              <a:ext cx="0" cy="1092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xmlns="" id="{464C1F33-AD32-4097-9DE0-9903AF70C19C}"/>
                </a:ext>
              </a:extLst>
            </p:cNvPr>
            <p:cNvCxnSpPr>
              <a:cxnSpLocks/>
            </p:cNvCxnSpPr>
            <p:nvPr/>
          </p:nvCxnSpPr>
          <p:spPr>
            <a:xfrm>
              <a:off x="362537" y="1333500"/>
              <a:ext cx="7880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xmlns="" id="{BCDFBFE9-CEF5-4C8C-816F-EE23CBD0D8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0922" y="1153894"/>
              <a:ext cx="0" cy="1796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xmlns="" id="{EC309FFA-1105-4198-B87D-71B5E7079B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9181" y="241300"/>
              <a:ext cx="0" cy="1796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xmlns="" id="{899C2DEE-94EB-4390-84BF-CCF9D3831C40}"/>
                </a:ext>
              </a:extLst>
            </p:cNvPr>
            <p:cNvCxnSpPr>
              <a:cxnSpLocks/>
            </p:cNvCxnSpPr>
            <p:nvPr/>
          </p:nvCxnSpPr>
          <p:spPr>
            <a:xfrm>
              <a:off x="593240" y="878319"/>
              <a:ext cx="20166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제목 19">
              <a:extLst>
                <a:ext uri="{FF2B5EF4-FFF2-40B4-BE49-F238E27FC236}">
                  <a16:creationId xmlns:a16="http://schemas.microsoft.com/office/drawing/2014/main" xmlns="" id="{C7954C7D-85D6-4DFA-AD4B-ADCAAFC5A240}"/>
                </a:ext>
              </a:extLst>
            </p:cNvPr>
            <p:cNvSpPr txBox="1">
              <a:spLocks/>
            </p:cNvSpPr>
            <p:nvPr/>
          </p:nvSpPr>
          <p:spPr>
            <a:xfrm>
              <a:off x="554912" y="170295"/>
              <a:ext cx="2967424" cy="1037892"/>
            </a:xfrm>
            <a:prstGeom prst="rect">
              <a:avLst/>
            </a:prstGeom>
          </p:spPr>
          <p:txBody>
            <a:bodyPr vert="horz" lIns="0" tIns="45720" rIns="0" bIns="45720" rtlCol="0" anchor="ctr">
              <a:normAutofit/>
            </a:bodyPr>
            <a:lstStyle>
              <a:lvl1pPr marL="0" indent="0" algn="dist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 sz="3400" b="1" kern="1200" spc="-70" baseline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800" dirty="0">
                  <a:solidFill>
                    <a:schemeClr val="tx1"/>
                  </a:solidFill>
                  <a:latin typeface="SpoqaHanSans-Regular" panose="020B0500000000000000" pitchFamily="50" charset="-127"/>
                  <a:ea typeface="SpoqaHanSans-Regular" panose="020B0500000000000000" pitchFamily="50" charset="-127"/>
                </a:rPr>
                <a:t>회귀모형</a:t>
              </a:r>
            </a:p>
          </p:txBody>
        </p:sp>
        <p:sp>
          <p:nvSpPr>
            <p:cNvPr id="36" name="제목 19">
              <a:extLst>
                <a:ext uri="{FF2B5EF4-FFF2-40B4-BE49-F238E27FC236}">
                  <a16:creationId xmlns:a16="http://schemas.microsoft.com/office/drawing/2014/main" xmlns="" id="{28FBA0B7-D363-4DF1-A87B-1F9F9D3697FB}"/>
                </a:ext>
              </a:extLst>
            </p:cNvPr>
            <p:cNvSpPr txBox="1">
              <a:spLocks/>
            </p:cNvSpPr>
            <p:nvPr/>
          </p:nvSpPr>
          <p:spPr>
            <a:xfrm>
              <a:off x="571432" y="514564"/>
              <a:ext cx="975347" cy="1037892"/>
            </a:xfrm>
            <a:prstGeom prst="rect">
              <a:avLst/>
            </a:prstGeom>
          </p:spPr>
          <p:txBody>
            <a:bodyPr vert="horz" lIns="0" tIns="45720" rIns="0" bIns="45720" rtlCol="0" anchor="ctr">
              <a:normAutofit/>
            </a:bodyPr>
            <a:lstStyle>
              <a:lvl1pPr marL="0" indent="0" algn="dist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 sz="3400" b="1" kern="1200" spc="-70" baseline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600" dirty="0">
                  <a:solidFill>
                    <a:schemeClr val="tx1"/>
                  </a:solidFill>
                  <a:latin typeface="SpoqaHanSans-Regular" panose="020B0500000000000000" pitchFamily="50" charset="-127"/>
                  <a:ea typeface="SpoqaHanSans-Regular" panose="020B0500000000000000" pitchFamily="50" charset="-127"/>
                  <a:cs typeface="Arial" panose="020B0604020202020204" pitchFamily="34" charset="0"/>
                </a:rPr>
                <a:t>2-3</a:t>
              </a:r>
              <a:endParaRPr lang="ko-KR" altLang="en-US" sz="1600" dirty="0">
                <a:solidFill>
                  <a:schemeClr val="tx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4" name="제목 19">
            <a:extLst>
              <a:ext uri="{FF2B5EF4-FFF2-40B4-BE49-F238E27FC236}">
                <a16:creationId xmlns:a16="http://schemas.microsoft.com/office/drawing/2014/main" xmlns="" id="{F4BB9569-D2B5-4FC4-B534-31D5D4B70845}"/>
              </a:ext>
            </a:extLst>
          </p:cNvPr>
          <p:cNvSpPr txBox="1">
            <a:spLocks/>
          </p:cNvSpPr>
          <p:nvPr/>
        </p:nvSpPr>
        <p:spPr>
          <a:xfrm>
            <a:off x="1755674" y="224452"/>
            <a:ext cx="2967424" cy="103789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400" b="1" kern="1200" spc="-70" baseline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dirty="0">
                <a:solidFill>
                  <a:schemeClr val="tx1"/>
                </a:solidFill>
                <a:latin typeface="+mn-ea"/>
                <a:ea typeface="+mn-ea"/>
              </a:rPr>
              <a:t>모든 가능한 회귀</a:t>
            </a:r>
          </a:p>
        </p:txBody>
      </p:sp>
      <p:sp>
        <p:nvSpPr>
          <p:cNvPr id="15" name="제목 19">
            <a:extLst>
              <a:ext uri="{FF2B5EF4-FFF2-40B4-BE49-F238E27FC236}">
                <a16:creationId xmlns:a16="http://schemas.microsoft.com/office/drawing/2014/main" xmlns="" id="{889EA595-4B2E-4792-A773-898217AC3287}"/>
              </a:ext>
            </a:extLst>
          </p:cNvPr>
          <p:cNvSpPr txBox="1">
            <a:spLocks/>
          </p:cNvSpPr>
          <p:nvPr/>
        </p:nvSpPr>
        <p:spPr>
          <a:xfrm>
            <a:off x="1791228" y="510306"/>
            <a:ext cx="5201158" cy="103789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400" b="1" kern="1200" spc="-70" baseline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</a:rPr>
              <a:t>Mellows Cp</a:t>
            </a:r>
            <a:endParaRPr lang="ko-KR" altLang="en-US" sz="11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8550B4EC-E146-49E1-9141-541D57E33561}"/>
              </a:ext>
            </a:extLst>
          </p:cNvPr>
          <p:cNvSpPr/>
          <p:nvPr/>
        </p:nvSpPr>
        <p:spPr>
          <a:xfrm>
            <a:off x="1673678" y="4310743"/>
            <a:ext cx="506186" cy="4408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1B936BB9-76D8-493E-8AD8-0B2B35701A99}"/>
              </a:ext>
            </a:extLst>
          </p:cNvPr>
          <p:cNvSpPr/>
          <p:nvPr/>
        </p:nvSpPr>
        <p:spPr>
          <a:xfrm>
            <a:off x="4405992" y="4539343"/>
            <a:ext cx="506186" cy="20138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219E7F80-3306-458B-A307-5E5066851239}"/>
              </a:ext>
            </a:extLst>
          </p:cNvPr>
          <p:cNvSpPr/>
          <p:nvPr/>
        </p:nvSpPr>
        <p:spPr>
          <a:xfrm>
            <a:off x="1665513" y="4972215"/>
            <a:ext cx="506186" cy="6774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CCAE3B94-50CB-40DB-B371-43FF8F0D15B8}"/>
              </a:ext>
            </a:extLst>
          </p:cNvPr>
          <p:cNvSpPr/>
          <p:nvPr/>
        </p:nvSpPr>
        <p:spPr>
          <a:xfrm>
            <a:off x="4405992" y="4972215"/>
            <a:ext cx="506186" cy="6774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74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  <p:bldP spid="27" grpId="0" animBg="1"/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BC00CF39-BFEA-4EB2-B8CA-21D68018B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42" y="1681843"/>
            <a:ext cx="7736495" cy="4724809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93CC9993-B56F-4EFA-AFFA-A5E9C98B844E}"/>
              </a:ext>
            </a:extLst>
          </p:cNvPr>
          <p:cNvGrpSpPr/>
          <p:nvPr/>
        </p:nvGrpSpPr>
        <p:grpSpPr>
          <a:xfrm>
            <a:off x="359362" y="170295"/>
            <a:ext cx="3162974" cy="1382161"/>
            <a:chOff x="359362" y="170295"/>
            <a:chExt cx="3162974" cy="1382161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xmlns="" id="{27E40D4D-0271-4D12-A37E-80F043F7FDCF}"/>
                </a:ext>
              </a:extLst>
            </p:cNvPr>
            <p:cNvCxnSpPr>
              <a:cxnSpLocks/>
            </p:cNvCxnSpPr>
            <p:nvPr/>
          </p:nvCxnSpPr>
          <p:spPr>
            <a:xfrm>
              <a:off x="359362" y="241300"/>
              <a:ext cx="7931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xmlns="" id="{5DC2E3BA-C0B5-4ABF-93C5-A835AA959551}"/>
                </a:ext>
              </a:extLst>
            </p:cNvPr>
            <p:cNvCxnSpPr>
              <a:cxnSpLocks/>
            </p:cNvCxnSpPr>
            <p:nvPr/>
          </p:nvCxnSpPr>
          <p:spPr>
            <a:xfrm>
              <a:off x="372706" y="241300"/>
              <a:ext cx="0" cy="1092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xmlns="" id="{464C1F33-AD32-4097-9DE0-9903AF70C19C}"/>
                </a:ext>
              </a:extLst>
            </p:cNvPr>
            <p:cNvCxnSpPr>
              <a:cxnSpLocks/>
            </p:cNvCxnSpPr>
            <p:nvPr/>
          </p:nvCxnSpPr>
          <p:spPr>
            <a:xfrm>
              <a:off x="362537" y="1333500"/>
              <a:ext cx="7880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xmlns="" id="{BCDFBFE9-CEF5-4C8C-816F-EE23CBD0D8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0922" y="1153894"/>
              <a:ext cx="0" cy="1796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xmlns="" id="{EC309FFA-1105-4198-B87D-71B5E7079B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9181" y="241300"/>
              <a:ext cx="0" cy="1796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xmlns="" id="{899C2DEE-94EB-4390-84BF-CCF9D3831C40}"/>
                </a:ext>
              </a:extLst>
            </p:cNvPr>
            <p:cNvCxnSpPr>
              <a:cxnSpLocks/>
            </p:cNvCxnSpPr>
            <p:nvPr/>
          </p:nvCxnSpPr>
          <p:spPr>
            <a:xfrm>
              <a:off x="593240" y="878319"/>
              <a:ext cx="20166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제목 19">
              <a:extLst>
                <a:ext uri="{FF2B5EF4-FFF2-40B4-BE49-F238E27FC236}">
                  <a16:creationId xmlns:a16="http://schemas.microsoft.com/office/drawing/2014/main" xmlns="" id="{C7954C7D-85D6-4DFA-AD4B-ADCAAFC5A240}"/>
                </a:ext>
              </a:extLst>
            </p:cNvPr>
            <p:cNvSpPr txBox="1">
              <a:spLocks/>
            </p:cNvSpPr>
            <p:nvPr/>
          </p:nvSpPr>
          <p:spPr>
            <a:xfrm>
              <a:off x="554912" y="170295"/>
              <a:ext cx="2967424" cy="1037892"/>
            </a:xfrm>
            <a:prstGeom prst="rect">
              <a:avLst/>
            </a:prstGeom>
          </p:spPr>
          <p:txBody>
            <a:bodyPr vert="horz" lIns="0" tIns="45720" rIns="0" bIns="45720" rtlCol="0" anchor="ctr">
              <a:normAutofit/>
            </a:bodyPr>
            <a:lstStyle>
              <a:lvl1pPr marL="0" indent="0" algn="dist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 sz="3400" b="1" kern="1200" spc="-70" baseline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800" dirty="0">
                  <a:solidFill>
                    <a:schemeClr val="tx1"/>
                  </a:solidFill>
                  <a:latin typeface="SpoqaHanSans-Regular" panose="020B0500000000000000" pitchFamily="50" charset="-127"/>
                  <a:ea typeface="SpoqaHanSans-Regular" panose="020B0500000000000000" pitchFamily="50" charset="-127"/>
                </a:rPr>
                <a:t>회귀모형</a:t>
              </a:r>
            </a:p>
          </p:txBody>
        </p:sp>
        <p:sp>
          <p:nvSpPr>
            <p:cNvPr id="36" name="제목 19">
              <a:extLst>
                <a:ext uri="{FF2B5EF4-FFF2-40B4-BE49-F238E27FC236}">
                  <a16:creationId xmlns:a16="http://schemas.microsoft.com/office/drawing/2014/main" xmlns="" id="{28FBA0B7-D363-4DF1-A87B-1F9F9D3697FB}"/>
                </a:ext>
              </a:extLst>
            </p:cNvPr>
            <p:cNvSpPr txBox="1">
              <a:spLocks/>
            </p:cNvSpPr>
            <p:nvPr/>
          </p:nvSpPr>
          <p:spPr>
            <a:xfrm>
              <a:off x="571432" y="514564"/>
              <a:ext cx="975347" cy="1037892"/>
            </a:xfrm>
            <a:prstGeom prst="rect">
              <a:avLst/>
            </a:prstGeom>
          </p:spPr>
          <p:txBody>
            <a:bodyPr vert="horz" lIns="0" tIns="45720" rIns="0" bIns="45720" rtlCol="0" anchor="ctr">
              <a:normAutofit/>
            </a:bodyPr>
            <a:lstStyle>
              <a:lvl1pPr marL="0" indent="0" algn="dist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 sz="3400" b="1" kern="1200" spc="-70" baseline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600" dirty="0">
                  <a:solidFill>
                    <a:schemeClr val="tx1"/>
                  </a:solidFill>
                  <a:latin typeface="SpoqaHanSans-Regular" panose="020B0500000000000000" pitchFamily="50" charset="-127"/>
                  <a:ea typeface="SpoqaHanSans-Regular" panose="020B0500000000000000" pitchFamily="50" charset="-127"/>
                  <a:cs typeface="Arial" panose="020B0604020202020204" pitchFamily="34" charset="0"/>
                </a:rPr>
                <a:t>2-3</a:t>
              </a:r>
              <a:endParaRPr lang="ko-KR" altLang="en-US" sz="1600" dirty="0">
                <a:solidFill>
                  <a:schemeClr val="tx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4" name="제목 19">
            <a:extLst>
              <a:ext uri="{FF2B5EF4-FFF2-40B4-BE49-F238E27FC236}">
                <a16:creationId xmlns:a16="http://schemas.microsoft.com/office/drawing/2014/main" xmlns="" id="{F4BB9569-D2B5-4FC4-B534-31D5D4B70845}"/>
              </a:ext>
            </a:extLst>
          </p:cNvPr>
          <p:cNvSpPr txBox="1">
            <a:spLocks/>
          </p:cNvSpPr>
          <p:nvPr/>
        </p:nvSpPr>
        <p:spPr>
          <a:xfrm>
            <a:off x="1755674" y="224452"/>
            <a:ext cx="2967424" cy="103789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400" b="1" kern="1200" spc="-70" baseline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dirty="0">
                <a:solidFill>
                  <a:schemeClr val="tx1"/>
                </a:solidFill>
                <a:latin typeface="+mn-ea"/>
                <a:ea typeface="+mn-ea"/>
              </a:rPr>
              <a:t>모든 가능한 회귀</a:t>
            </a:r>
          </a:p>
        </p:txBody>
      </p:sp>
      <p:sp>
        <p:nvSpPr>
          <p:cNvPr id="15" name="제목 19">
            <a:extLst>
              <a:ext uri="{FF2B5EF4-FFF2-40B4-BE49-F238E27FC236}">
                <a16:creationId xmlns:a16="http://schemas.microsoft.com/office/drawing/2014/main" xmlns="" id="{889EA595-4B2E-4792-A773-898217AC3287}"/>
              </a:ext>
            </a:extLst>
          </p:cNvPr>
          <p:cNvSpPr txBox="1">
            <a:spLocks/>
          </p:cNvSpPr>
          <p:nvPr/>
        </p:nvSpPr>
        <p:spPr>
          <a:xfrm>
            <a:off x="1791228" y="510306"/>
            <a:ext cx="5201158" cy="103789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400" b="1" kern="1200" spc="-70" baseline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</a:rPr>
              <a:t>Mellows Cp</a:t>
            </a:r>
            <a:endParaRPr lang="ko-KR" altLang="en-US" sz="11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0742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C4A892D1-72CD-4ADC-8B6E-452334E04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49" y="1458813"/>
            <a:ext cx="8638781" cy="4822354"/>
          </a:xfrm>
          <a:prstGeom prst="rect">
            <a:avLst/>
          </a:prstGeom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7DE7B3EA-0CE0-4C80-812E-B929CC69ED72}"/>
              </a:ext>
            </a:extLst>
          </p:cNvPr>
          <p:cNvGrpSpPr/>
          <p:nvPr/>
        </p:nvGrpSpPr>
        <p:grpSpPr>
          <a:xfrm>
            <a:off x="359362" y="170295"/>
            <a:ext cx="3162974" cy="1382161"/>
            <a:chOff x="359362" y="170295"/>
            <a:chExt cx="3162974" cy="1382161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xmlns="" id="{EB3B6B5E-650F-41B6-9D1B-E269890A7D93}"/>
                </a:ext>
              </a:extLst>
            </p:cNvPr>
            <p:cNvCxnSpPr>
              <a:cxnSpLocks/>
            </p:cNvCxnSpPr>
            <p:nvPr/>
          </p:nvCxnSpPr>
          <p:spPr>
            <a:xfrm>
              <a:off x="359362" y="241300"/>
              <a:ext cx="7931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xmlns="" id="{6599CFBC-B136-4A47-A454-678943DEA2FB}"/>
                </a:ext>
              </a:extLst>
            </p:cNvPr>
            <p:cNvCxnSpPr>
              <a:cxnSpLocks/>
            </p:cNvCxnSpPr>
            <p:nvPr/>
          </p:nvCxnSpPr>
          <p:spPr>
            <a:xfrm>
              <a:off x="372706" y="241300"/>
              <a:ext cx="0" cy="1092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xmlns="" id="{F86804F0-2A2B-40AB-9C81-F06F45E38462}"/>
                </a:ext>
              </a:extLst>
            </p:cNvPr>
            <p:cNvCxnSpPr>
              <a:cxnSpLocks/>
            </p:cNvCxnSpPr>
            <p:nvPr/>
          </p:nvCxnSpPr>
          <p:spPr>
            <a:xfrm>
              <a:off x="362537" y="1333500"/>
              <a:ext cx="7880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xmlns="" id="{9D8F944A-826A-4765-881F-1B5A83F2F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0922" y="1153894"/>
              <a:ext cx="0" cy="1796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xmlns="" id="{21CBAE1B-EFEC-4BED-A5CE-FED948B437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9181" y="241300"/>
              <a:ext cx="0" cy="1796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xmlns="" id="{E2F7B62B-F195-4EF9-83D0-1EC0632B76DD}"/>
                </a:ext>
              </a:extLst>
            </p:cNvPr>
            <p:cNvCxnSpPr>
              <a:cxnSpLocks/>
            </p:cNvCxnSpPr>
            <p:nvPr/>
          </p:nvCxnSpPr>
          <p:spPr>
            <a:xfrm>
              <a:off x="593240" y="878319"/>
              <a:ext cx="20166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제목 19">
              <a:extLst>
                <a:ext uri="{FF2B5EF4-FFF2-40B4-BE49-F238E27FC236}">
                  <a16:creationId xmlns:a16="http://schemas.microsoft.com/office/drawing/2014/main" xmlns="" id="{98E1EE20-4A31-4385-920E-5AE2C0C7FF48}"/>
                </a:ext>
              </a:extLst>
            </p:cNvPr>
            <p:cNvSpPr txBox="1">
              <a:spLocks/>
            </p:cNvSpPr>
            <p:nvPr/>
          </p:nvSpPr>
          <p:spPr>
            <a:xfrm>
              <a:off x="554912" y="170295"/>
              <a:ext cx="2967424" cy="1037892"/>
            </a:xfrm>
            <a:prstGeom prst="rect">
              <a:avLst/>
            </a:prstGeom>
          </p:spPr>
          <p:txBody>
            <a:bodyPr vert="horz" lIns="0" tIns="45720" rIns="0" bIns="45720" rtlCol="0" anchor="ctr">
              <a:normAutofit/>
            </a:bodyPr>
            <a:lstStyle>
              <a:lvl1pPr marL="0" indent="0" algn="dist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 sz="3400" b="1" kern="1200" spc="-70" baseline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800" dirty="0">
                  <a:solidFill>
                    <a:schemeClr val="tx1"/>
                  </a:solidFill>
                  <a:latin typeface="SpoqaHanSans-Regular" panose="020B0500000000000000" pitchFamily="50" charset="-127"/>
                  <a:ea typeface="SpoqaHanSans-Regular" panose="020B0500000000000000" pitchFamily="50" charset="-127"/>
                </a:rPr>
                <a:t>회귀모형</a:t>
              </a:r>
            </a:p>
          </p:txBody>
        </p:sp>
        <p:sp>
          <p:nvSpPr>
            <p:cNvPr id="50" name="제목 19">
              <a:extLst>
                <a:ext uri="{FF2B5EF4-FFF2-40B4-BE49-F238E27FC236}">
                  <a16:creationId xmlns:a16="http://schemas.microsoft.com/office/drawing/2014/main" xmlns="" id="{9D50DE16-1E7B-4373-90CE-267CD86E7D49}"/>
                </a:ext>
              </a:extLst>
            </p:cNvPr>
            <p:cNvSpPr txBox="1">
              <a:spLocks/>
            </p:cNvSpPr>
            <p:nvPr/>
          </p:nvSpPr>
          <p:spPr>
            <a:xfrm>
              <a:off x="571432" y="514564"/>
              <a:ext cx="975347" cy="1037892"/>
            </a:xfrm>
            <a:prstGeom prst="rect">
              <a:avLst/>
            </a:prstGeom>
          </p:spPr>
          <p:txBody>
            <a:bodyPr vert="horz" lIns="0" tIns="45720" rIns="0" bIns="45720" rtlCol="0" anchor="ctr">
              <a:normAutofit/>
            </a:bodyPr>
            <a:lstStyle>
              <a:lvl1pPr marL="0" indent="0" algn="dist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 sz="3400" b="1" kern="1200" spc="-70" baseline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600" dirty="0">
                  <a:solidFill>
                    <a:schemeClr val="tx1"/>
                  </a:solidFill>
                  <a:latin typeface="SpoqaHanSans-Regular" panose="020B0500000000000000" pitchFamily="50" charset="-127"/>
                  <a:ea typeface="SpoqaHanSans-Regular" panose="020B0500000000000000" pitchFamily="50" charset="-127"/>
                  <a:cs typeface="Arial" panose="020B0604020202020204" pitchFamily="34" charset="0"/>
                </a:rPr>
                <a:t>2-3</a:t>
              </a:r>
              <a:endParaRPr lang="ko-KR" altLang="en-US" sz="1600" dirty="0">
                <a:solidFill>
                  <a:schemeClr val="tx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51" name="제목 19">
            <a:extLst>
              <a:ext uri="{FF2B5EF4-FFF2-40B4-BE49-F238E27FC236}">
                <a16:creationId xmlns:a16="http://schemas.microsoft.com/office/drawing/2014/main" xmlns="" id="{E4520D30-E4DF-4709-BA06-1183A0A0878B}"/>
              </a:ext>
            </a:extLst>
          </p:cNvPr>
          <p:cNvSpPr txBox="1">
            <a:spLocks/>
          </p:cNvSpPr>
          <p:nvPr/>
        </p:nvSpPr>
        <p:spPr>
          <a:xfrm>
            <a:off x="1755674" y="224452"/>
            <a:ext cx="2967424" cy="103789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400" b="1" kern="1200" spc="-70" baseline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dirty="0">
                <a:solidFill>
                  <a:schemeClr val="tx1"/>
                </a:solidFill>
                <a:latin typeface="+mn-ea"/>
                <a:ea typeface="+mn-ea"/>
              </a:rPr>
              <a:t>모든 가능한 회귀</a:t>
            </a:r>
          </a:p>
        </p:txBody>
      </p:sp>
      <p:sp>
        <p:nvSpPr>
          <p:cNvPr id="52" name="제목 19">
            <a:extLst>
              <a:ext uri="{FF2B5EF4-FFF2-40B4-BE49-F238E27FC236}">
                <a16:creationId xmlns:a16="http://schemas.microsoft.com/office/drawing/2014/main" xmlns="" id="{CEC34149-0C1D-4368-8A34-239B88553F92}"/>
              </a:ext>
            </a:extLst>
          </p:cNvPr>
          <p:cNvSpPr txBox="1">
            <a:spLocks/>
          </p:cNvSpPr>
          <p:nvPr/>
        </p:nvSpPr>
        <p:spPr>
          <a:xfrm>
            <a:off x="1791228" y="510306"/>
            <a:ext cx="5201158" cy="103789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400" b="1" kern="1200" spc="-70" baseline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100" dirty="0">
                <a:solidFill>
                  <a:schemeClr val="tx1"/>
                </a:solidFill>
                <a:latin typeface="+mn-ea"/>
                <a:ea typeface="+mn-ea"/>
              </a:rPr>
              <a:t>분산분석</a:t>
            </a:r>
          </a:p>
        </p:txBody>
      </p:sp>
    </p:spTree>
    <p:extLst>
      <p:ext uri="{BB962C8B-B14F-4D97-AF65-F5344CB8AC3E}">
        <p14:creationId xmlns:p14="http://schemas.microsoft.com/office/powerpoint/2010/main" val="2148617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CFC05FDB-F60B-4B23-A3CA-5B042CFD68BC}"/>
              </a:ext>
            </a:extLst>
          </p:cNvPr>
          <p:cNvGrpSpPr/>
          <p:nvPr/>
        </p:nvGrpSpPr>
        <p:grpSpPr>
          <a:xfrm>
            <a:off x="359362" y="170295"/>
            <a:ext cx="3162974" cy="1382161"/>
            <a:chOff x="359362" y="170295"/>
            <a:chExt cx="3162974" cy="1382161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xmlns="" id="{C6D6390C-3D17-4849-BA72-29F66A2022E3}"/>
                </a:ext>
              </a:extLst>
            </p:cNvPr>
            <p:cNvCxnSpPr>
              <a:cxnSpLocks/>
            </p:cNvCxnSpPr>
            <p:nvPr/>
          </p:nvCxnSpPr>
          <p:spPr>
            <a:xfrm>
              <a:off x="359362" y="241300"/>
              <a:ext cx="7931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xmlns="" id="{05126B4F-7F1D-49BE-8530-AA239B6B56C8}"/>
                </a:ext>
              </a:extLst>
            </p:cNvPr>
            <p:cNvCxnSpPr>
              <a:cxnSpLocks/>
            </p:cNvCxnSpPr>
            <p:nvPr/>
          </p:nvCxnSpPr>
          <p:spPr>
            <a:xfrm>
              <a:off x="372706" y="241300"/>
              <a:ext cx="0" cy="1092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xmlns="" id="{F0A792D9-2E65-43EC-9490-79CD84924C12}"/>
                </a:ext>
              </a:extLst>
            </p:cNvPr>
            <p:cNvCxnSpPr>
              <a:cxnSpLocks/>
            </p:cNvCxnSpPr>
            <p:nvPr/>
          </p:nvCxnSpPr>
          <p:spPr>
            <a:xfrm>
              <a:off x="362537" y="1333500"/>
              <a:ext cx="7880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xmlns="" id="{BEBADFF1-4700-4377-8990-413859669F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0922" y="1153894"/>
              <a:ext cx="0" cy="1796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xmlns="" id="{6239B584-3D03-4CB6-A71B-CA6FA2B174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9181" y="241300"/>
              <a:ext cx="0" cy="1796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xmlns="" id="{A2DD096B-3D53-4C95-A8F8-D1668357EDD4}"/>
                </a:ext>
              </a:extLst>
            </p:cNvPr>
            <p:cNvCxnSpPr>
              <a:cxnSpLocks/>
            </p:cNvCxnSpPr>
            <p:nvPr/>
          </p:nvCxnSpPr>
          <p:spPr>
            <a:xfrm>
              <a:off x="593240" y="878319"/>
              <a:ext cx="20166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제목 19">
              <a:extLst>
                <a:ext uri="{FF2B5EF4-FFF2-40B4-BE49-F238E27FC236}">
                  <a16:creationId xmlns:a16="http://schemas.microsoft.com/office/drawing/2014/main" xmlns="" id="{119F3518-8A65-4798-838C-3414B39B8575}"/>
                </a:ext>
              </a:extLst>
            </p:cNvPr>
            <p:cNvSpPr txBox="1">
              <a:spLocks/>
            </p:cNvSpPr>
            <p:nvPr/>
          </p:nvSpPr>
          <p:spPr>
            <a:xfrm>
              <a:off x="554912" y="170295"/>
              <a:ext cx="2967424" cy="1037892"/>
            </a:xfrm>
            <a:prstGeom prst="rect">
              <a:avLst/>
            </a:prstGeom>
          </p:spPr>
          <p:txBody>
            <a:bodyPr vert="horz" lIns="0" tIns="45720" rIns="0" bIns="45720" rtlCol="0" anchor="ctr">
              <a:normAutofit/>
            </a:bodyPr>
            <a:lstStyle>
              <a:lvl1pPr marL="0" indent="0" algn="dist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 sz="3400" b="1" kern="1200" spc="-70" baseline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800" dirty="0">
                  <a:solidFill>
                    <a:schemeClr val="tx1"/>
                  </a:solidFill>
                  <a:latin typeface="SpoqaHanSans-Regular" panose="020B0500000000000000" pitchFamily="50" charset="-127"/>
                  <a:ea typeface="SpoqaHanSans-Regular" panose="020B0500000000000000" pitchFamily="50" charset="-127"/>
                </a:rPr>
                <a:t>회귀모형</a:t>
              </a:r>
            </a:p>
          </p:txBody>
        </p:sp>
        <p:sp>
          <p:nvSpPr>
            <p:cNvPr id="33" name="제목 19">
              <a:extLst>
                <a:ext uri="{FF2B5EF4-FFF2-40B4-BE49-F238E27FC236}">
                  <a16:creationId xmlns:a16="http://schemas.microsoft.com/office/drawing/2014/main" xmlns="" id="{54086DDF-EC4E-4DA4-ADBC-528158C2B36F}"/>
                </a:ext>
              </a:extLst>
            </p:cNvPr>
            <p:cNvSpPr txBox="1">
              <a:spLocks/>
            </p:cNvSpPr>
            <p:nvPr/>
          </p:nvSpPr>
          <p:spPr>
            <a:xfrm>
              <a:off x="571432" y="514564"/>
              <a:ext cx="975347" cy="1037892"/>
            </a:xfrm>
            <a:prstGeom prst="rect">
              <a:avLst/>
            </a:prstGeom>
          </p:spPr>
          <p:txBody>
            <a:bodyPr vert="horz" lIns="0" tIns="45720" rIns="0" bIns="45720" rtlCol="0" anchor="ctr">
              <a:normAutofit/>
            </a:bodyPr>
            <a:lstStyle>
              <a:lvl1pPr marL="0" indent="0" algn="dist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 sz="3400" b="1" kern="1200" spc="-70" baseline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600" dirty="0">
                  <a:solidFill>
                    <a:schemeClr val="tx1"/>
                  </a:solidFill>
                  <a:latin typeface="SpoqaHanSans-Regular" panose="020B0500000000000000" pitchFamily="50" charset="-127"/>
                  <a:ea typeface="SpoqaHanSans-Regular" panose="020B0500000000000000" pitchFamily="50" charset="-127"/>
                  <a:cs typeface="Arial" panose="020B0604020202020204" pitchFamily="34" charset="0"/>
                </a:rPr>
                <a:t>2-3</a:t>
              </a:r>
              <a:endParaRPr lang="ko-KR" altLang="en-US" sz="1600" dirty="0">
                <a:solidFill>
                  <a:schemeClr val="tx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5" name="제목 19">
            <a:extLst>
              <a:ext uri="{FF2B5EF4-FFF2-40B4-BE49-F238E27FC236}">
                <a16:creationId xmlns:a16="http://schemas.microsoft.com/office/drawing/2014/main" xmlns="" id="{35877013-0380-42C3-BA68-87E2D244F920}"/>
              </a:ext>
            </a:extLst>
          </p:cNvPr>
          <p:cNvSpPr txBox="1">
            <a:spLocks/>
          </p:cNvSpPr>
          <p:nvPr/>
        </p:nvSpPr>
        <p:spPr>
          <a:xfrm>
            <a:off x="1755674" y="224452"/>
            <a:ext cx="2967424" cy="103789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400" b="1" kern="1200" spc="-70" baseline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dirty="0">
                <a:solidFill>
                  <a:schemeClr val="tx1"/>
                </a:solidFill>
                <a:latin typeface="+mn-ea"/>
                <a:ea typeface="+mn-ea"/>
              </a:rPr>
              <a:t>모든 가능한 회귀</a:t>
            </a:r>
          </a:p>
        </p:txBody>
      </p:sp>
      <p:sp>
        <p:nvSpPr>
          <p:cNvPr id="16" name="제목 19">
            <a:extLst>
              <a:ext uri="{FF2B5EF4-FFF2-40B4-BE49-F238E27FC236}">
                <a16:creationId xmlns:a16="http://schemas.microsoft.com/office/drawing/2014/main" xmlns="" id="{4E59984A-5020-41AC-9690-F2EE15A4C9DB}"/>
              </a:ext>
            </a:extLst>
          </p:cNvPr>
          <p:cNvSpPr txBox="1">
            <a:spLocks/>
          </p:cNvSpPr>
          <p:nvPr/>
        </p:nvSpPr>
        <p:spPr>
          <a:xfrm>
            <a:off x="1791228" y="510306"/>
            <a:ext cx="5201158" cy="103789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400" b="1" kern="1200" spc="-70" baseline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100" dirty="0">
                <a:solidFill>
                  <a:schemeClr val="tx1"/>
                </a:solidFill>
                <a:latin typeface="+mn-ea"/>
                <a:ea typeface="+mn-ea"/>
              </a:rPr>
              <a:t>다공선성 확인 </a:t>
            </a: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</a:rPr>
              <a:t>(VIF)</a:t>
            </a:r>
            <a:endParaRPr lang="ko-KR" altLang="en-US" sz="11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3EB8D0B-967C-4D9D-9062-EB3C6E6C0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413" y="1225216"/>
            <a:ext cx="7620660" cy="546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954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F4FEFD86-801C-44F1-994A-D3B37B1451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76" y="1689134"/>
            <a:ext cx="7807756" cy="1944993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3A3B97BA-144C-448D-B023-897BD7354884}"/>
              </a:ext>
            </a:extLst>
          </p:cNvPr>
          <p:cNvGrpSpPr/>
          <p:nvPr/>
        </p:nvGrpSpPr>
        <p:grpSpPr>
          <a:xfrm>
            <a:off x="359362" y="170295"/>
            <a:ext cx="3162974" cy="1382161"/>
            <a:chOff x="359362" y="170295"/>
            <a:chExt cx="3162974" cy="1382161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xmlns="" id="{6B55E242-7A00-4774-BB04-A5A2CD540CE8}"/>
                </a:ext>
              </a:extLst>
            </p:cNvPr>
            <p:cNvCxnSpPr>
              <a:cxnSpLocks/>
            </p:cNvCxnSpPr>
            <p:nvPr/>
          </p:nvCxnSpPr>
          <p:spPr>
            <a:xfrm>
              <a:off x="359362" y="241300"/>
              <a:ext cx="7931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xmlns="" id="{D293F86E-D47F-4B9D-9598-5639074551B7}"/>
                </a:ext>
              </a:extLst>
            </p:cNvPr>
            <p:cNvCxnSpPr>
              <a:cxnSpLocks/>
            </p:cNvCxnSpPr>
            <p:nvPr/>
          </p:nvCxnSpPr>
          <p:spPr>
            <a:xfrm>
              <a:off x="372706" y="241300"/>
              <a:ext cx="0" cy="1092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xmlns="" id="{A0FB9008-CEC4-436B-8C64-A43AB9EF8FF6}"/>
                </a:ext>
              </a:extLst>
            </p:cNvPr>
            <p:cNvCxnSpPr>
              <a:cxnSpLocks/>
            </p:cNvCxnSpPr>
            <p:nvPr/>
          </p:nvCxnSpPr>
          <p:spPr>
            <a:xfrm>
              <a:off x="362537" y="1333500"/>
              <a:ext cx="7880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xmlns="" id="{AE69D918-9B19-4552-B8E8-BAB85FE9F5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0922" y="1153894"/>
              <a:ext cx="0" cy="1796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xmlns="" id="{9DDE987D-F501-4C98-9EBE-DA27D554A8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9181" y="241300"/>
              <a:ext cx="0" cy="1796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xmlns="" id="{E7E4953E-703F-4B80-B474-87EEE9845B58}"/>
                </a:ext>
              </a:extLst>
            </p:cNvPr>
            <p:cNvCxnSpPr>
              <a:cxnSpLocks/>
            </p:cNvCxnSpPr>
            <p:nvPr/>
          </p:nvCxnSpPr>
          <p:spPr>
            <a:xfrm>
              <a:off x="593240" y="878319"/>
              <a:ext cx="20166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제목 19">
              <a:extLst>
                <a:ext uri="{FF2B5EF4-FFF2-40B4-BE49-F238E27FC236}">
                  <a16:creationId xmlns:a16="http://schemas.microsoft.com/office/drawing/2014/main" xmlns="" id="{703DC565-2EC8-4D39-B424-2955F46C2ADA}"/>
                </a:ext>
              </a:extLst>
            </p:cNvPr>
            <p:cNvSpPr txBox="1">
              <a:spLocks/>
            </p:cNvSpPr>
            <p:nvPr/>
          </p:nvSpPr>
          <p:spPr>
            <a:xfrm>
              <a:off x="554912" y="170295"/>
              <a:ext cx="2967424" cy="1037892"/>
            </a:xfrm>
            <a:prstGeom prst="rect">
              <a:avLst/>
            </a:prstGeom>
          </p:spPr>
          <p:txBody>
            <a:bodyPr vert="horz" lIns="0" tIns="45720" rIns="0" bIns="45720" rtlCol="0" anchor="ctr">
              <a:normAutofit/>
            </a:bodyPr>
            <a:lstStyle>
              <a:lvl1pPr marL="0" indent="0" algn="dist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 sz="3400" b="1" kern="1200" spc="-70" baseline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800" dirty="0">
                  <a:solidFill>
                    <a:schemeClr val="tx1"/>
                  </a:solidFill>
                  <a:latin typeface="SpoqaHanSans-Regular" panose="020B0500000000000000" pitchFamily="50" charset="-127"/>
                  <a:ea typeface="SpoqaHanSans-Regular" panose="020B0500000000000000" pitchFamily="50" charset="-127"/>
                </a:rPr>
                <a:t>회귀모형</a:t>
              </a:r>
            </a:p>
          </p:txBody>
        </p:sp>
        <p:sp>
          <p:nvSpPr>
            <p:cNvPr id="41" name="제목 19">
              <a:extLst>
                <a:ext uri="{FF2B5EF4-FFF2-40B4-BE49-F238E27FC236}">
                  <a16:creationId xmlns:a16="http://schemas.microsoft.com/office/drawing/2014/main" xmlns="" id="{59867B17-9AF4-4EAB-8BB8-3812DFD7965F}"/>
                </a:ext>
              </a:extLst>
            </p:cNvPr>
            <p:cNvSpPr txBox="1">
              <a:spLocks/>
            </p:cNvSpPr>
            <p:nvPr/>
          </p:nvSpPr>
          <p:spPr>
            <a:xfrm>
              <a:off x="571432" y="514564"/>
              <a:ext cx="975347" cy="1037892"/>
            </a:xfrm>
            <a:prstGeom prst="rect">
              <a:avLst/>
            </a:prstGeom>
          </p:spPr>
          <p:txBody>
            <a:bodyPr vert="horz" lIns="0" tIns="45720" rIns="0" bIns="45720" rtlCol="0" anchor="ctr">
              <a:normAutofit/>
            </a:bodyPr>
            <a:lstStyle>
              <a:lvl1pPr marL="0" indent="0" algn="dist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 sz="3400" b="1" kern="1200" spc="-70" baseline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600" dirty="0">
                  <a:solidFill>
                    <a:schemeClr val="tx1"/>
                  </a:solidFill>
                  <a:latin typeface="SpoqaHanSans-Regular" panose="020B0500000000000000" pitchFamily="50" charset="-127"/>
                  <a:ea typeface="SpoqaHanSans-Regular" panose="020B0500000000000000" pitchFamily="50" charset="-127"/>
                  <a:cs typeface="Arial" panose="020B0604020202020204" pitchFamily="34" charset="0"/>
                </a:rPr>
                <a:t>2-4</a:t>
              </a:r>
              <a:endParaRPr lang="ko-KR" altLang="en-US" sz="1600" dirty="0">
                <a:solidFill>
                  <a:schemeClr val="tx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42" name="제목 19">
            <a:extLst>
              <a:ext uri="{FF2B5EF4-FFF2-40B4-BE49-F238E27FC236}">
                <a16:creationId xmlns:a16="http://schemas.microsoft.com/office/drawing/2014/main" xmlns="" id="{B7561938-CEB3-4AB0-B37E-26194F92CE20}"/>
              </a:ext>
            </a:extLst>
          </p:cNvPr>
          <p:cNvSpPr txBox="1">
            <a:spLocks/>
          </p:cNvSpPr>
          <p:nvPr/>
        </p:nvSpPr>
        <p:spPr>
          <a:xfrm>
            <a:off x="1755674" y="224452"/>
            <a:ext cx="3974566" cy="103789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400" b="1" kern="1200" spc="-70" baseline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dirty="0" err="1">
                <a:solidFill>
                  <a:schemeClr val="tx1"/>
                </a:solidFill>
                <a:latin typeface="+mn-ea"/>
                <a:ea typeface="+mn-ea"/>
              </a:rPr>
              <a:t>이상값</a:t>
            </a:r>
            <a:r>
              <a:rPr lang="ko-KR" altLang="en-US" sz="2400" dirty="0">
                <a:solidFill>
                  <a:schemeClr val="tx1"/>
                </a:solidFill>
                <a:latin typeface="+mn-ea"/>
                <a:ea typeface="+mn-ea"/>
              </a:rPr>
              <a:t> 확인</a:t>
            </a:r>
          </a:p>
        </p:txBody>
      </p:sp>
      <p:sp>
        <p:nvSpPr>
          <p:cNvPr id="43" name="제목 19">
            <a:extLst>
              <a:ext uri="{FF2B5EF4-FFF2-40B4-BE49-F238E27FC236}">
                <a16:creationId xmlns:a16="http://schemas.microsoft.com/office/drawing/2014/main" xmlns="" id="{4C0E0498-1F8D-43C9-99EA-20F412760F7E}"/>
              </a:ext>
            </a:extLst>
          </p:cNvPr>
          <p:cNvSpPr txBox="1">
            <a:spLocks/>
          </p:cNvSpPr>
          <p:nvPr/>
        </p:nvSpPr>
        <p:spPr>
          <a:xfrm>
            <a:off x="1791228" y="510306"/>
            <a:ext cx="5201158" cy="103789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400" b="1" kern="1200" spc="-70" baseline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100" dirty="0" err="1">
                <a:solidFill>
                  <a:schemeClr val="tx1"/>
                </a:solidFill>
                <a:latin typeface="+mn-ea"/>
                <a:ea typeface="+mn-ea"/>
              </a:rPr>
              <a:t>이상값</a:t>
            </a:r>
            <a:r>
              <a:rPr lang="ko-KR" altLang="en-US" sz="11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</a:rPr>
              <a:t>&amp; </a:t>
            </a:r>
            <a:r>
              <a:rPr lang="ko-KR" altLang="en-US" sz="1100" dirty="0">
                <a:solidFill>
                  <a:schemeClr val="tx1"/>
                </a:solidFill>
                <a:latin typeface="+mn-ea"/>
                <a:ea typeface="+mn-ea"/>
              </a:rPr>
              <a:t>영향력 있는 값 제거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B0289EB-AA2B-4B8C-A35C-3EE5F7C973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914" y="3739313"/>
            <a:ext cx="3900418" cy="260219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9EF6990-09AF-45F3-81E0-54A7BE8AF9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90" y="3736286"/>
            <a:ext cx="3906161" cy="2602193"/>
          </a:xfrm>
          <a:prstGeom prst="rect">
            <a:avLst/>
          </a:prstGeom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70433FCB-85A8-4C8C-AC93-5DE72FEAAD2C}"/>
              </a:ext>
            </a:extLst>
          </p:cNvPr>
          <p:cNvSpPr/>
          <p:nvPr/>
        </p:nvSpPr>
        <p:spPr>
          <a:xfrm>
            <a:off x="1567423" y="5789123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107D8314-6CEE-4811-84DE-2CB3ED0FA152}"/>
              </a:ext>
            </a:extLst>
          </p:cNvPr>
          <p:cNvSpPr/>
          <p:nvPr/>
        </p:nvSpPr>
        <p:spPr>
          <a:xfrm>
            <a:off x="1699563" y="5684818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C745AD36-3EF6-4CF1-967F-89103E23414E}"/>
              </a:ext>
            </a:extLst>
          </p:cNvPr>
          <p:cNvSpPr/>
          <p:nvPr/>
        </p:nvSpPr>
        <p:spPr>
          <a:xfrm>
            <a:off x="3834300" y="4513135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C6F86FA2-6905-4916-BC92-F919E83BC15C}"/>
              </a:ext>
            </a:extLst>
          </p:cNvPr>
          <p:cNvSpPr/>
          <p:nvPr/>
        </p:nvSpPr>
        <p:spPr>
          <a:xfrm>
            <a:off x="3938605" y="4450552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5CD9354D-8DF3-4551-A035-60FC9BDC37D9}"/>
              </a:ext>
            </a:extLst>
          </p:cNvPr>
          <p:cNvSpPr/>
          <p:nvPr/>
        </p:nvSpPr>
        <p:spPr>
          <a:xfrm>
            <a:off x="4077677" y="4342771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7D7A0D06-A40D-4D88-B6F2-3E2E268A7E1D}"/>
              </a:ext>
            </a:extLst>
          </p:cNvPr>
          <p:cNvSpPr/>
          <p:nvPr/>
        </p:nvSpPr>
        <p:spPr>
          <a:xfrm>
            <a:off x="6438528" y="4343241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0EDBB88E-E2A4-4AA7-9598-7C8EB3AE375F}"/>
              </a:ext>
            </a:extLst>
          </p:cNvPr>
          <p:cNvSpPr/>
          <p:nvPr/>
        </p:nvSpPr>
        <p:spPr>
          <a:xfrm>
            <a:off x="6615267" y="4476743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D5A9776B-F70C-4F89-8013-A70DA2A99A97}"/>
              </a:ext>
            </a:extLst>
          </p:cNvPr>
          <p:cNvSpPr/>
          <p:nvPr/>
        </p:nvSpPr>
        <p:spPr>
          <a:xfrm>
            <a:off x="7115348" y="4422048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9817601B-FF13-4796-8CA2-A18D2D1229A8}"/>
              </a:ext>
            </a:extLst>
          </p:cNvPr>
          <p:cNvSpPr/>
          <p:nvPr/>
        </p:nvSpPr>
        <p:spPr>
          <a:xfrm>
            <a:off x="6536009" y="5773217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D09BB8DD-589A-4C57-8359-F49E5E1206C1}"/>
              </a:ext>
            </a:extLst>
          </p:cNvPr>
          <p:cNvSpPr/>
          <p:nvPr/>
        </p:nvSpPr>
        <p:spPr>
          <a:xfrm>
            <a:off x="7007567" y="5695249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화살표: 아래쪽 54">
            <a:extLst>
              <a:ext uri="{FF2B5EF4-FFF2-40B4-BE49-F238E27FC236}">
                <a16:creationId xmlns:a16="http://schemas.microsoft.com/office/drawing/2014/main" xmlns="" id="{2B4BE99A-6DC6-4A7C-93AC-513EC160998A}"/>
              </a:ext>
            </a:extLst>
          </p:cNvPr>
          <p:cNvSpPr/>
          <p:nvPr/>
        </p:nvSpPr>
        <p:spPr>
          <a:xfrm>
            <a:off x="1532167" y="5364198"/>
            <a:ext cx="100722" cy="37114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화살표: 아래쪽 55">
            <a:extLst>
              <a:ext uri="{FF2B5EF4-FFF2-40B4-BE49-F238E27FC236}">
                <a16:creationId xmlns:a16="http://schemas.microsoft.com/office/drawing/2014/main" xmlns="" id="{16AF2015-38BF-47A1-A721-3B419EF2C5BC}"/>
              </a:ext>
            </a:extLst>
          </p:cNvPr>
          <p:cNvSpPr/>
          <p:nvPr/>
        </p:nvSpPr>
        <p:spPr>
          <a:xfrm>
            <a:off x="1665517" y="5240373"/>
            <a:ext cx="100722" cy="37114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화살표: 아래쪽 56">
            <a:extLst>
              <a:ext uri="{FF2B5EF4-FFF2-40B4-BE49-F238E27FC236}">
                <a16:creationId xmlns:a16="http://schemas.microsoft.com/office/drawing/2014/main" xmlns="" id="{F41C5740-45F4-47EF-A53A-50B58A9397CA}"/>
              </a:ext>
            </a:extLst>
          </p:cNvPr>
          <p:cNvSpPr/>
          <p:nvPr/>
        </p:nvSpPr>
        <p:spPr>
          <a:xfrm rot="10800000">
            <a:off x="3807390" y="4677220"/>
            <a:ext cx="104775" cy="37114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화살표: 아래쪽 57">
            <a:extLst>
              <a:ext uri="{FF2B5EF4-FFF2-40B4-BE49-F238E27FC236}">
                <a16:creationId xmlns:a16="http://schemas.microsoft.com/office/drawing/2014/main" xmlns="" id="{46D50BBA-0DA6-4AB1-9EB4-1CCBCB859C6C}"/>
              </a:ext>
            </a:extLst>
          </p:cNvPr>
          <p:cNvSpPr/>
          <p:nvPr/>
        </p:nvSpPr>
        <p:spPr>
          <a:xfrm rot="10800000">
            <a:off x="3912165" y="4614637"/>
            <a:ext cx="104775" cy="37114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화살표: 아래쪽 58">
            <a:extLst>
              <a:ext uri="{FF2B5EF4-FFF2-40B4-BE49-F238E27FC236}">
                <a16:creationId xmlns:a16="http://schemas.microsoft.com/office/drawing/2014/main" xmlns="" id="{62CA63B3-A699-442A-A0FE-33B7B7A1CF15}"/>
              </a:ext>
            </a:extLst>
          </p:cNvPr>
          <p:cNvSpPr/>
          <p:nvPr/>
        </p:nvSpPr>
        <p:spPr>
          <a:xfrm rot="10800000">
            <a:off x="4048148" y="4491650"/>
            <a:ext cx="104775" cy="37114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화살표: 아래쪽 61">
            <a:extLst>
              <a:ext uri="{FF2B5EF4-FFF2-40B4-BE49-F238E27FC236}">
                <a16:creationId xmlns:a16="http://schemas.microsoft.com/office/drawing/2014/main" xmlns="" id="{9D37CF65-8A06-456C-8B8F-0655FAF88A82}"/>
              </a:ext>
            </a:extLst>
          </p:cNvPr>
          <p:cNvSpPr/>
          <p:nvPr/>
        </p:nvSpPr>
        <p:spPr>
          <a:xfrm rot="10800000">
            <a:off x="6399587" y="4476397"/>
            <a:ext cx="104775" cy="37114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화살표: 아래쪽 62">
            <a:extLst>
              <a:ext uri="{FF2B5EF4-FFF2-40B4-BE49-F238E27FC236}">
                <a16:creationId xmlns:a16="http://schemas.microsoft.com/office/drawing/2014/main" xmlns="" id="{CAA99BBF-379D-49CD-838C-8B268182F37B}"/>
              </a:ext>
            </a:extLst>
          </p:cNvPr>
          <p:cNvSpPr/>
          <p:nvPr/>
        </p:nvSpPr>
        <p:spPr>
          <a:xfrm rot="10800000">
            <a:off x="6572383" y="4596663"/>
            <a:ext cx="104775" cy="37114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화살표: 아래쪽 63">
            <a:extLst>
              <a:ext uri="{FF2B5EF4-FFF2-40B4-BE49-F238E27FC236}">
                <a16:creationId xmlns:a16="http://schemas.microsoft.com/office/drawing/2014/main" xmlns="" id="{254A700E-5BA4-491C-8775-25F6E890B17D}"/>
              </a:ext>
            </a:extLst>
          </p:cNvPr>
          <p:cNvSpPr/>
          <p:nvPr/>
        </p:nvSpPr>
        <p:spPr>
          <a:xfrm rot="10800000">
            <a:off x="7077352" y="4540275"/>
            <a:ext cx="104775" cy="37114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화살표: 아래쪽 64">
            <a:extLst>
              <a:ext uri="{FF2B5EF4-FFF2-40B4-BE49-F238E27FC236}">
                <a16:creationId xmlns:a16="http://schemas.microsoft.com/office/drawing/2014/main" xmlns="" id="{960439F0-86C8-4043-93E1-F35D19D35048}"/>
              </a:ext>
            </a:extLst>
          </p:cNvPr>
          <p:cNvSpPr/>
          <p:nvPr/>
        </p:nvSpPr>
        <p:spPr>
          <a:xfrm>
            <a:off x="6493447" y="5310448"/>
            <a:ext cx="100722" cy="37114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화살표: 아래쪽 65">
            <a:extLst>
              <a:ext uri="{FF2B5EF4-FFF2-40B4-BE49-F238E27FC236}">
                <a16:creationId xmlns:a16="http://schemas.microsoft.com/office/drawing/2014/main" xmlns="" id="{5F6E3BCE-DC7A-4B64-B1D4-165D1FF2F662}"/>
              </a:ext>
            </a:extLst>
          </p:cNvPr>
          <p:cNvSpPr/>
          <p:nvPr/>
        </p:nvSpPr>
        <p:spPr>
          <a:xfrm>
            <a:off x="6971598" y="5274733"/>
            <a:ext cx="100722" cy="37114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174023" y="4853254"/>
            <a:ext cx="982988" cy="265048"/>
            <a:chOff x="5715477" y="499408"/>
            <a:chExt cx="982988" cy="265048"/>
          </a:xfrm>
        </p:grpSpPr>
        <p:sp>
          <p:nvSpPr>
            <p:cNvPr id="2" name="TextBox 1"/>
            <p:cNvSpPr txBox="1"/>
            <p:nvPr/>
          </p:nvSpPr>
          <p:spPr>
            <a:xfrm>
              <a:off x="5715477" y="499408"/>
              <a:ext cx="98298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rgbClr val="FF0000"/>
                  </a:solidFill>
                </a:rPr>
                <a:t>75, 9</a:t>
              </a:r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5861469" y="510540"/>
              <a:ext cx="673141" cy="2539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3492830" y="5150215"/>
            <a:ext cx="982988" cy="265048"/>
            <a:chOff x="5715477" y="499408"/>
            <a:chExt cx="982988" cy="265048"/>
          </a:xfrm>
        </p:grpSpPr>
        <p:sp>
          <p:nvSpPr>
            <p:cNvPr id="60" name="TextBox 59"/>
            <p:cNvSpPr txBox="1"/>
            <p:nvPr/>
          </p:nvSpPr>
          <p:spPr>
            <a:xfrm>
              <a:off x="5715477" y="499408"/>
              <a:ext cx="98298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rgbClr val="FF0000"/>
                  </a:solidFill>
                </a:rPr>
                <a:t>42,44, 4</a:t>
              </a:r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861469" y="510540"/>
              <a:ext cx="673141" cy="2539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6504362" y="4115917"/>
            <a:ext cx="982988" cy="265048"/>
            <a:chOff x="5715477" y="499408"/>
            <a:chExt cx="982988" cy="265048"/>
          </a:xfrm>
        </p:grpSpPr>
        <p:sp>
          <p:nvSpPr>
            <p:cNvPr id="68" name="TextBox 67"/>
            <p:cNvSpPr txBox="1"/>
            <p:nvPr/>
          </p:nvSpPr>
          <p:spPr>
            <a:xfrm>
              <a:off x="5715477" y="499408"/>
              <a:ext cx="98298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rgbClr val="FF0000"/>
                  </a:solidFill>
                </a:rPr>
                <a:t>4 ,42 , 44</a:t>
              </a:r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861469" y="510540"/>
              <a:ext cx="673141" cy="2539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6555466" y="5772223"/>
            <a:ext cx="982988" cy="265048"/>
            <a:chOff x="5715477" y="499408"/>
            <a:chExt cx="982988" cy="265048"/>
          </a:xfrm>
        </p:grpSpPr>
        <p:sp>
          <p:nvSpPr>
            <p:cNvPr id="71" name="TextBox 70"/>
            <p:cNvSpPr txBox="1"/>
            <p:nvPr/>
          </p:nvSpPr>
          <p:spPr>
            <a:xfrm>
              <a:off x="5715477" y="499408"/>
              <a:ext cx="98298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rgbClr val="FF0000"/>
                  </a:solidFill>
                </a:rPr>
                <a:t>75 ,9</a:t>
              </a:r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861469" y="510540"/>
              <a:ext cx="673141" cy="2539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3064209" y="1947312"/>
            <a:ext cx="5450018" cy="43012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3074516" y="2767965"/>
            <a:ext cx="5439711" cy="60617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811053" y="1937787"/>
            <a:ext cx="854464" cy="43012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810144" y="2767965"/>
            <a:ext cx="854464" cy="60617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7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7" grpId="0" animBg="1"/>
      <p:bldP spid="73" grpId="0" animBg="1"/>
      <p:bldP spid="75" grpId="0" animBg="1"/>
      <p:bldP spid="7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106B269-B6B5-48FD-920A-00D3B3C46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23" y="1494041"/>
            <a:ext cx="8529043" cy="4822354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C030392F-9BFB-465E-BCC6-BA0807AC06EF}"/>
              </a:ext>
            </a:extLst>
          </p:cNvPr>
          <p:cNvGrpSpPr/>
          <p:nvPr/>
        </p:nvGrpSpPr>
        <p:grpSpPr>
          <a:xfrm>
            <a:off x="359362" y="170295"/>
            <a:ext cx="3162974" cy="1382161"/>
            <a:chOff x="359362" y="170295"/>
            <a:chExt cx="3162974" cy="1382161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xmlns="" id="{335D3A21-E7C7-4538-B261-2FEB7FDED58C}"/>
                </a:ext>
              </a:extLst>
            </p:cNvPr>
            <p:cNvCxnSpPr>
              <a:cxnSpLocks/>
            </p:cNvCxnSpPr>
            <p:nvPr/>
          </p:nvCxnSpPr>
          <p:spPr>
            <a:xfrm>
              <a:off x="359362" y="241300"/>
              <a:ext cx="7931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xmlns="" id="{634EA610-29AB-41BF-ACED-D3CFBFC5934D}"/>
                </a:ext>
              </a:extLst>
            </p:cNvPr>
            <p:cNvCxnSpPr>
              <a:cxnSpLocks/>
            </p:cNvCxnSpPr>
            <p:nvPr/>
          </p:nvCxnSpPr>
          <p:spPr>
            <a:xfrm>
              <a:off x="372706" y="241300"/>
              <a:ext cx="0" cy="1092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xmlns="" id="{0E84BD85-E01C-41D2-83B2-88CD2461A6E7}"/>
                </a:ext>
              </a:extLst>
            </p:cNvPr>
            <p:cNvCxnSpPr>
              <a:cxnSpLocks/>
            </p:cNvCxnSpPr>
            <p:nvPr/>
          </p:nvCxnSpPr>
          <p:spPr>
            <a:xfrm>
              <a:off x="362537" y="1333500"/>
              <a:ext cx="7880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xmlns="" id="{E00813F9-F899-4FE1-A1B2-F18D27CAC8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0922" y="1153894"/>
              <a:ext cx="0" cy="1796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xmlns="" id="{E4C6BE8B-02F8-4E93-A0FB-CAF4193823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9181" y="241300"/>
              <a:ext cx="0" cy="1796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xmlns="" id="{5E39AB2D-928C-43E8-B3A2-3DB1C73745B3}"/>
                </a:ext>
              </a:extLst>
            </p:cNvPr>
            <p:cNvCxnSpPr>
              <a:cxnSpLocks/>
            </p:cNvCxnSpPr>
            <p:nvPr/>
          </p:nvCxnSpPr>
          <p:spPr>
            <a:xfrm>
              <a:off x="593240" y="878319"/>
              <a:ext cx="20166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제목 19">
              <a:extLst>
                <a:ext uri="{FF2B5EF4-FFF2-40B4-BE49-F238E27FC236}">
                  <a16:creationId xmlns:a16="http://schemas.microsoft.com/office/drawing/2014/main" xmlns="" id="{934AFA13-3EA7-4693-82A3-495ECEF7E5DA}"/>
                </a:ext>
              </a:extLst>
            </p:cNvPr>
            <p:cNvSpPr txBox="1">
              <a:spLocks/>
            </p:cNvSpPr>
            <p:nvPr/>
          </p:nvSpPr>
          <p:spPr>
            <a:xfrm>
              <a:off x="554912" y="170295"/>
              <a:ext cx="2967424" cy="1037892"/>
            </a:xfrm>
            <a:prstGeom prst="rect">
              <a:avLst/>
            </a:prstGeom>
          </p:spPr>
          <p:txBody>
            <a:bodyPr vert="horz" lIns="0" tIns="45720" rIns="0" bIns="45720" rtlCol="0" anchor="ctr">
              <a:normAutofit/>
            </a:bodyPr>
            <a:lstStyle>
              <a:lvl1pPr marL="0" indent="0" algn="dist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 sz="3400" b="1" kern="1200" spc="-70" baseline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800" dirty="0">
                  <a:solidFill>
                    <a:schemeClr val="tx1"/>
                  </a:solidFill>
                  <a:latin typeface="SpoqaHanSans-Regular" panose="020B0500000000000000" pitchFamily="50" charset="-127"/>
                  <a:ea typeface="SpoqaHanSans-Regular" panose="020B0500000000000000" pitchFamily="50" charset="-127"/>
                </a:rPr>
                <a:t>회귀모형</a:t>
              </a:r>
            </a:p>
          </p:txBody>
        </p:sp>
        <p:sp>
          <p:nvSpPr>
            <p:cNvPr id="40" name="제목 19">
              <a:extLst>
                <a:ext uri="{FF2B5EF4-FFF2-40B4-BE49-F238E27FC236}">
                  <a16:creationId xmlns:a16="http://schemas.microsoft.com/office/drawing/2014/main" xmlns="" id="{415AEB77-D76A-4693-B0F3-23CDF537BC5C}"/>
                </a:ext>
              </a:extLst>
            </p:cNvPr>
            <p:cNvSpPr txBox="1">
              <a:spLocks/>
            </p:cNvSpPr>
            <p:nvPr/>
          </p:nvSpPr>
          <p:spPr>
            <a:xfrm>
              <a:off x="571432" y="514564"/>
              <a:ext cx="975347" cy="1037892"/>
            </a:xfrm>
            <a:prstGeom prst="rect">
              <a:avLst/>
            </a:prstGeom>
          </p:spPr>
          <p:txBody>
            <a:bodyPr vert="horz" lIns="0" tIns="45720" rIns="0" bIns="45720" rtlCol="0" anchor="ctr">
              <a:normAutofit/>
            </a:bodyPr>
            <a:lstStyle>
              <a:lvl1pPr marL="0" indent="0" algn="dist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 sz="3400" b="1" kern="1200" spc="-70" baseline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600" dirty="0">
                  <a:solidFill>
                    <a:schemeClr val="tx1"/>
                  </a:solidFill>
                  <a:latin typeface="SpoqaHanSans-Regular" panose="020B0500000000000000" pitchFamily="50" charset="-127"/>
                  <a:ea typeface="SpoqaHanSans-Regular" panose="020B0500000000000000" pitchFamily="50" charset="-127"/>
                  <a:cs typeface="Arial" panose="020B0604020202020204" pitchFamily="34" charset="0"/>
                </a:rPr>
                <a:t>2-5</a:t>
              </a:r>
              <a:endParaRPr lang="ko-KR" altLang="en-US" sz="1600" dirty="0">
                <a:solidFill>
                  <a:schemeClr val="tx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41" name="제목 19">
            <a:extLst>
              <a:ext uri="{FF2B5EF4-FFF2-40B4-BE49-F238E27FC236}">
                <a16:creationId xmlns:a16="http://schemas.microsoft.com/office/drawing/2014/main" xmlns="" id="{324F6199-DA8A-4BCD-801D-2F5AAF2A220A}"/>
              </a:ext>
            </a:extLst>
          </p:cNvPr>
          <p:cNvSpPr txBox="1">
            <a:spLocks/>
          </p:cNvSpPr>
          <p:nvPr/>
        </p:nvSpPr>
        <p:spPr>
          <a:xfrm>
            <a:off x="1755673" y="224452"/>
            <a:ext cx="4060921" cy="103789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400" b="1" kern="1200" spc="-70" baseline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dirty="0">
                <a:solidFill>
                  <a:schemeClr val="tx1"/>
                </a:solidFill>
                <a:latin typeface="+mn-ea"/>
                <a:ea typeface="+mn-ea"/>
              </a:rPr>
              <a:t>이상치 제거 후 회귀모형 확인</a:t>
            </a:r>
          </a:p>
        </p:txBody>
      </p:sp>
      <p:sp>
        <p:nvSpPr>
          <p:cNvPr id="42" name="제목 19">
            <a:extLst>
              <a:ext uri="{FF2B5EF4-FFF2-40B4-BE49-F238E27FC236}">
                <a16:creationId xmlns:a16="http://schemas.microsoft.com/office/drawing/2014/main" xmlns="" id="{89073D35-45B8-4396-8E81-105D13DA12A0}"/>
              </a:ext>
            </a:extLst>
          </p:cNvPr>
          <p:cNvSpPr txBox="1">
            <a:spLocks/>
          </p:cNvSpPr>
          <p:nvPr/>
        </p:nvSpPr>
        <p:spPr>
          <a:xfrm>
            <a:off x="1791228" y="510306"/>
            <a:ext cx="5201158" cy="103789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400" b="1" kern="1200" spc="-70" baseline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100" dirty="0">
                <a:solidFill>
                  <a:schemeClr val="tx1"/>
                </a:solidFill>
                <a:latin typeface="+mn-ea"/>
                <a:ea typeface="+mn-ea"/>
              </a:rPr>
              <a:t>분산분석</a:t>
            </a:r>
          </a:p>
        </p:txBody>
      </p:sp>
    </p:spTree>
    <p:extLst>
      <p:ext uri="{BB962C8B-B14F-4D97-AF65-F5344CB8AC3E}">
        <p14:creationId xmlns:p14="http://schemas.microsoft.com/office/powerpoint/2010/main" val="4101106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411A629C-2DEE-4798-AB02-30C6ED134727}"/>
              </a:ext>
            </a:extLst>
          </p:cNvPr>
          <p:cNvGrpSpPr/>
          <p:nvPr/>
        </p:nvGrpSpPr>
        <p:grpSpPr>
          <a:xfrm>
            <a:off x="359362" y="170295"/>
            <a:ext cx="3162974" cy="1382161"/>
            <a:chOff x="359362" y="170295"/>
            <a:chExt cx="3162974" cy="1382161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xmlns="" id="{C5AA1EEE-15A4-4122-B068-68CD3B3CFC04}"/>
                </a:ext>
              </a:extLst>
            </p:cNvPr>
            <p:cNvCxnSpPr>
              <a:cxnSpLocks/>
            </p:cNvCxnSpPr>
            <p:nvPr/>
          </p:nvCxnSpPr>
          <p:spPr>
            <a:xfrm>
              <a:off x="359362" y="241300"/>
              <a:ext cx="7931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xmlns="" id="{BC14FE99-51CB-48FB-B001-7C4A4320B772}"/>
                </a:ext>
              </a:extLst>
            </p:cNvPr>
            <p:cNvCxnSpPr>
              <a:cxnSpLocks/>
            </p:cNvCxnSpPr>
            <p:nvPr/>
          </p:nvCxnSpPr>
          <p:spPr>
            <a:xfrm>
              <a:off x="372706" y="241300"/>
              <a:ext cx="0" cy="1092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xmlns="" id="{6D4187A2-4603-4C2C-BC37-4BA44E0FAF93}"/>
                </a:ext>
              </a:extLst>
            </p:cNvPr>
            <p:cNvCxnSpPr>
              <a:cxnSpLocks/>
            </p:cNvCxnSpPr>
            <p:nvPr/>
          </p:nvCxnSpPr>
          <p:spPr>
            <a:xfrm>
              <a:off x="362537" y="1333500"/>
              <a:ext cx="7880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xmlns="" id="{0C8A3015-96DC-4FB7-8328-9C3797E794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0922" y="1153894"/>
              <a:ext cx="0" cy="1796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xmlns="" id="{234149B8-AF85-40C4-9FF0-6D12948F04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9181" y="241300"/>
              <a:ext cx="0" cy="1796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xmlns="" id="{E7C54B08-A1F8-4E8C-8151-EA3861D94B28}"/>
                </a:ext>
              </a:extLst>
            </p:cNvPr>
            <p:cNvCxnSpPr>
              <a:cxnSpLocks/>
            </p:cNvCxnSpPr>
            <p:nvPr/>
          </p:nvCxnSpPr>
          <p:spPr>
            <a:xfrm>
              <a:off x="593240" y="878319"/>
              <a:ext cx="20166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제목 19">
              <a:extLst>
                <a:ext uri="{FF2B5EF4-FFF2-40B4-BE49-F238E27FC236}">
                  <a16:creationId xmlns:a16="http://schemas.microsoft.com/office/drawing/2014/main" xmlns="" id="{6C11A546-077E-45CC-B755-D7883F826970}"/>
                </a:ext>
              </a:extLst>
            </p:cNvPr>
            <p:cNvSpPr txBox="1">
              <a:spLocks/>
            </p:cNvSpPr>
            <p:nvPr/>
          </p:nvSpPr>
          <p:spPr>
            <a:xfrm>
              <a:off x="554912" y="170295"/>
              <a:ext cx="2967424" cy="1037892"/>
            </a:xfrm>
            <a:prstGeom prst="rect">
              <a:avLst/>
            </a:prstGeom>
          </p:spPr>
          <p:txBody>
            <a:bodyPr vert="horz" lIns="0" tIns="45720" rIns="0" bIns="45720" rtlCol="0" anchor="ctr">
              <a:normAutofit/>
            </a:bodyPr>
            <a:lstStyle>
              <a:lvl1pPr marL="0" indent="0" algn="dist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 sz="3400" b="1" kern="1200" spc="-70" baseline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800" dirty="0">
                  <a:solidFill>
                    <a:schemeClr val="tx1"/>
                  </a:solidFill>
                  <a:latin typeface="SpoqaHanSans-Regular" panose="020B0500000000000000" pitchFamily="50" charset="-127"/>
                  <a:ea typeface="SpoqaHanSans-Regular" panose="020B0500000000000000" pitchFamily="50" charset="-127"/>
                </a:rPr>
                <a:t>회귀모형</a:t>
              </a:r>
            </a:p>
          </p:txBody>
        </p:sp>
        <p:sp>
          <p:nvSpPr>
            <p:cNvPr id="29" name="제목 19">
              <a:extLst>
                <a:ext uri="{FF2B5EF4-FFF2-40B4-BE49-F238E27FC236}">
                  <a16:creationId xmlns:a16="http://schemas.microsoft.com/office/drawing/2014/main" xmlns="" id="{7DF6BECA-5DEC-4B44-A38B-A18B8FB232CF}"/>
                </a:ext>
              </a:extLst>
            </p:cNvPr>
            <p:cNvSpPr txBox="1">
              <a:spLocks/>
            </p:cNvSpPr>
            <p:nvPr/>
          </p:nvSpPr>
          <p:spPr>
            <a:xfrm>
              <a:off x="571432" y="514564"/>
              <a:ext cx="975347" cy="1037892"/>
            </a:xfrm>
            <a:prstGeom prst="rect">
              <a:avLst/>
            </a:prstGeom>
          </p:spPr>
          <p:txBody>
            <a:bodyPr vert="horz" lIns="0" tIns="45720" rIns="0" bIns="45720" rtlCol="0" anchor="ctr">
              <a:normAutofit/>
            </a:bodyPr>
            <a:lstStyle>
              <a:lvl1pPr marL="0" indent="0" algn="dist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 sz="3400" b="1" kern="1200" spc="-70" baseline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600" dirty="0">
                  <a:solidFill>
                    <a:schemeClr val="tx1"/>
                  </a:solidFill>
                  <a:latin typeface="SpoqaHanSans-Regular" panose="020B0500000000000000" pitchFamily="50" charset="-127"/>
                  <a:ea typeface="SpoqaHanSans-Regular" panose="020B0500000000000000" pitchFamily="50" charset="-127"/>
                  <a:cs typeface="Arial" panose="020B0604020202020204" pitchFamily="34" charset="0"/>
                </a:rPr>
                <a:t>2-5</a:t>
              </a:r>
              <a:endParaRPr lang="ko-KR" altLang="en-US" sz="1600" dirty="0">
                <a:solidFill>
                  <a:schemeClr val="tx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30" name="제목 19">
            <a:extLst>
              <a:ext uri="{FF2B5EF4-FFF2-40B4-BE49-F238E27FC236}">
                <a16:creationId xmlns:a16="http://schemas.microsoft.com/office/drawing/2014/main" xmlns="" id="{BF558E5A-C88E-41C5-AD43-86657053433B}"/>
              </a:ext>
            </a:extLst>
          </p:cNvPr>
          <p:cNvSpPr txBox="1">
            <a:spLocks/>
          </p:cNvSpPr>
          <p:nvPr/>
        </p:nvSpPr>
        <p:spPr>
          <a:xfrm>
            <a:off x="1755674" y="224452"/>
            <a:ext cx="4439386" cy="103789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400" b="1" kern="1200" spc="-70" baseline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dirty="0">
                <a:solidFill>
                  <a:schemeClr val="tx1"/>
                </a:solidFill>
                <a:latin typeface="+mn-ea"/>
                <a:ea typeface="+mn-ea"/>
              </a:rPr>
              <a:t>이상치 제거 후 회귀모형 확인</a:t>
            </a:r>
          </a:p>
        </p:txBody>
      </p:sp>
      <p:sp>
        <p:nvSpPr>
          <p:cNvPr id="31" name="제목 19">
            <a:extLst>
              <a:ext uri="{FF2B5EF4-FFF2-40B4-BE49-F238E27FC236}">
                <a16:creationId xmlns:a16="http://schemas.microsoft.com/office/drawing/2014/main" xmlns="" id="{115B27B1-A894-4EE8-9B1D-D208C80C9598}"/>
              </a:ext>
            </a:extLst>
          </p:cNvPr>
          <p:cNvSpPr txBox="1">
            <a:spLocks/>
          </p:cNvSpPr>
          <p:nvPr/>
        </p:nvSpPr>
        <p:spPr>
          <a:xfrm>
            <a:off x="1791228" y="510306"/>
            <a:ext cx="5201158" cy="103789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400" b="1" kern="1200" spc="-70" baseline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100" dirty="0">
                <a:solidFill>
                  <a:schemeClr val="tx1"/>
                </a:solidFill>
                <a:latin typeface="+mn-ea"/>
                <a:ea typeface="+mn-ea"/>
              </a:rPr>
              <a:t>다공선성 확인 </a:t>
            </a: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</a:rPr>
              <a:t>(VIF)</a:t>
            </a:r>
            <a:endParaRPr lang="ko-KR" altLang="en-US" sz="11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9E19AE2-421A-4F11-AE43-B0157AE66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413" y="1333500"/>
            <a:ext cx="7577985" cy="527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712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2B4682CE-18B1-417A-B542-EB4F848334E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0" r="23685"/>
          <a:stretch/>
        </p:blipFill>
        <p:spPr>
          <a:xfrm>
            <a:off x="1" y="0"/>
            <a:ext cx="9143999" cy="6867939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6BE08848-9F66-478F-8608-857BA10D19F4}"/>
              </a:ext>
            </a:extLst>
          </p:cNvPr>
          <p:cNvSpPr/>
          <p:nvPr/>
        </p:nvSpPr>
        <p:spPr>
          <a:xfrm>
            <a:off x="-1" y="0"/>
            <a:ext cx="9144000" cy="6871251"/>
          </a:xfrm>
          <a:prstGeom prst="rect">
            <a:avLst/>
          </a:prstGeom>
          <a:solidFill>
            <a:schemeClr val="tx1">
              <a:alpha val="7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BCA2404C-CC94-4939-844F-A1D806A0729A}"/>
              </a:ext>
            </a:extLst>
          </p:cNvPr>
          <p:cNvCxnSpPr>
            <a:cxnSpLocks/>
          </p:cNvCxnSpPr>
          <p:nvPr/>
        </p:nvCxnSpPr>
        <p:spPr>
          <a:xfrm>
            <a:off x="927100" y="1257300"/>
            <a:ext cx="19812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17D445D2-DC50-4C3F-8638-128C78642628}"/>
              </a:ext>
            </a:extLst>
          </p:cNvPr>
          <p:cNvCxnSpPr>
            <a:cxnSpLocks/>
          </p:cNvCxnSpPr>
          <p:nvPr/>
        </p:nvCxnSpPr>
        <p:spPr>
          <a:xfrm>
            <a:off x="952500" y="1257300"/>
            <a:ext cx="0" cy="285750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84696B1F-A79A-45DF-B9C9-7E69E24531C3}"/>
              </a:ext>
            </a:extLst>
          </p:cNvPr>
          <p:cNvCxnSpPr>
            <a:cxnSpLocks/>
          </p:cNvCxnSpPr>
          <p:nvPr/>
        </p:nvCxnSpPr>
        <p:spPr>
          <a:xfrm>
            <a:off x="927100" y="4114800"/>
            <a:ext cx="19685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3881369B-358D-4C67-BEE5-10866506B0CE}"/>
              </a:ext>
            </a:extLst>
          </p:cNvPr>
          <p:cNvCxnSpPr>
            <a:cxnSpLocks/>
          </p:cNvCxnSpPr>
          <p:nvPr/>
        </p:nvCxnSpPr>
        <p:spPr>
          <a:xfrm flipV="1">
            <a:off x="2870200" y="3644900"/>
            <a:ext cx="0" cy="46990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A098D428-DC4F-4A10-AF3C-4F3BB7B7F70D}"/>
              </a:ext>
            </a:extLst>
          </p:cNvPr>
          <p:cNvCxnSpPr>
            <a:cxnSpLocks/>
          </p:cNvCxnSpPr>
          <p:nvPr/>
        </p:nvCxnSpPr>
        <p:spPr>
          <a:xfrm flipV="1">
            <a:off x="2882900" y="1257300"/>
            <a:ext cx="0" cy="46990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9">
            <a:extLst>
              <a:ext uri="{FF2B5EF4-FFF2-40B4-BE49-F238E27FC236}">
                <a16:creationId xmlns:a16="http://schemas.microsoft.com/office/drawing/2014/main" xmlns="" id="{5B46BEBF-9213-48AC-8B90-876FB87031F2}"/>
              </a:ext>
            </a:extLst>
          </p:cNvPr>
          <p:cNvSpPr txBox="1">
            <a:spLocks/>
          </p:cNvSpPr>
          <p:nvPr/>
        </p:nvSpPr>
        <p:spPr>
          <a:xfrm>
            <a:off x="1333463" y="1952957"/>
            <a:ext cx="2401491" cy="103789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400" b="1" kern="1200" spc="-70" baseline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6000" b="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목 차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E45B7EDF-F2D2-427C-A07F-D98F5FD3BCF6}"/>
              </a:ext>
            </a:extLst>
          </p:cNvPr>
          <p:cNvGrpSpPr/>
          <p:nvPr/>
        </p:nvGrpSpPr>
        <p:grpSpPr>
          <a:xfrm>
            <a:off x="5101308" y="684285"/>
            <a:ext cx="3364292" cy="5330990"/>
            <a:chOff x="4697533" y="571739"/>
            <a:chExt cx="3812934" cy="6041899"/>
          </a:xfrm>
        </p:grpSpPr>
        <p:sp>
          <p:nvSpPr>
            <p:cNvPr id="35" name="부제목 17">
              <a:extLst>
                <a:ext uri="{FF2B5EF4-FFF2-40B4-BE49-F238E27FC236}">
                  <a16:creationId xmlns:a16="http://schemas.microsoft.com/office/drawing/2014/main" xmlns="" id="{2F8E6AB7-49F8-42B2-9C3B-08531E01CBCC}"/>
                </a:ext>
              </a:extLst>
            </p:cNvPr>
            <p:cNvSpPr txBox="1">
              <a:spLocks/>
            </p:cNvSpPr>
            <p:nvPr/>
          </p:nvSpPr>
          <p:spPr>
            <a:xfrm>
              <a:off x="5453395" y="4020094"/>
              <a:ext cx="3057072" cy="521187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marL="0" indent="0" algn="dist" defTabSz="914400" rtl="0" eaLnBrk="1" latinLnBrk="1" hangingPunct="1">
                <a:lnSpc>
                  <a:spcPct val="7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 spc="-70" baseline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7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 spc="-7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7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 spc="-7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7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 spc="-7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7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 spc="-7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l">
                <a:lnSpc>
                  <a:spcPct val="100000"/>
                </a:lnSpc>
                <a:buFontTx/>
                <a:buChar char="-"/>
              </a:pPr>
              <a:r>
                <a:rPr lang="ko-KR" altLang="en-US" sz="1200" b="1" dirty="0">
                  <a:latin typeface="SpoqaHanSans-Regular" panose="020B0500000000000000" pitchFamily="50" charset="-127"/>
                  <a:ea typeface="SpoqaHanSans-Regular" panose="020B0500000000000000" pitchFamily="50" charset="-127"/>
                </a:rPr>
                <a:t>변수 정의</a:t>
              </a:r>
              <a:endParaRPr lang="en-US" altLang="ko-KR" sz="1200" b="1" dirty="0">
                <a:latin typeface="SpoqaHanSans-Regular" panose="020B0500000000000000" pitchFamily="50" charset="-127"/>
                <a:ea typeface="SpoqaHanSans-Regular" panose="020B0500000000000000" pitchFamily="50" charset="-127"/>
              </a:endParaRPr>
            </a:p>
            <a:p>
              <a:pPr marL="171450" indent="-171450" algn="l">
                <a:lnSpc>
                  <a:spcPct val="100000"/>
                </a:lnSpc>
                <a:buFontTx/>
                <a:buChar char="-"/>
              </a:pPr>
              <a:r>
                <a:rPr lang="ko-KR" altLang="en-US" sz="1200" b="1" dirty="0">
                  <a:latin typeface="SpoqaHanSans-Regular" panose="020B0500000000000000" pitchFamily="50" charset="-127"/>
                  <a:ea typeface="SpoqaHanSans-Regular" panose="020B0500000000000000" pitchFamily="50" charset="-127"/>
                </a:rPr>
                <a:t>상관관계 분석</a:t>
              </a:r>
              <a:endParaRPr lang="en-US" altLang="ko-KR" sz="1200" b="1" dirty="0">
                <a:latin typeface="SpoqaHanSans-Regular" panose="020B0500000000000000" pitchFamily="50" charset="-127"/>
                <a:ea typeface="SpoqaHanSans-Regular" panose="020B0500000000000000" pitchFamily="50" charset="-127"/>
              </a:endParaRPr>
            </a:p>
            <a:p>
              <a:pPr marL="171450" indent="-171450" algn="l">
                <a:lnSpc>
                  <a:spcPct val="100000"/>
                </a:lnSpc>
                <a:buFontTx/>
                <a:buChar char="-"/>
              </a:pPr>
              <a:r>
                <a:rPr lang="ko-KR" altLang="en-US" sz="1200" b="1" dirty="0">
                  <a:latin typeface="SpoqaHanSans-Regular" panose="020B0500000000000000" pitchFamily="50" charset="-127"/>
                  <a:ea typeface="SpoqaHanSans-Regular" panose="020B0500000000000000" pitchFamily="50" charset="-127"/>
                </a:rPr>
                <a:t>모든 가능한 회귀</a:t>
              </a:r>
              <a:endParaRPr lang="en-US" altLang="ko-KR" sz="1200" b="1" dirty="0">
                <a:latin typeface="SpoqaHanSans-Regular" panose="020B0500000000000000" pitchFamily="50" charset="-127"/>
                <a:ea typeface="SpoqaHanSans-Regular" panose="020B0500000000000000" pitchFamily="50" charset="-127"/>
              </a:endParaRPr>
            </a:p>
            <a:p>
              <a:pPr marL="171450" indent="-171450" algn="l">
                <a:lnSpc>
                  <a:spcPct val="100000"/>
                </a:lnSpc>
                <a:buFontTx/>
                <a:buChar char="-"/>
              </a:pPr>
              <a:r>
                <a:rPr lang="ko-KR" altLang="en-US" sz="1200" b="1" dirty="0">
                  <a:latin typeface="SpoqaHanSans-Regular" panose="020B0500000000000000" pitchFamily="50" charset="-127"/>
                  <a:ea typeface="SpoqaHanSans-Regular" panose="020B0500000000000000" pitchFamily="50" charset="-127"/>
                </a:rPr>
                <a:t>다공선성</a:t>
              </a:r>
              <a:endParaRPr lang="en-US" altLang="ko-KR" sz="1200" b="1" dirty="0">
                <a:latin typeface="SpoqaHanSans-Regular" panose="020B0500000000000000" pitchFamily="50" charset="-127"/>
                <a:ea typeface="SpoqaHanSans-Regular" panose="020B0500000000000000" pitchFamily="50" charset="-127"/>
              </a:endParaRPr>
            </a:p>
            <a:p>
              <a:pPr marL="171450" indent="-171450" algn="l">
                <a:lnSpc>
                  <a:spcPct val="100000"/>
                </a:lnSpc>
                <a:buFontTx/>
                <a:buChar char="-"/>
              </a:pPr>
              <a:r>
                <a:rPr lang="ko-KR" altLang="en-US" sz="1200" b="1" dirty="0" err="1">
                  <a:latin typeface="SpoqaHanSans-Regular" panose="020B0500000000000000" pitchFamily="50" charset="-127"/>
                  <a:ea typeface="SpoqaHanSans-Regular" panose="020B0500000000000000" pitchFamily="50" charset="-127"/>
                </a:rPr>
                <a:t>이상값</a:t>
              </a:r>
              <a:r>
                <a:rPr lang="ko-KR" altLang="en-US" sz="1200" b="1" dirty="0">
                  <a:latin typeface="SpoqaHanSans-Regular" panose="020B0500000000000000" pitchFamily="50" charset="-127"/>
                  <a:ea typeface="SpoqaHanSans-Regular" panose="020B0500000000000000" pitchFamily="50" charset="-127"/>
                </a:rPr>
                <a:t> 제거 </a:t>
              </a:r>
              <a:endParaRPr lang="en-US" altLang="ko-KR" sz="1200" b="1" dirty="0">
                <a:latin typeface="SpoqaHanSans-Regular" panose="020B0500000000000000" pitchFamily="50" charset="-127"/>
                <a:ea typeface="SpoqaHanSans-Regular" panose="020B0500000000000000" pitchFamily="50" charset="-127"/>
              </a:endParaRPr>
            </a:p>
            <a:p>
              <a:pPr marL="171450" indent="-171450" algn="l">
                <a:lnSpc>
                  <a:spcPct val="100000"/>
                </a:lnSpc>
                <a:buFontTx/>
                <a:buChar char="-"/>
              </a:pPr>
              <a:r>
                <a:rPr lang="ko-KR" altLang="en-US" sz="1200" b="1" dirty="0">
                  <a:latin typeface="SpoqaHanSans-Regular" panose="020B0500000000000000" pitchFamily="50" charset="-127"/>
                  <a:ea typeface="SpoqaHanSans-Regular" panose="020B0500000000000000" pitchFamily="50" charset="-127"/>
                </a:rPr>
                <a:t>교호작용</a:t>
              </a:r>
              <a:endParaRPr lang="en-US" altLang="ko-KR" sz="1200" b="1" dirty="0">
                <a:latin typeface="SpoqaHanSans-Regular" panose="020B0500000000000000" pitchFamily="50" charset="-127"/>
                <a:ea typeface="SpoqaHanSans-Regular" panose="020B0500000000000000" pitchFamily="50" charset="-127"/>
              </a:endParaRPr>
            </a:p>
            <a:p>
              <a:pPr marL="171450" indent="-171450" algn="l">
                <a:lnSpc>
                  <a:spcPct val="100000"/>
                </a:lnSpc>
                <a:buFontTx/>
                <a:buChar char="-"/>
              </a:pPr>
              <a:r>
                <a:rPr lang="ko-KR" altLang="en-US" sz="1200" b="1" dirty="0">
                  <a:latin typeface="SpoqaHanSans-Regular" panose="020B0500000000000000" pitchFamily="50" charset="-127"/>
                  <a:ea typeface="SpoqaHanSans-Regular" panose="020B0500000000000000" pitchFamily="50" charset="-127"/>
                </a:rPr>
                <a:t>가정사항 </a:t>
              </a: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4744607" y="571739"/>
              <a:ext cx="3619193" cy="1186996"/>
              <a:chOff x="4744607" y="571739"/>
              <a:chExt cx="3619193" cy="1186996"/>
            </a:xfrm>
          </p:grpSpPr>
          <p:sp>
            <p:nvSpPr>
              <p:cNvPr id="14" name="제목 19">
                <a:extLst>
                  <a:ext uri="{FF2B5EF4-FFF2-40B4-BE49-F238E27FC236}">
                    <a16:creationId xmlns:a16="http://schemas.microsoft.com/office/drawing/2014/main" xmlns="" id="{22DE615C-53A9-4E9D-ADB0-8B25E740CA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44607" y="571739"/>
                <a:ext cx="918432" cy="1037892"/>
              </a:xfrm>
              <a:prstGeom prst="rect">
                <a:avLst/>
              </a:prstGeom>
            </p:spPr>
            <p:txBody>
              <a:bodyPr vert="horz" lIns="0" tIns="45720" rIns="0" bIns="45720" rtlCol="0" anchor="ctr">
                <a:normAutofit lnSpcReduction="10000"/>
              </a:bodyPr>
              <a:lstStyle>
                <a:lvl1pPr marL="0" indent="0" algn="dist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  <a:defRPr sz="3400" b="1" kern="1200" spc="-70" baseline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4000" dirty="0">
                    <a:latin typeface="Bahnschrift Condensed" panose="020B0502040204020203" pitchFamily="34" charset="0"/>
                    <a:ea typeface="+mn-ea"/>
                  </a:rPr>
                  <a:t>01</a:t>
                </a:r>
                <a:r>
                  <a:rPr lang="en-US" altLang="ko-KR" sz="6000" dirty="0">
                    <a:latin typeface="+mn-ea"/>
                    <a:ea typeface="+mn-ea"/>
                  </a:rPr>
                  <a:t> </a:t>
                </a:r>
                <a:endParaRPr lang="ko-KR" altLang="en-US" sz="6000" dirty="0">
                  <a:latin typeface="+mn-ea"/>
                  <a:ea typeface="+mn-ea"/>
                </a:endParaRPr>
              </a:p>
            </p:txBody>
          </p:sp>
          <p:sp>
            <p:nvSpPr>
              <p:cNvPr id="15" name="제목 19">
                <a:extLst>
                  <a:ext uri="{FF2B5EF4-FFF2-40B4-BE49-F238E27FC236}">
                    <a16:creationId xmlns:a16="http://schemas.microsoft.com/office/drawing/2014/main" xmlns="" id="{46135405-D8A0-46A4-8B89-30EAD7F0C4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47543" y="720843"/>
                <a:ext cx="2916257" cy="1037892"/>
              </a:xfrm>
              <a:prstGeom prst="rect">
                <a:avLst/>
              </a:prstGeom>
            </p:spPr>
            <p:txBody>
              <a:bodyPr vert="horz" lIns="0" tIns="45720" rIns="0" bIns="45720" rtlCol="0" anchor="ctr">
                <a:normAutofit/>
              </a:bodyPr>
              <a:lstStyle>
                <a:lvl1pPr marL="0" indent="0" algn="dist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  <a:defRPr sz="3400" b="1" kern="1200" spc="-70" baseline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ko-KR" altLang="en-US" sz="1800" dirty="0">
                    <a:latin typeface="SpoqaHanSans-Regular" panose="020B0500000000000000" pitchFamily="50" charset="-127"/>
                    <a:ea typeface="SpoqaHanSans-Regular" panose="020B0500000000000000" pitchFamily="50" charset="-127"/>
                  </a:rPr>
                  <a:t>연구의 배경 및 목적 </a:t>
                </a:r>
                <a:r>
                  <a:rPr lang="en-US" altLang="ko-KR" sz="1800" dirty="0">
                    <a:latin typeface="SpoqaHanSans-Regular" panose="020B0500000000000000" pitchFamily="50" charset="-127"/>
                    <a:ea typeface="SpoqaHanSans-Regular" panose="020B0500000000000000" pitchFamily="50" charset="-127"/>
                  </a:rPr>
                  <a:t> </a:t>
                </a:r>
                <a:endParaRPr lang="ko-KR" altLang="en-US" sz="1800" dirty="0">
                  <a:latin typeface="SpoqaHanSans-Regular" panose="020B0500000000000000" pitchFamily="50" charset="-127"/>
                  <a:ea typeface="SpoqaHanSans-Regular" panose="020B0500000000000000" pitchFamily="50" charset="-127"/>
                </a:endParaRPr>
              </a:p>
            </p:txBody>
          </p: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xmlns="" id="{42634285-98B5-43AC-B226-927867D233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45846" y="1443625"/>
                <a:ext cx="2838643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/>
            <p:cNvGrpSpPr/>
            <p:nvPr/>
          </p:nvGrpSpPr>
          <p:grpSpPr>
            <a:xfrm>
              <a:off x="4697533" y="2165007"/>
              <a:ext cx="3643191" cy="1177769"/>
              <a:chOff x="4719866" y="1839389"/>
              <a:chExt cx="3643191" cy="1177769"/>
            </a:xfrm>
          </p:grpSpPr>
          <p:sp>
            <p:nvSpPr>
              <p:cNvPr id="16" name="제목 19">
                <a:extLst>
                  <a:ext uri="{FF2B5EF4-FFF2-40B4-BE49-F238E27FC236}">
                    <a16:creationId xmlns:a16="http://schemas.microsoft.com/office/drawing/2014/main" xmlns="" id="{B65ED94D-D124-4F67-9021-3821619954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44608" y="1839389"/>
                <a:ext cx="918430" cy="1037892"/>
              </a:xfrm>
              <a:prstGeom prst="rect">
                <a:avLst/>
              </a:prstGeom>
            </p:spPr>
            <p:txBody>
              <a:bodyPr vert="horz" lIns="0" tIns="45720" rIns="0" bIns="45720" rtlCol="0" anchor="ctr">
                <a:normAutofit lnSpcReduction="10000"/>
              </a:bodyPr>
              <a:lstStyle>
                <a:lvl1pPr marL="0" indent="0" algn="dist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  <a:defRPr sz="3400" b="1" kern="1200" spc="-70" baseline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4000" dirty="0">
                    <a:latin typeface="Bahnschrift Condensed" panose="020B0502040204020203" pitchFamily="34" charset="0"/>
                    <a:ea typeface="+mn-ea"/>
                  </a:rPr>
                  <a:t>02</a:t>
                </a:r>
                <a:r>
                  <a:rPr lang="en-US" altLang="ko-KR" sz="6000" dirty="0">
                    <a:latin typeface="+mn-ea"/>
                    <a:ea typeface="+mn-ea"/>
                  </a:rPr>
                  <a:t> </a:t>
                </a:r>
                <a:endParaRPr lang="ko-KR" altLang="en-US" sz="6000" dirty="0">
                  <a:latin typeface="+mn-ea"/>
                  <a:ea typeface="+mn-ea"/>
                </a:endParaRPr>
              </a:p>
            </p:txBody>
          </p: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xmlns="" id="{2F07D04E-E96F-4798-833D-FBCF3C976A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9866" y="2698245"/>
                <a:ext cx="2886955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제목 19">
                <a:extLst>
                  <a:ext uri="{FF2B5EF4-FFF2-40B4-BE49-F238E27FC236}">
                    <a16:creationId xmlns:a16="http://schemas.microsoft.com/office/drawing/2014/main" xmlns="" id="{46135405-D8A0-46A4-8B89-30EAD7F0C4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46800" y="1979267"/>
                <a:ext cx="2916257" cy="1037891"/>
              </a:xfrm>
              <a:prstGeom prst="rect">
                <a:avLst/>
              </a:prstGeom>
            </p:spPr>
            <p:txBody>
              <a:bodyPr vert="horz" lIns="0" tIns="45720" rIns="0" bIns="45720" rtlCol="0" anchor="ctr">
                <a:normAutofit/>
              </a:bodyPr>
              <a:lstStyle>
                <a:lvl1pPr marL="0" indent="0" algn="dist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  <a:defRPr sz="3400" b="1" kern="1200" spc="-70" baseline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ko-KR" altLang="en-US" sz="1800" dirty="0">
                    <a:latin typeface="SpoqaHanSans-Regular" panose="020B0500000000000000" pitchFamily="50" charset="-127"/>
                    <a:ea typeface="SpoqaHanSans-Regular" panose="020B0500000000000000" pitchFamily="50" charset="-127"/>
                  </a:rPr>
                  <a:t>회귀모형의 도출</a:t>
                </a: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4734974" y="5054559"/>
              <a:ext cx="3605750" cy="1198593"/>
              <a:chOff x="4732565" y="2923099"/>
              <a:chExt cx="3605750" cy="1198593"/>
            </a:xfrm>
          </p:grpSpPr>
          <p:sp>
            <p:nvSpPr>
              <p:cNvPr id="19" name="제목 19">
                <a:extLst>
                  <a:ext uri="{FF2B5EF4-FFF2-40B4-BE49-F238E27FC236}">
                    <a16:creationId xmlns:a16="http://schemas.microsoft.com/office/drawing/2014/main" xmlns="" id="{6224A02C-6265-45DD-8D9C-E73B701A31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44608" y="2923099"/>
                <a:ext cx="918430" cy="1037892"/>
              </a:xfrm>
              <a:prstGeom prst="rect">
                <a:avLst/>
              </a:prstGeom>
            </p:spPr>
            <p:txBody>
              <a:bodyPr vert="horz" lIns="0" tIns="45720" rIns="0" bIns="45720" rtlCol="0" anchor="ctr">
                <a:normAutofit lnSpcReduction="10000"/>
              </a:bodyPr>
              <a:lstStyle>
                <a:lvl1pPr marL="0" indent="0" algn="dist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  <a:defRPr sz="3400" b="1" kern="1200" spc="-70" baseline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4000" dirty="0">
                    <a:latin typeface="Bahnschrift Condensed" panose="020B0502040204020203" pitchFamily="34" charset="0"/>
                    <a:ea typeface="+mn-ea"/>
                  </a:rPr>
                  <a:t>03</a:t>
                </a:r>
                <a:r>
                  <a:rPr lang="en-US" altLang="ko-KR" sz="6000" dirty="0">
                    <a:latin typeface="+mn-ea"/>
                    <a:ea typeface="+mn-ea"/>
                  </a:rPr>
                  <a:t> </a:t>
                </a:r>
                <a:endParaRPr lang="ko-KR" altLang="en-US" sz="6000" dirty="0">
                  <a:latin typeface="+mn-ea"/>
                  <a:ea typeface="+mn-ea"/>
                </a:endParaRPr>
              </a:p>
            </p:txBody>
          </p: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xmlns="" id="{E6CDF9F0-CD3F-449A-A7D2-F9043E4EDE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2565" y="3810694"/>
                <a:ext cx="2849514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제목 19">
                <a:extLst>
                  <a:ext uri="{FF2B5EF4-FFF2-40B4-BE49-F238E27FC236}">
                    <a16:creationId xmlns:a16="http://schemas.microsoft.com/office/drawing/2014/main" xmlns="" id="{46135405-D8A0-46A4-8B89-30EAD7F0C4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22058" y="3083800"/>
                <a:ext cx="2916257" cy="1037892"/>
              </a:xfrm>
              <a:prstGeom prst="rect">
                <a:avLst/>
              </a:prstGeom>
            </p:spPr>
            <p:txBody>
              <a:bodyPr vert="horz" lIns="0" tIns="45720" rIns="0" bIns="45720" rtlCol="0" anchor="ctr">
                <a:normAutofit/>
              </a:bodyPr>
              <a:lstStyle>
                <a:lvl1pPr marL="0" indent="0" algn="dist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  <a:defRPr sz="3400" b="1" kern="1200" spc="-70" baseline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ko-KR" altLang="en-US" sz="1800" dirty="0">
                    <a:latin typeface="SpoqaHanSans-Regular" panose="020B0500000000000000" pitchFamily="50" charset="-127"/>
                    <a:ea typeface="SpoqaHanSans-Regular" panose="020B0500000000000000" pitchFamily="50" charset="-127"/>
                  </a:rPr>
                  <a:t>적용</a:t>
                </a:r>
              </a:p>
            </p:txBody>
          </p:sp>
        </p:grpSp>
        <p:sp>
          <p:nvSpPr>
            <p:cNvPr id="30" name="부제목 17">
              <a:extLst>
                <a:ext uri="{FF2B5EF4-FFF2-40B4-BE49-F238E27FC236}">
                  <a16:creationId xmlns:a16="http://schemas.microsoft.com/office/drawing/2014/main" xmlns="" id="{82D62D39-8FC5-484C-BCED-5772129E85E7}"/>
                </a:ext>
              </a:extLst>
            </p:cNvPr>
            <p:cNvSpPr txBox="1">
              <a:spLocks/>
            </p:cNvSpPr>
            <p:nvPr/>
          </p:nvSpPr>
          <p:spPr>
            <a:xfrm>
              <a:off x="5447543" y="1783698"/>
              <a:ext cx="3057072" cy="521187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marL="0" indent="0" algn="dist" defTabSz="914400" rtl="0" eaLnBrk="1" latinLnBrk="1" hangingPunct="1">
                <a:lnSpc>
                  <a:spcPct val="7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 spc="-70" baseline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7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 spc="-7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7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 spc="-7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7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 spc="-7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7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 spc="-7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l">
                <a:lnSpc>
                  <a:spcPct val="100000"/>
                </a:lnSpc>
                <a:buFontTx/>
                <a:buChar char="-"/>
              </a:pPr>
              <a:r>
                <a:rPr lang="ko-KR" altLang="en-US" sz="1200" b="1" dirty="0">
                  <a:latin typeface="SpoqaHanSans-Regular" panose="020B0500000000000000" pitchFamily="50" charset="-127"/>
                  <a:ea typeface="SpoqaHanSans-Regular" panose="020B0500000000000000" pitchFamily="50" charset="-127"/>
                </a:rPr>
                <a:t>연구 배경 </a:t>
              </a:r>
              <a:endParaRPr lang="en-US" altLang="ko-KR" sz="1200" b="1" dirty="0">
                <a:latin typeface="SpoqaHanSans-Regular" panose="020B0500000000000000" pitchFamily="50" charset="-127"/>
                <a:ea typeface="SpoqaHanSans-Regular" panose="020B0500000000000000" pitchFamily="50" charset="-127"/>
              </a:endParaRPr>
            </a:p>
            <a:p>
              <a:pPr marL="171450" indent="-171450" algn="l">
                <a:lnSpc>
                  <a:spcPct val="100000"/>
                </a:lnSpc>
                <a:buFontTx/>
                <a:buChar char="-"/>
              </a:pPr>
              <a:r>
                <a:rPr lang="ko-KR" altLang="en-US" sz="1200" b="1" dirty="0" err="1">
                  <a:latin typeface="SpoqaHanSans-Regular" panose="020B0500000000000000" pitchFamily="50" charset="-127"/>
                  <a:ea typeface="SpoqaHanSans-Regular" panose="020B0500000000000000" pitchFamily="50" charset="-127"/>
                </a:rPr>
                <a:t>자료출처</a:t>
              </a:r>
              <a:endParaRPr lang="en-US" altLang="ko-KR" sz="1200" b="1" dirty="0">
                <a:latin typeface="SpoqaHanSans-Regular" panose="020B0500000000000000" pitchFamily="50" charset="-127"/>
                <a:ea typeface="SpoqaHanSans-Regular" panose="020B0500000000000000" pitchFamily="50" charset="-127"/>
              </a:endParaRPr>
            </a:p>
            <a:p>
              <a:pPr algn="l">
                <a:lnSpc>
                  <a:spcPct val="100000"/>
                </a:lnSpc>
              </a:pPr>
              <a:endParaRPr lang="ko-KR" altLang="en-US" sz="1200" b="1" dirty="0">
                <a:latin typeface="SpoqaHanSans-Regular" panose="020B0500000000000000" pitchFamily="50" charset="-127"/>
                <a:ea typeface="SpoqaHanSans-Regular" panose="020B0500000000000000" pitchFamily="50" charset="-127"/>
              </a:endParaRPr>
            </a:p>
          </p:txBody>
        </p:sp>
        <p:sp>
          <p:nvSpPr>
            <p:cNvPr id="33" name="부제목 17">
              <a:extLst>
                <a:ext uri="{FF2B5EF4-FFF2-40B4-BE49-F238E27FC236}">
                  <a16:creationId xmlns:a16="http://schemas.microsoft.com/office/drawing/2014/main" xmlns="" id="{D71258C2-7E87-4E22-A9BA-6A7F8B3899C7}"/>
                </a:ext>
              </a:extLst>
            </p:cNvPr>
            <p:cNvSpPr txBox="1">
              <a:spLocks/>
            </p:cNvSpPr>
            <p:nvPr/>
          </p:nvSpPr>
          <p:spPr>
            <a:xfrm>
              <a:off x="5414363" y="6092451"/>
              <a:ext cx="3057072" cy="521187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marL="0" indent="0" algn="dist" defTabSz="914400" rtl="0" eaLnBrk="1" latinLnBrk="1" hangingPunct="1">
                <a:lnSpc>
                  <a:spcPct val="7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 spc="-70" baseline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7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 spc="-7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7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 spc="-7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7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 spc="-7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7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 spc="-7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l">
                <a:lnSpc>
                  <a:spcPct val="100000"/>
                </a:lnSpc>
                <a:buFontTx/>
                <a:buChar char="-"/>
              </a:pPr>
              <a:r>
                <a:rPr lang="en-US" altLang="ko-KR" sz="1200" b="1" dirty="0">
                  <a:latin typeface="SpoqaHanSans-Regular" panose="020B0500000000000000" pitchFamily="50" charset="-127"/>
                  <a:ea typeface="SpoqaHanSans-Regular" panose="020B0500000000000000" pitchFamily="50" charset="-127"/>
                </a:rPr>
                <a:t>18-19 </a:t>
              </a:r>
              <a:r>
                <a:rPr lang="ko-KR" altLang="en-US" sz="1200" b="1" dirty="0">
                  <a:latin typeface="SpoqaHanSans-Regular" panose="020B0500000000000000" pitchFamily="50" charset="-127"/>
                  <a:ea typeface="SpoqaHanSans-Regular" panose="020B0500000000000000" pitchFamily="50" charset="-127"/>
                </a:rPr>
                <a:t>유럽 </a:t>
              </a:r>
              <a:r>
                <a:rPr lang="en-US" altLang="ko-KR" sz="1200" b="1" dirty="0">
                  <a:latin typeface="SpoqaHanSans-Regular" panose="020B0500000000000000" pitchFamily="50" charset="-127"/>
                  <a:ea typeface="SpoqaHanSans-Regular" panose="020B0500000000000000" pitchFamily="50" charset="-127"/>
                </a:rPr>
                <a:t>4</a:t>
              </a:r>
              <a:r>
                <a:rPr lang="ko-KR" altLang="en-US" sz="1200" b="1" dirty="0">
                  <a:latin typeface="SpoqaHanSans-Regular" panose="020B0500000000000000" pitchFamily="50" charset="-127"/>
                  <a:ea typeface="SpoqaHanSans-Regular" panose="020B0500000000000000" pitchFamily="50" charset="-127"/>
                </a:rPr>
                <a:t>대 리그 비교</a:t>
              </a:r>
              <a:endParaRPr lang="en-US" altLang="ko-KR" sz="1200" b="1" dirty="0">
                <a:latin typeface="SpoqaHanSans-Regular" panose="020B0500000000000000" pitchFamily="50" charset="-127"/>
                <a:ea typeface="SpoqaHanSans-Regular" panose="020B0500000000000000" pitchFamily="50" charset="-127"/>
              </a:endParaRPr>
            </a:p>
            <a:p>
              <a:pPr algn="l">
                <a:lnSpc>
                  <a:spcPct val="100000"/>
                </a:lnSpc>
              </a:pPr>
              <a:endParaRPr lang="ko-KR" altLang="en-US" sz="1200" b="1" dirty="0">
                <a:latin typeface="SpoqaHanSans-Regular" panose="020B0500000000000000" pitchFamily="50" charset="-127"/>
                <a:ea typeface="SpoqaHanSans-Regular" panose="020B0500000000000000" pitchFamily="50" charset="-127"/>
              </a:endParaRPr>
            </a:p>
          </p:txBody>
        </p:sp>
      </p:grpSp>
      <p:sp>
        <p:nvSpPr>
          <p:cNvPr id="42" name="부제목 17">
            <a:extLst>
              <a:ext uri="{FF2B5EF4-FFF2-40B4-BE49-F238E27FC236}">
                <a16:creationId xmlns:a16="http://schemas.microsoft.com/office/drawing/2014/main" xmlns="" id="{6911D3D5-7661-4EA1-9E8F-12BD8C51F25E}"/>
              </a:ext>
            </a:extLst>
          </p:cNvPr>
          <p:cNvSpPr txBox="1">
            <a:spLocks/>
          </p:cNvSpPr>
          <p:nvPr/>
        </p:nvSpPr>
        <p:spPr>
          <a:xfrm>
            <a:off x="1356312" y="3057281"/>
            <a:ext cx="3057072" cy="521187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0" indent="0" algn="dist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70" baseline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ko-KR" altLang="en-US" sz="1200" b="1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축구 전술을 통해보는 </a:t>
            </a:r>
            <a:r>
              <a:rPr lang="ko-KR" altLang="en-US" sz="1200" b="1" dirty="0">
                <a:solidFill>
                  <a:srgbClr val="FFC000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승점 예측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xmlns="" id="{BA530486-9AEF-4FDA-8C22-71A29EA232AC}"/>
              </a:ext>
            </a:extLst>
          </p:cNvPr>
          <p:cNvCxnSpPr>
            <a:cxnSpLocks/>
          </p:cNvCxnSpPr>
          <p:nvPr/>
        </p:nvCxnSpPr>
        <p:spPr>
          <a:xfrm>
            <a:off x="1365837" y="3060699"/>
            <a:ext cx="36136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154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B16A384C-B3FB-4B3B-BE81-4102D9E2CF4A}"/>
              </a:ext>
            </a:extLst>
          </p:cNvPr>
          <p:cNvGrpSpPr/>
          <p:nvPr/>
        </p:nvGrpSpPr>
        <p:grpSpPr>
          <a:xfrm>
            <a:off x="359362" y="170295"/>
            <a:ext cx="3162974" cy="1382161"/>
            <a:chOff x="359362" y="170295"/>
            <a:chExt cx="3162974" cy="1382161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xmlns="" id="{64D42ABD-9066-4F32-A099-53E5E036B569}"/>
                </a:ext>
              </a:extLst>
            </p:cNvPr>
            <p:cNvCxnSpPr>
              <a:cxnSpLocks/>
            </p:cNvCxnSpPr>
            <p:nvPr/>
          </p:nvCxnSpPr>
          <p:spPr>
            <a:xfrm>
              <a:off x="359362" y="241300"/>
              <a:ext cx="7931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xmlns="" id="{0CE07985-FF1E-4628-8279-A0D88A5E5E21}"/>
                </a:ext>
              </a:extLst>
            </p:cNvPr>
            <p:cNvCxnSpPr>
              <a:cxnSpLocks/>
            </p:cNvCxnSpPr>
            <p:nvPr/>
          </p:nvCxnSpPr>
          <p:spPr>
            <a:xfrm>
              <a:off x="372706" y="241300"/>
              <a:ext cx="0" cy="1092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xmlns="" id="{A5F7B7E5-73DF-4282-8491-7F1F2A561AEC}"/>
                </a:ext>
              </a:extLst>
            </p:cNvPr>
            <p:cNvCxnSpPr>
              <a:cxnSpLocks/>
            </p:cNvCxnSpPr>
            <p:nvPr/>
          </p:nvCxnSpPr>
          <p:spPr>
            <a:xfrm>
              <a:off x="362537" y="1333500"/>
              <a:ext cx="7880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xmlns="" id="{1B1F8A98-AE8A-478B-A9F6-3F9BCAE443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0922" y="1153894"/>
              <a:ext cx="0" cy="1796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xmlns="" id="{1CC57BFE-8112-421C-9C3B-4B0E47B093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9181" y="241300"/>
              <a:ext cx="0" cy="1796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xmlns="" id="{5AAB2840-E965-468B-8F66-A21FB4915F24}"/>
                </a:ext>
              </a:extLst>
            </p:cNvPr>
            <p:cNvCxnSpPr>
              <a:cxnSpLocks/>
            </p:cNvCxnSpPr>
            <p:nvPr/>
          </p:nvCxnSpPr>
          <p:spPr>
            <a:xfrm>
              <a:off x="593240" y="878319"/>
              <a:ext cx="20166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제목 19">
              <a:extLst>
                <a:ext uri="{FF2B5EF4-FFF2-40B4-BE49-F238E27FC236}">
                  <a16:creationId xmlns:a16="http://schemas.microsoft.com/office/drawing/2014/main" xmlns="" id="{AF06B5AD-BDFB-4667-8425-B6638EF9C929}"/>
                </a:ext>
              </a:extLst>
            </p:cNvPr>
            <p:cNvSpPr txBox="1">
              <a:spLocks/>
            </p:cNvSpPr>
            <p:nvPr/>
          </p:nvSpPr>
          <p:spPr>
            <a:xfrm>
              <a:off x="554912" y="170295"/>
              <a:ext cx="2967424" cy="1037892"/>
            </a:xfrm>
            <a:prstGeom prst="rect">
              <a:avLst/>
            </a:prstGeom>
          </p:spPr>
          <p:txBody>
            <a:bodyPr vert="horz" lIns="0" tIns="45720" rIns="0" bIns="45720" rtlCol="0" anchor="ctr">
              <a:normAutofit/>
            </a:bodyPr>
            <a:lstStyle>
              <a:lvl1pPr marL="0" indent="0" algn="dist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 sz="3400" b="1" kern="1200" spc="-70" baseline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800" dirty="0">
                  <a:solidFill>
                    <a:schemeClr val="tx1"/>
                  </a:solidFill>
                  <a:latin typeface="SpoqaHanSans-Regular" panose="020B0500000000000000" pitchFamily="50" charset="-127"/>
                  <a:ea typeface="SpoqaHanSans-Regular" panose="020B0500000000000000" pitchFamily="50" charset="-127"/>
                </a:rPr>
                <a:t>회귀모형</a:t>
              </a:r>
            </a:p>
          </p:txBody>
        </p:sp>
        <p:sp>
          <p:nvSpPr>
            <p:cNvPr id="34" name="제목 19">
              <a:extLst>
                <a:ext uri="{FF2B5EF4-FFF2-40B4-BE49-F238E27FC236}">
                  <a16:creationId xmlns:a16="http://schemas.microsoft.com/office/drawing/2014/main" xmlns="" id="{97EBB11D-B95D-48DD-853D-3EE971FDA9A4}"/>
                </a:ext>
              </a:extLst>
            </p:cNvPr>
            <p:cNvSpPr txBox="1">
              <a:spLocks/>
            </p:cNvSpPr>
            <p:nvPr/>
          </p:nvSpPr>
          <p:spPr>
            <a:xfrm>
              <a:off x="571432" y="514564"/>
              <a:ext cx="975347" cy="1037892"/>
            </a:xfrm>
            <a:prstGeom prst="rect">
              <a:avLst/>
            </a:prstGeom>
          </p:spPr>
          <p:txBody>
            <a:bodyPr vert="horz" lIns="0" tIns="45720" rIns="0" bIns="45720" rtlCol="0" anchor="ctr">
              <a:normAutofit/>
            </a:bodyPr>
            <a:lstStyle>
              <a:lvl1pPr marL="0" indent="0" algn="dist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 sz="3400" b="1" kern="1200" spc="-70" baseline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600" dirty="0">
                  <a:solidFill>
                    <a:schemeClr val="tx1"/>
                  </a:solidFill>
                  <a:latin typeface="SpoqaHanSans-Regular" panose="020B0500000000000000" pitchFamily="50" charset="-127"/>
                  <a:ea typeface="SpoqaHanSans-Regular" panose="020B0500000000000000" pitchFamily="50" charset="-127"/>
                  <a:cs typeface="Arial" panose="020B0604020202020204" pitchFamily="34" charset="0"/>
                </a:rPr>
                <a:t>2-6</a:t>
              </a:r>
              <a:endParaRPr lang="ko-KR" altLang="en-US" sz="1600" dirty="0">
                <a:solidFill>
                  <a:schemeClr val="tx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35" name="제목 19">
            <a:extLst>
              <a:ext uri="{FF2B5EF4-FFF2-40B4-BE49-F238E27FC236}">
                <a16:creationId xmlns:a16="http://schemas.microsoft.com/office/drawing/2014/main" xmlns="" id="{302BBB44-C55D-4A6E-94AE-F876C126AF89}"/>
              </a:ext>
            </a:extLst>
          </p:cNvPr>
          <p:cNvSpPr txBox="1">
            <a:spLocks/>
          </p:cNvSpPr>
          <p:nvPr/>
        </p:nvSpPr>
        <p:spPr>
          <a:xfrm>
            <a:off x="1755674" y="224452"/>
            <a:ext cx="2967424" cy="103789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400" b="1" kern="1200" spc="-70" baseline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dirty="0">
                <a:solidFill>
                  <a:schemeClr val="tx1"/>
                </a:solidFill>
                <a:latin typeface="+mn-ea"/>
                <a:ea typeface="+mn-ea"/>
              </a:rPr>
              <a:t>교호작용 확인</a:t>
            </a:r>
          </a:p>
        </p:txBody>
      </p:sp>
      <p:sp>
        <p:nvSpPr>
          <p:cNvPr id="36" name="제목 19">
            <a:extLst>
              <a:ext uri="{FF2B5EF4-FFF2-40B4-BE49-F238E27FC236}">
                <a16:creationId xmlns:a16="http://schemas.microsoft.com/office/drawing/2014/main" xmlns="" id="{5A1D42D3-5FE9-4422-AF2C-AE1E596C1191}"/>
              </a:ext>
            </a:extLst>
          </p:cNvPr>
          <p:cNvSpPr txBox="1">
            <a:spLocks/>
          </p:cNvSpPr>
          <p:nvPr/>
        </p:nvSpPr>
        <p:spPr>
          <a:xfrm>
            <a:off x="1791228" y="510306"/>
            <a:ext cx="5201158" cy="103789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400" b="1" kern="1200" spc="-70" baseline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11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A641AC5-B3FE-4703-9F09-14FA56AB5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361" y="1382858"/>
            <a:ext cx="5789473" cy="525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182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B31CB38-3411-4F7A-9540-A5887214A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67" y="1427157"/>
            <a:ext cx="8900931" cy="5102794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B16A384C-B3FB-4B3B-BE81-4102D9E2CF4A}"/>
              </a:ext>
            </a:extLst>
          </p:cNvPr>
          <p:cNvGrpSpPr/>
          <p:nvPr/>
        </p:nvGrpSpPr>
        <p:grpSpPr>
          <a:xfrm>
            <a:off x="359362" y="170295"/>
            <a:ext cx="3162974" cy="1382161"/>
            <a:chOff x="359362" y="170295"/>
            <a:chExt cx="3162974" cy="1382161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xmlns="" id="{64D42ABD-9066-4F32-A099-53E5E036B569}"/>
                </a:ext>
              </a:extLst>
            </p:cNvPr>
            <p:cNvCxnSpPr>
              <a:cxnSpLocks/>
            </p:cNvCxnSpPr>
            <p:nvPr/>
          </p:nvCxnSpPr>
          <p:spPr>
            <a:xfrm>
              <a:off x="359362" y="241300"/>
              <a:ext cx="7931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xmlns="" id="{0CE07985-FF1E-4628-8279-A0D88A5E5E21}"/>
                </a:ext>
              </a:extLst>
            </p:cNvPr>
            <p:cNvCxnSpPr>
              <a:cxnSpLocks/>
            </p:cNvCxnSpPr>
            <p:nvPr/>
          </p:nvCxnSpPr>
          <p:spPr>
            <a:xfrm>
              <a:off x="372706" y="241300"/>
              <a:ext cx="0" cy="1092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xmlns="" id="{A5F7B7E5-73DF-4282-8491-7F1F2A561AEC}"/>
                </a:ext>
              </a:extLst>
            </p:cNvPr>
            <p:cNvCxnSpPr>
              <a:cxnSpLocks/>
            </p:cNvCxnSpPr>
            <p:nvPr/>
          </p:nvCxnSpPr>
          <p:spPr>
            <a:xfrm>
              <a:off x="362537" y="1333500"/>
              <a:ext cx="7880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xmlns="" id="{1B1F8A98-AE8A-478B-A9F6-3F9BCAE443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0922" y="1153894"/>
              <a:ext cx="0" cy="1796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xmlns="" id="{1CC57BFE-8112-421C-9C3B-4B0E47B093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9181" y="241300"/>
              <a:ext cx="0" cy="1796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xmlns="" id="{5AAB2840-E965-468B-8F66-A21FB4915F24}"/>
                </a:ext>
              </a:extLst>
            </p:cNvPr>
            <p:cNvCxnSpPr>
              <a:cxnSpLocks/>
            </p:cNvCxnSpPr>
            <p:nvPr/>
          </p:nvCxnSpPr>
          <p:spPr>
            <a:xfrm>
              <a:off x="593240" y="878319"/>
              <a:ext cx="20166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제목 19">
              <a:extLst>
                <a:ext uri="{FF2B5EF4-FFF2-40B4-BE49-F238E27FC236}">
                  <a16:creationId xmlns:a16="http://schemas.microsoft.com/office/drawing/2014/main" xmlns="" id="{AF06B5AD-BDFB-4667-8425-B6638EF9C929}"/>
                </a:ext>
              </a:extLst>
            </p:cNvPr>
            <p:cNvSpPr txBox="1">
              <a:spLocks/>
            </p:cNvSpPr>
            <p:nvPr/>
          </p:nvSpPr>
          <p:spPr>
            <a:xfrm>
              <a:off x="554912" y="170295"/>
              <a:ext cx="2967424" cy="1037892"/>
            </a:xfrm>
            <a:prstGeom prst="rect">
              <a:avLst/>
            </a:prstGeom>
          </p:spPr>
          <p:txBody>
            <a:bodyPr vert="horz" lIns="0" tIns="45720" rIns="0" bIns="45720" rtlCol="0" anchor="ctr">
              <a:normAutofit/>
            </a:bodyPr>
            <a:lstStyle>
              <a:lvl1pPr marL="0" indent="0" algn="dist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 sz="3400" b="1" kern="1200" spc="-70" baseline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800" dirty="0">
                  <a:solidFill>
                    <a:schemeClr val="tx1"/>
                  </a:solidFill>
                  <a:latin typeface="SpoqaHanSans-Regular" panose="020B0500000000000000" pitchFamily="50" charset="-127"/>
                  <a:ea typeface="SpoqaHanSans-Regular" panose="020B0500000000000000" pitchFamily="50" charset="-127"/>
                </a:rPr>
                <a:t>회귀모형</a:t>
              </a:r>
            </a:p>
          </p:txBody>
        </p:sp>
        <p:sp>
          <p:nvSpPr>
            <p:cNvPr id="34" name="제목 19">
              <a:extLst>
                <a:ext uri="{FF2B5EF4-FFF2-40B4-BE49-F238E27FC236}">
                  <a16:creationId xmlns:a16="http://schemas.microsoft.com/office/drawing/2014/main" xmlns="" id="{97EBB11D-B95D-48DD-853D-3EE971FDA9A4}"/>
                </a:ext>
              </a:extLst>
            </p:cNvPr>
            <p:cNvSpPr txBox="1">
              <a:spLocks/>
            </p:cNvSpPr>
            <p:nvPr/>
          </p:nvSpPr>
          <p:spPr>
            <a:xfrm>
              <a:off x="571432" y="514564"/>
              <a:ext cx="975347" cy="1037892"/>
            </a:xfrm>
            <a:prstGeom prst="rect">
              <a:avLst/>
            </a:prstGeom>
          </p:spPr>
          <p:txBody>
            <a:bodyPr vert="horz" lIns="0" tIns="45720" rIns="0" bIns="45720" rtlCol="0" anchor="ctr">
              <a:normAutofit/>
            </a:bodyPr>
            <a:lstStyle>
              <a:lvl1pPr marL="0" indent="0" algn="dist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 sz="3400" b="1" kern="1200" spc="-70" baseline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600" dirty="0">
                  <a:solidFill>
                    <a:schemeClr val="tx1"/>
                  </a:solidFill>
                  <a:latin typeface="SpoqaHanSans-Regular" panose="020B0500000000000000" pitchFamily="50" charset="-127"/>
                  <a:ea typeface="SpoqaHanSans-Regular" panose="020B0500000000000000" pitchFamily="50" charset="-127"/>
                  <a:cs typeface="Arial" panose="020B0604020202020204" pitchFamily="34" charset="0"/>
                </a:rPr>
                <a:t>2-6</a:t>
              </a:r>
              <a:endParaRPr lang="ko-KR" altLang="en-US" sz="1600" dirty="0">
                <a:solidFill>
                  <a:schemeClr val="tx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35" name="제목 19">
            <a:extLst>
              <a:ext uri="{FF2B5EF4-FFF2-40B4-BE49-F238E27FC236}">
                <a16:creationId xmlns:a16="http://schemas.microsoft.com/office/drawing/2014/main" xmlns="" id="{302BBB44-C55D-4A6E-94AE-F876C126AF89}"/>
              </a:ext>
            </a:extLst>
          </p:cNvPr>
          <p:cNvSpPr txBox="1">
            <a:spLocks/>
          </p:cNvSpPr>
          <p:nvPr/>
        </p:nvSpPr>
        <p:spPr>
          <a:xfrm>
            <a:off x="1755674" y="224452"/>
            <a:ext cx="2967424" cy="103789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400" b="1" kern="1200" spc="-70" baseline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dirty="0">
                <a:solidFill>
                  <a:schemeClr val="tx1"/>
                </a:solidFill>
                <a:latin typeface="+mn-ea"/>
                <a:ea typeface="+mn-ea"/>
              </a:rPr>
              <a:t>교호작용</a:t>
            </a:r>
          </a:p>
        </p:txBody>
      </p:sp>
      <p:sp>
        <p:nvSpPr>
          <p:cNvPr id="36" name="제목 19">
            <a:extLst>
              <a:ext uri="{FF2B5EF4-FFF2-40B4-BE49-F238E27FC236}">
                <a16:creationId xmlns:a16="http://schemas.microsoft.com/office/drawing/2014/main" xmlns="" id="{5A1D42D3-5FE9-4422-AF2C-AE1E596C1191}"/>
              </a:ext>
            </a:extLst>
          </p:cNvPr>
          <p:cNvSpPr txBox="1">
            <a:spLocks/>
          </p:cNvSpPr>
          <p:nvPr/>
        </p:nvSpPr>
        <p:spPr>
          <a:xfrm>
            <a:off x="1791228" y="510306"/>
            <a:ext cx="5201158" cy="103789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400" b="1" kern="1200" spc="-70" baseline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100" dirty="0">
                <a:solidFill>
                  <a:schemeClr val="tx1"/>
                </a:solidFill>
                <a:latin typeface="+mn-ea"/>
                <a:ea typeface="+mn-ea"/>
              </a:rPr>
              <a:t>분산분석</a:t>
            </a:r>
          </a:p>
        </p:txBody>
      </p:sp>
    </p:spTree>
    <p:extLst>
      <p:ext uri="{BB962C8B-B14F-4D97-AF65-F5344CB8AC3E}">
        <p14:creationId xmlns:p14="http://schemas.microsoft.com/office/powerpoint/2010/main" val="1481911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B31CB38-3411-4F7A-9540-A5887214A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67" y="1427157"/>
            <a:ext cx="8900931" cy="5102794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B16A384C-B3FB-4B3B-BE81-4102D9E2CF4A}"/>
              </a:ext>
            </a:extLst>
          </p:cNvPr>
          <p:cNvGrpSpPr/>
          <p:nvPr/>
        </p:nvGrpSpPr>
        <p:grpSpPr>
          <a:xfrm>
            <a:off x="359362" y="170295"/>
            <a:ext cx="3162974" cy="1382161"/>
            <a:chOff x="359362" y="170295"/>
            <a:chExt cx="3162974" cy="1382161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xmlns="" id="{64D42ABD-9066-4F32-A099-53E5E036B569}"/>
                </a:ext>
              </a:extLst>
            </p:cNvPr>
            <p:cNvCxnSpPr>
              <a:cxnSpLocks/>
            </p:cNvCxnSpPr>
            <p:nvPr/>
          </p:nvCxnSpPr>
          <p:spPr>
            <a:xfrm>
              <a:off x="359362" y="241300"/>
              <a:ext cx="7931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xmlns="" id="{0CE07985-FF1E-4628-8279-A0D88A5E5E21}"/>
                </a:ext>
              </a:extLst>
            </p:cNvPr>
            <p:cNvCxnSpPr>
              <a:cxnSpLocks/>
            </p:cNvCxnSpPr>
            <p:nvPr/>
          </p:nvCxnSpPr>
          <p:spPr>
            <a:xfrm>
              <a:off x="372706" y="241300"/>
              <a:ext cx="0" cy="1092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xmlns="" id="{A5F7B7E5-73DF-4282-8491-7F1F2A561AEC}"/>
                </a:ext>
              </a:extLst>
            </p:cNvPr>
            <p:cNvCxnSpPr>
              <a:cxnSpLocks/>
            </p:cNvCxnSpPr>
            <p:nvPr/>
          </p:nvCxnSpPr>
          <p:spPr>
            <a:xfrm>
              <a:off x="362537" y="1333500"/>
              <a:ext cx="7880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xmlns="" id="{1B1F8A98-AE8A-478B-A9F6-3F9BCAE443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0922" y="1153894"/>
              <a:ext cx="0" cy="1796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xmlns="" id="{1CC57BFE-8112-421C-9C3B-4B0E47B093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9181" y="241300"/>
              <a:ext cx="0" cy="1796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xmlns="" id="{5AAB2840-E965-468B-8F66-A21FB4915F24}"/>
                </a:ext>
              </a:extLst>
            </p:cNvPr>
            <p:cNvCxnSpPr>
              <a:cxnSpLocks/>
            </p:cNvCxnSpPr>
            <p:nvPr/>
          </p:nvCxnSpPr>
          <p:spPr>
            <a:xfrm>
              <a:off x="593240" y="878319"/>
              <a:ext cx="20166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제목 19">
              <a:extLst>
                <a:ext uri="{FF2B5EF4-FFF2-40B4-BE49-F238E27FC236}">
                  <a16:creationId xmlns:a16="http://schemas.microsoft.com/office/drawing/2014/main" xmlns="" id="{AF06B5AD-BDFB-4667-8425-B6638EF9C929}"/>
                </a:ext>
              </a:extLst>
            </p:cNvPr>
            <p:cNvSpPr txBox="1">
              <a:spLocks/>
            </p:cNvSpPr>
            <p:nvPr/>
          </p:nvSpPr>
          <p:spPr>
            <a:xfrm>
              <a:off x="554912" y="170295"/>
              <a:ext cx="2967424" cy="1037892"/>
            </a:xfrm>
            <a:prstGeom prst="rect">
              <a:avLst/>
            </a:prstGeom>
          </p:spPr>
          <p:txBody>
            <a:bodyPr vert="horz" lIns="0" tIns="45720" rIns="0" bIns="45720" rtlCol="0" anchor="ctr">
              <a:normAutofit/>
            </a:bodyPr>
            <a:lstStyle>
              <a:lvl1pPr marL="0" indent="0" algn="dist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 sz="3400" b="1" kern="1200" spc="-70" baseline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800" dirty="0">
                  <a:solidFill>
                    <a:schemeClr val="tx1"/>
                  </a:solidFill>
                  <a:latin typeface="SpoqaHanSans-Regular" panose="020B0500000000000000" pitchFamily="50" charset="-127"/>
                  <a:ea typeface="SpoqaHanSans-Regular" panose="020B0500000000000000" pitchFamily="50" charset="-127"/>
                </a:rPr>
                <a:t>회귀모형</a:t>
              </a:r>
            </a:p>
          </p:txBody>
        </p:sp>
        <p:sp>
          <p:nvSpPr>
            <p:cNvPr id="34" name="제목 19">
              <a:extLst>
                <a:ext uri="{FF2B5EF4-FFF2-40B4-BE49-F238E27FC236}">
                  <a16:creationId xmlns:a16="http://schemas.microsoft.com/office/drawing/2014/main" xmlns="" id="{97EBB11D-B95D-48DD-853D-3EE971FDA9A4}"/>
                </a:ext>
              </a:extLst>
            </p:cNvPr>
            <p:cNvSpPr txBox="1">
              <a:spLocks/>
            </p:cNvSpPr>
            <p:nvPr/>
          </p:nvSpPr>
          <p:spPr>
            <a:xfrm>
              <a:off x="571432" y="514564"/>
              <a:ext cx="975347" cy="1037892"/>
            </a:xfrm>
            <a:prstGeom prst="rect">
              <a:avLst/>
            </a:prstGeom>
          </p:spPr>
          <p:txBody>
            <a:bodyPr vert="horz" lIns="0" tIns="45720" rIns="0" bIns="45720" rtlCol="0" anchor="ctr">
              <a:normAutofit/>
            </a:bodyPr>
            <a:lstStyle>
              <a:lvl1pPr marL="0" indent="0" algn="dist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 sz="3400" b="1" kern="1200" spc="-70" baseline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600" dirty="0">
                  <a:solidFill>
                    <a:schemeClr val="tx1"/>
                  </a:solidFill>
                  <a:latin typeface="SpoqaHanSans-Regular" panose="020B0500000000000000" pitchFamily="50" charset="-127"/>
                  <a:ea typeface="SpoqaHanSans-Regular" panose="020B0500000000000000" pitchFamily="50" charset="-127"/>
                  <a:cs typeface="Arial" panose="020B0604020202020204" pitchFamily="34" charset="0"/>
                </a:rPr>
                <a:t>2-6</a:t>
              </a:r>
              <a:endParaRPr lang="ko-KR" altLang="en-US" sz="1600" dirty="0">
                <a:solidFill>
                  <a:schemeClr val="tx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35" name="제목 19">
            <a:extLst>
              <a:ext uri="{FF2B5EF4-FFF2-40B4-BE49-F238E27FC236}">
                <a16:creationId xmlns:a16="http://schemas.microsoft.com/office/drawing/2014/main" xmlns="" id="{302BBB44-C55D-4A6E-94AE-F876C126AF89}"/>
              </a:ext>
            </a:extLst>
          </p:cNvPr>
          <p:cNvSpPr txBox="1">
            <a:spLocks/>
          </p:cNvSpPr>
          <p:nvPr/>
        </p:nvSpPr>
        <p:spPr>
          <a:xfrm>
            <a:off x="1755674" y="224452"/>
            <a:ext cx="2967424" cy="103789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400" b="1" kern="1200" spc="-70" baseline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dirty="0">
                <a:solidFill>
                  <a:schemeClr val="tx1"/>
                </a:solidFill>
                <a:latin typeface="+mn-ea"/>
                <a:ea typeface="+mn-ea"/>
              </a:rPr>
              <a:t>교호 작용</a:t>
            </a:r>
          </a:p>
        </p:txBody>
      </p:sp>
      <p:sp>
        <p:nvSpPr>
          <p:cNvPr id="36" name="제목 19">
            <a:extLst>
              <a:ext uri="{FF2B5EF4-FFF2-40B4-BE49-F238E27FC236}">
                <a16:creationId xmlns:a16="http://schemas.microsoft.com/office/drawing/2014/main" xmlns="" id="{5A1D42D3-5FE9-4422-AF2C-AE1E596C1191}"/>
              </a:ext>
            </a:extLst>
          </p:cNvPr>
          <p:cNvSpPr txBox="1">
            <a:spLocks/>
          </p:cNvSpPr>
          <p:nvPr/>
        </p:nvSpPr>
        <p:spPr>
          <a:xfrm>
            <a:off x="1791228" y="510306"/>
            <a:ext cx="5201158" cy="103789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400" b="1" kern="1200" spc="-70" baseline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100" dirty="0">
                <a:solidFill>
                  <a:schemeClr val="tx1"/>
                </a:solidFill>
                <a:latin typeface="+mn-ea"/>
                <a:ea typeface="+mn-ea"/>
              </a:rPr>
              <a:t>분산분석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665FAE2C-F81A-44F8-80CA-E32C0CFAC002}"/>
              </a:ext>
            </a:extLst>
          </p:cNvPr>
          <p:cNvSpPr/>
          <p:nvPr/>
        </p:nvSpPr>
        <p:spPr>
          <a:xfrm>
            <a:off x="0" y="0"/>
            <a:ext cx="9144000" cy="6924675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4171A61E-F2F8-4F4C-9ECE-860AECF345E8}"/>
              </a:ext>
            </a:extLst>
          </p:cNvPr>
          <p:cNvGrpSpPr/>
          <p:nvPr/>
        </p:nvGrpSpPr>
        <p:grpSpPr>
          <a:xfrm>
            <a:off x="1785989" y="1634164"/>
            <a:ext cx="5605886" cy="840435"/>
            <a:chOff x="2079517" y="1875370"/>
            <a:chExt cx="4984966" cy="659243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D9AF1787-214E-4154-996F-4BF61F0C0260}"/>
                </a:ext>
              </a:extLst>
            </p:cNvPr>
            <p:cNvSpPr/>
            <p:nvPr/>
          </p:nvSpPr>
          <p:spPr>
            <a:xfrm>
              <a:off x="2079517" y="1875370"/>
              <a:ext cx="4984966" cy="60764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내용 개체 틀 2">
              <a:extLst>
                <a:ext uri="{FF2B5EF4-FFF2-40B4-BE49-F238E27FC236}">
                  <a16:creationId xmlns:a16="http://schemas.microsoft.com/office/drawing/2014/main" xmlns="" id="{09896212-BB80-45E6-AAC0-80099D15FBC0}"/>
                </a:ext>
              </a:extLst>
            </p:cNvPr>
            <p:cNvSpPr txBox="1">
              <a:spLocks/>
            </p:cNvSpPr>
            <p:nvPr/>
          </p:nvSpPr>
          <p:spPr>
            <a:xfrm>
              <a:off x="2574084" y="1900042"/>
              <a:ext cx="4140200" cy="63457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indent="0" algn="ctr" defTabSz="914400" latinLnBrk="1">
                <a:lnSpc>
                  <a:spcPct val="8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400">
                  <a:ln>
                    <a:solidFill>
                      <a:srgbClr val="333944">
                        <a:alpha val="0"/>
                      </a:srgbClr>
                    </a:solidFill>
                  </a:ln>
                </a:defRPr>
              </a:lvl1pPr>
              <a:lvl2pPr indent="0" defTabSz="914400" latinLnBrk="1">
                <a:lnSpc>
                  <a:spcPct val="8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/>
              </a:lvl2pPr>
              <a:lvl3pPr indent="0" defTabSz="914400" latinLnBrk="1">
                <a:lnSpc>
                  <a:spcPct val="8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/>
              </a:lvl3pPr>
              <a:lvl4pPr indent="0" defTabSz="914400" latinLnBrk="1">
                <a:lnSpc>
                  <a:spcPct val="8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100"/>
              </a:lvl4pPr>
              <a:lvl5pPr indent="0" defTabSz="914400" latinLnBrk="1">
                <a:lnSpc>
                  <a:spcPct val="8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100"/>
              </a:lvl5pPr>
              <a:lvl6pPr marL="25146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ko-KR" altLang="en-US" sz="1800" b="1" spc="-91" dirty="0">
                  <a:solidFill>
                    <a:schemeClr val="bg1"/>
                  </a:solidFill>
                  <a:latin typeface="SpoqaHanSans-Regular" panose="020B0500000000000000" pitchFamily="50" charset="-127"/>
                  <a:ea typeface="SpoqaHanSans-Regular" panose="020B0500000000000000" pitchFamily="50" charset="-127"/>
                </a:rPr>
                <a:t>교호작용이 존재하지 않는다 </a:t>
              </a:r>
              <a:endParaRPr lang="en-US" altLang="ko-KR" sz="1800" b="1" spc="-91" dirty="0">
                <a:solidFill>
                  <a:schemeClr val="bg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endParaRPr>
            </a:p>
          </p:txBody>
        </p:sp>
      </p:grp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xmlns="" id="{5D61A308-6B39-45B0-A0C3-A4E6ECB508FD}"/>
              </a:ext>
            </a:extLst>
          </p:cNvPr>
          <p:cNvSpPr/>
          <p:nvPr/>
        </p:nvSpPr>
        <p:spPr>
          <a:xfrm>
            <a:off x="4408714" y="2734054"/>
            <a:ext cx="395306" cy="1049217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5FBCF814-73E4-4227-8DA8-EE1A36D0CCB8}"/>
              </a:ext>
            </a:extLst>
          </p:cNvPr>
          <p:cNvGrpSpPr/>
          <p:nvPr/>
        </p:nvGrpSpPr>
        <p:grpSpPr>
          <a:xfrm>
            <a:off x="1791228" y="3866256"/>
            <a:ext cx="5601694" cy="1520667"/>
            <a:chOff x="2079517" y="3783271"/>
            <a:chExt cx="4984966" cy="1174688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5BCB3541-916E-4676-A330-8FCFA43F71C3}"/>
                </a:ext>
              </a:extLst>
            </p:cNvPr>
            <p:cNvSpPr/>
            <p:nvPr/>
          </p:nvSpPr>
          <p:spPr>
            <a:xfrm>
              <a:off x="2079517" y="4298716"/>
              <a:ext cx="4984966" cy="60764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내용 개체 틀 2">
              <a:extLst>
                <a:ext uri="{FF2B5EF4-FFF2-40B4-BE49-F238E27FC236}">
                  <a16:creationId xmlns:a16="http://schemas.microsoft.com/office/drawing/2014/main" xmlns="" id="{BB4AC966-6695-4059-8F1A-9B37CD7396AC}"/>
                </a:ext>
              </a:extLst>
            </p:cNvPr>
            <p:cNvSpPr txBox="1">
              <a:spLocks/>
            </p:cNvSpPr>
            <p:nvPr/>
          </p:nvSpPr>
          <p:spPr>
            <a:xfrm>
              <a:off x="2574084" y="4323388"/>
              <a:ext cx="4140200" cy="63457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indent="0" algn="ctr" defTabSz="914400" latinLnBrk="1">
                <a:lnSpc>
                  <a:spcPct val="8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400">
                  <a:ln>
                    <a:solidFill>
                      <a:srgbClr val="333944">
                        <a:alpha val="0"/>
                      </a:srgbClr>
                    </a:solidFill>
                  </a:ln>
                </a:defRPr>
              </a:lvl1pPr>
              <a:lvl2pPr indent="0" defTabSz="914400" latinLnBrk="1">
                <a:lnSpc>
                  <a:spcPct val="8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/>
              </a:lvl2pPr>
              <a:lvl3pPr indent="0" defTabSz="914400" latinLnBrk="1">
                <a:lnSpc>
                  <a:spcPct val="8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/>
              </a:lvl3pPr>
              <a:lvl4pPr indent="0" defTabSz="914400" latinLnBrk="1">
                <a:lnSpc>
                  <a:spcPct val="8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100"/>
              </a:lvl4pPr>
              <a:lvl5pPr indent="0" defTabSz="914400" latinLnBrk="1">
                <a:lnSpc>
                  <a:spcPct val="8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100"/>
              </a:lvl5pPr>
              <a:lvl6pPr marL="25146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en-US" altLang="ko-KR" b="1" spc="-91" dirty="0">
                  <a:solidFill>
                    <a:schemeClr val="bg1"/>
                  </a:solidFill>
                  <a:latin typeface="SpoqaHanSans-Regular" panose="020B0500000000000000" pitchFamily="50" charset="-127"/>
                  <a:ea typeface="SpoqaHanSans-Regular" panose="020B0500000000000000" pitchFamily="50" charset="-127"/>
                </a:rPr>
                <a:t>= 60.44 + 3.556 </a:t>
              </a:r>
              <a:r>
                <a:rPr lang="ko-KR" altLang="en-US" b="1" spc="-91" dirty="0" err="1">
                  <a:solidFill>
                    <a:srgbClr val="FF0000"/>
                  </a:solidFill>
                  <a:latin typeface="SpoqaHanSans-Regular" panose="020B0500000000000000" pitchFamily="50" charset="-127"/>
                  <a:ea typeface="SpoqaHanSans-Regular" panose="020B0500000000000000" pitchFamily="50" charset="-127"/>
                </a:rPr>
                <a:t>드리볼</a:t>
              </a:r>
              <a:r>
                <a:rPr lang="ko-KR" altLang="en-US" b="1" spc="-91" dirty="0">
                  <a:solidFill>
                    <a:srgbClr val="FF0000"/>
                  </a:solidFill>
                  <a:latin typeface="SpoqaHanSans-Regular" panose="020B0500000000000000" pitchFamily="50" charset="-127"/>
                  <a:ea typeface="SpoqaHanSans-Regular" panose="020B0500000000000000" pitchFamily="50" charset="-127"/>
                </a:rPr>
                <a:t> 성공률 </a:t>
              </a:r>
              <a:r>
                <a:rPr lang="en-US" altLang="ko-KR" b="1" spc="-91" dirty="0">
                  <a:solidFill>
                    <a:schemeClr val="bg1"/>
                  </a:solidFill>
                  <a:latin typeface="SpoqaHanSans-Regular" panose="020B0500000000000000" pitchFamily="50" charset="-127"/>
                  <a:ea typeface="SpoqaHanSans-Regular" panose="020B0500000000000000" pitchFamily="50" charset="-127"/>
                </a:rPr>
                <a:t>+ 9.35 </a:t>
              </a:r>
              <a:r>
                <a:rPr lang="ko-KR" altLang="en-US" b="1" spc="-91" dirty="0">
                  <a:solidFill>
                    <a:srgbClr val="FF0000"/>
                  </a:solidFill>
                  <a:latin typeface="SpoqaHanSans-Regular" panose="020B0500000000000000" pitchFamily="50" charset="-127"/>
                  <a:ea typeface="SpoqaHanSans-Regular" panose="020B0500000000000000" pitchFamily="50" charset="-127"/>
                </a:rPr>
                <a:t>골 결정력</a:t>
              </a:r>
              <a:r>
                <a:rPr lang="ko-KR" altLang="en-US" b="1" spc="-91" dirty="0">
                  <a:solidFill>
                    <a:schemeClr val="bg1"/>
                  </a:solidFill>
                  <a:latin typeface="SpoqaHanSans-Regular" panose="020B0500000000000000" pitchFamily="50" charset="-127"/>
                  <a:ea typeface="SpoqaHanSans-Regular" panose="020B0500000000000000" pitchFamily="50" charset="-127"/>
                </a:rPr>
                <a:t> </a:t>
              </a:r>
              <a:endParaRPr lang="en-US" altLang="ko-KR" b="1" spc="-91" dirty="0">
                <a:solidFill>
                  <a:schemeClr val="bg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endParaRPr>
            </a:p>
            <a:p>
              <a:r>
                <a:rPr lang="en-US" altLang="ko-KR" b="1" spc="-91" dirty="0">
                  <a:solidFill>
                    <a:schemeClr val="bg1"/>
                  </a:solidFill>
                  <a:latin typeface="SpoqaHanSans-Regular" panose="020B0500000000000000" pitchFamily="50" charset="-127"/>
                  <a:ea typeface="SpoqaHanSans-Regular" panose="020B0500000000000000" pitchFamily="50" charset="-127"/>
                </a:rPr>
                <a:t>– 2.36 </a:t>
              </a:r>
              <a:r>
                <a:rPr lang="en-US" altLang="ko-KR" b="1" spc="-91" dirty="0">
                  <a:solidFill>
                    <a:srgbClr val="FF0000"/>
                  </a:solidFill>
                  <a:latin typeface="SpoqaHanSans-Regular" panose="020B0500000000000000" pitchFamily="50" charset="-127"/>
                  <a:ea typeface="SpoqaHanSans-Regular" panose="020B0500000000000000" pitchFamily="50" charset="-127"/>
                </a:rPr>
                <a:t>Clearances</a:t>
              </a:r>
              <a:r>
                <a:rPr lang="en-US" altLang="ko-KR" b="1" spc="-91" dirty="0">
                  <a:solidFill>
                    <a:schemeClr val="bg1"/>
                  </a:solidFill>
                  <a:latin typeface="SpoqaHanSans-Regular" panose="020B0500000000000000" pitchFamily="50" charset="-127"/>
                  <a:ea typeface="SpoqaHanSans-Regular" panose="020B0500000000000000" pitchFamily="50" charset="-127"/>
                </a:rPr>
                <a:t> – 14.08 </a:t>
              </a:r>
              <a:r>
                <a:rPr lang="ko-KR" altLang="en-US" b="1" spc="-91" dirty="0">
                  <a:solidFill>
                    <a:srgbClr val="FF0000"/>
                  </a:solidFill>
                  <a:latin typeface="SpoqaHanSans-Regular" panose="020B0500000000000000" pitchFamily="50" charset="-127"/>
                  <a:ea typeface="SpoqaHanSans-Regular" panose="020B0500000000000000" pitchFamily="50" charset="-127"/>
                </a:rPr>
                <a:t>우승경험 유무</a:t>
              </a:r>
              <a:r>
                <a:rPr lang="en-US" altLang="ko-KR" b="1" spc="-91" dirty="0">
                  <a:solidFill>
                    <a:srgbClr val="FF0000"/>
                  </a:solidFill>
                  <a:latin typeface="SpoqaHanSans-Regular" panose="020B0500000000000000" pitchFamily="50" charset="-127"/>
                  <a:ea typeface="SpoqaHanSans-Regular" panose="020B0500000000000000" pitchFamily="50" charset="-127"/>
                </a:rPr>
                <a:t> </a:t>
              </a:r>
            </a:p>
          </p:txBody>
        </p:sp>
        <p:sp>
          <p:nvSpPr>
            <p:cNvPr id="22" name="내용 개체 틀 2">
              <a:extLst>
                <a:ext uri="{FF2B5EF4-FFF2-40B4-BE49-F238E27FC236}">
                  <a16:creationId xmlns:a16="http://schemas.microsoft.com/office/drawing/2014/main" xmlns="" id="{FDB6C6FE-E277-4BFF-85B4-CF84B39363CE}"/>
                </a:ext>
              </a:extLst>
            </p:cNvPr>
            <p:cNvSpPr txBox="1">
              <a:spLocks/>
            </p:cNvSpPr>
            <p:nvPr/>
          </p:nvSpPr>
          <p:spPr>
            <a:xfrm>
              <a:off x="2522376" y="3783271"/>
              <a:ext cx="4140200" cy="63457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indent="0" algn="ctr" defTabSz="914400" latinLnBrk="1">
                <a:lnSpc>
                  <a:spcPct val="8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400">
                  <a:ln>
                    <a:solidFill>
                      <a:srgbClr val="333944">
                        <a:alpha val="0"/>
                      </a:srgbClr>
                    </a:solidFill>
                  </a:ln>
                </a:defRPr>
              </a:lvl1pPr>
              <a:lvl2pPr indent="0" defTabSz="914400" latinLnBrk="1">
                <a:lnSpc>
                  <a:spcPct val="8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/>
              </a:lvl2pPr>
              <a:lvl3pPr indent="0" defTabSz="914400" latinLnBrk="1">
                <a:lnSpc>
                  <a:spcPct val="8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/>
              </a:lvl3pPr>
              <a:lvl4pPr indent="0" defTabSz="914400" latinLnBrk="1">
                <a:lnSpc>
                  <a:spcPct val="8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100"/>
              </a:lvl4pPr>
              <a:lvl5pPr indent="0" defTabSz="914400" latinLnBrk="1">
                <a:lnSpc>
                  <a:spcPct val="8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100"/>
              </a:lvl5pPr>
              <a:lvl6pPr marL="25146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ko-KR" altLang="en-US" sz="1800" b="1" spc="-91" dirty="0">
                  <a:solidFill>
                    <a:schemeClr val="bg1"/>
                  </a:solidFill>
                  <a:latin typeface="SpoqaHanSans-Regular" panose="020B0500000000000000" pitchFamily="50" charset="-127"/>
                  <a:ea typeface="SpoqaHanSans-Regular" panose="020B0500000000000000" pitchFamily="50" charset="-127"/>
                </a:rPr>
                <a:t>최종 회귀 방정식</a:t>
              </a:r>
              <a:endParaRPr lang="en-US" altLang="ko-KR" sz="1800" b="1" spc="-91" dirty="0">
                <a:solidFill>
                  <a:schemeClr val="bg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endParaRPr>
            </a:p>
          </p:txBody>
        </p:sp>
      </p:grpSp>
      <p:sp>
        <p:nvSpPr>
          <p:cNvPr id="23" name="내용 개체 틀 2">
            <a:extLst>
              <a:ext uri="{FF2B5EF4-FFF2-40B4-BE49-F238E27FC236}">
                <a16:creationId xmlns:a16="http://schemas.microsoft.com/office/drawing/2014/main" xmlns="" id="{317FE57D-D125-4B9A-AB48-B6A8C93CBA49}"/>
              </a:ext>
            </a:extLst>
          </p:cNvPr>
          <p:cNvSpPr txBox="1">
            <a:spLocks/>
          </p:cNvSpPr>
          <p:nvPr/>
        </p:nvSpPr>
        <p:spPr>
          <a:xfrm>
            <a:off x="3660930" y="2860067"/>
            <a:ext cx="4655897" cy="8089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indent="0" algn="ctr" defTabSz="914400" latinLnBrk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ln>
                  <a:solidFill>
                    <a:srgbClr val="333944">
                      <a:alpha val="0"/>
                    </a:srgbClr>
                  </a:solidFill>
                </a:ln>
              </a:defRPr>
            </a:lvl1pPr>
            <a:lvl2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2pPr>
            <a:lvl3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/>
            </a:lvl3pPr>
            <a:lvl4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4pPr>
            <a:lvl5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sz="1600" b="1" spc="-91" dirty="0">
                <a:solidFill>
                  <a:schemeClr val="bg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교호작용 전 회귀방정식 </a:t>
            </a:r>
            <a:endParaRPr lang="en-US" altLang="ko-KR" sz="1600" b="1" spc="-91" dirty="0">
              <a:solidFill>
                <a:schemeClr val="bg1"/>
              </a:solidFill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755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8127274-355C-41A4-B325-EC2D44FF0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81" y="1711019"/>
            <a:ext cx="7096237" cy="4711692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7CA13A30-9042-4723-80B0-DE695B1B31D6}"/>
              </a:ext>
            </a:extLst>
          </p:cNvPr>
          <p:cNvGrpSpPr/>
          <p:nvPr/>
        </p:nvGrpSpPr>
        <p:grpSpPr>
          <a:xfrm>
            <a:off x="359362" y="170295"/>
            <a:ext cx="3162974" cy="1382161"/>
            <a:chOff x="359362" y="170295"/>
            <a:chExt cx="3162974" cy="1382161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xmlns="" id="{7DFE3B45-8DA6-4B7F-8A6C-8D52CA55A296}"/>
                </a:ext>
              </a:extLst>
            </p:cNvPr>
            <p:cNvCxnSpPr>
              <a:cxnSpLocks/>
            </p:cNvCxnSpPr>
            <p:nvPr/>
          </p:nvCxnSpPr>
          <p:spPr>
            <a:xfrm>
              <a:off x="359362" y="241300"/>
              <a:ext cx="7931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xmlns="" id="{AFE4B24E-969D-43C2-83BF-2BCB08FB8E9C}"/>
                </a:ext>
              </a:extLst>
            </p:cNvPr>
            <p:cNvCxnSpPr>
              <a:cxnSpLocks/>
            </p:cNvCxnSpPr>
            <p:nvPr/>
          </p:nvCxnSpPr>
          <p:spPr>
            <a:xfrm>
              <a:off x="372706" y="241300"/>
              <a:ext cx="0" cy="1092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xmlns="" id="{4207719B-BDCF-4F64-A3FE-C66FBB948854}"/>
                </a:ext>
              </a:extLst>
            </p:cNvPr>
            <p:cNvCxnSpPr>
              <a:cxnSpLocks/>
            </p:cNvCxnSpPr>
            <p:nvPr/>
          </p:nvCxnSpPr>
          <p:spPr>
            <a:xfrm>
              <a:off x="362537" y="1333500"/>
              <a:ext cx="7880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xmlns="" id="{74D9EA04-F58D-4BF7-8552-D26F808EF0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0922" y="1153894"/>
              <a:ext cx="0" cy="1796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xmlns="" id="{11D61B71-5D18-453C-9191-B59C259199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9181" y="241300"/>
              <a:ext cx="0" cy="1796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xmlns="" id="{94B5D803-86B6-4566-8C3C-3BB9B21EBCCB}"/>
                </a:ext>
              </a:extLst>
            </p:cNvPr>
            <p:cNvCxnSpPr>
              <a:cxnSpLocks/>
            </p:cNvCxnSpPr>
            <p:nvPr/>
          </p:nvCxnSpPr>
          <p:spPr>
            <a:xfrm>
              <a:off x="593240" y="878319"/>
              <a:ext cx="20166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제목 19">
              <a:extLst>
                <a:ext uri="{FF2B5EF4-FFF2-40B4-BE49-F238E27FC236}">
                  <a16:creationId xmlns:a16="http://schemas.microsoft.com/office/drawing/2014/main" xmlns="" id="{D61F32F4-0BEA-43C7-8DAF-B585119662FF}"/>
                </a:ext>
              </a:extLst>
            </p:cNvPr>
            <p:cNvSpPr txBox="1">
              <a:spLocks/>
            </p:cNvSpPr>
            <p:nvPr/>
          </p:nvSpPr>
          <p:spPr>
            <a:xfrm>
              <a:off x="554912" y="170295"/>
              <a:ext cx="2967424" cy="1037892"/>
            </a:xfrm>
            <a:prstGeom prst="rect">
              <a:avLst/>
            </a:prstGeom>
          </p:spPr>
          <p:txBody>
            <a:bodyPr vert="horz" lIns="0" tIns="45720" rIns="0" bIns="45720" rtlCol="0" anchor="ctr">
              <a:normAutofit/>
            </a:bodyPr>
            <a:lstStyle>
              <a:lvl1pPr marL="0" indent="0" algn="dist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 sz="3400" b="1" kern="1200" spc="-70" baseline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800" dirty="0">
                  <a:solidFill>
                    <a:schemeClr val="tx1"/>
                  </a:solidFill>
                  <a:latin typeface="SpoqaHanSans-Regular" panose="020B0500000000000000" pitchFamily="50" charset="-127"/>
                  <a:ea typeface="SpoqaHanSans-Regular" panose="020B0500000000000000" pitchFamily="50" charset="-127"/>
                </a:rPr>
                <a:t>회귀모형</a:t>
              </a:r>
            </a:p>
          </p:txBody>
        </p:sp>
        <p:sp>
          <p:nvSpPr>
            <p:cNvPr id="28" name="제목 19">
              <a:extLst>
                <a:ext uri="{FF2B5EF4-FFF2-40B4-BE49-F238E27FC236}">
                  <a16:creationId xmlns:a16="http://schemas.microsoft.com/office/drawing/2014/main" xmlns="" id="{61F41C47-48B5-4949-88D4-E83B980D679A}"/>
                </a:ext>
              </a:extLst>
            </p:cNvPr>
            <p:cNvSpPr txBox="1">
              <a:spLocks/>
            </p:cNvSpPr>
            <p:nvPr/>
          </p:nvSpPr>
          <p:spPr>
            <a:xfrm>
              <a:off x="571432" y="514564"/>
              <a:ext cx="975347" cy="1037892"/>
            </a:xfrm>
            <a:prstGeom prst="rect">
              <a:avLst/>
            </a:prstGeom>
          </p:spPr>
          <p:txBody>
            <a:bodyPr vert="horz" lIns="0" tIns="45720" rIns="0" bIns="45720" rtlCol="0" anchor="ctr">
              <a:normAutofit/>
            </a:bodyPr>
            <a:lstStyle>
              <a:lvl1pPr marL="0" indent="0" algn="dist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 sz="3400" b="1" kern="1200" spc="-70" baseline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600" dirty="0">
                  <a:solidFill>
                    <a:schemeClr val="tx1"/>
                  </a:solidFill>
                  <a:latin typeface="SpoqaHanSans-Regular" panose="020B0500000000000000" pitchFamily="50" charset="-127"/>
                  <a:ea typeface="SpoqaHanSans-Regular" panose="020B0500000000000000" pitchFamily="50" charset="-127"/>
                  <a:cs typeface="Arial" panose="020B0604020202020204" pitchFamily="34" charset="0"/>
                </a:rPr>
                <a:t>2-7</a:t>
              </a:r>
              <a:endParaRPr lang="ko-KR" altLang="en-US" sz="1600" dirty="0">
                <a:solidFill>
                  <a:schemeClr val="tx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9" name="제목 19">
            <a:extLst>
              <a:ext uri="{FF2B5EF4-FFF2-40B4-BE49-F238E27FC236}">
                <a16:creationId xmlns:a16="http://schemas.microsoft.com/office/drawing/2014/main" xmlns="" id="{87884F22-270D-4436-997C-83FF86D6D41D}"/>
              </a:ext>
            </a:extLst>
          </p:cNvPr>
          <p:cNvSpPr txBox="1">
            <a:spLocks/>
          </p:cNvSpPr>
          <p:nvPr/>
        </p:nvSpPr>
        <p:spPr>
          <a:xfrm>
            <a:off x="1755674" y="224452"/>
            <a:ext cx="2967424" cy="103789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400" b="1" kern="1200" spc="-70" baseline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dirty="0">
                <a:solidFill>
                  <a:schemeClr val="tx1"/>
                </a:solidFill>
                <a:latin typeface="+mn-ea"/>
                <a:ea typeface="+mn-ea"/>
              </a:rPr>
              <a:t>가정사항</a:t>
            </a:r>
          </a:p>
        </p:txBody>
      </p:sp>
      <p:sp>
        <p:nvSpPr>
          <p:cNvPr id="30" name="제목 19">
            <a:extLst>
              <a:ext uri="{FF2B5EF4-FFF2-40B4-BE49-F238E27FC236}">
                <a16:creationId xmlns:a16="http://schemas.microsoft.com/office/drawing/2014/main" xmlns="" id="{F032B655-B3F8-4CB2-AA41-262185B34BCC}"/>
              </a:ext>
            </a:extLst>
          </p:cNvPr>
          <p:cNvSpPr txBox="1">
            <a:spLocks/>
          </p:cNvSpPr>
          <p:nvPr/>
        </p:nvSpPr>
        <p:spPr>
          <a:xfrm>
            <a:off x="1791228" y="510306"/>
            <a:ext cx="5201158" cy="103789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400" b="1" kern="1200" spc="-70" baseline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100" dirty="0">
                <a:solidFill>
                  <a:schemeClr val="tx1"/>
                </a:solidFill>
                <a:latin typeface="+mn-ea"/>
                <a:ea typeface="+mn-ea"/>
              </a:rPr>
              <a:t>정규확률도</a:t>
            </a:r>
          </a:p>
        </p:txBody>
      </p:sp>
    </p:spTree>
    <p:extLst>
      <p:ext uri="{BB962C8B-B14F-4D97-AF65-F5344CB8AC3E}">
        <p14:creationId xmlns:p14="http://schemas.microsoft.com/office/powerpoint/2010/main" val="1322210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FEC31BD-6CFB-47EB-B97C-78D6A188D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80" y="1719535"/>
            <a:ext cx="7096237" cy="4679635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692557D5-B875-496C-B250-3C0525A73421}"/>
              </a:ext>
            </a:extLst>
          </p:cNvPr>
          <p:cNvGrpSpPr/>
          <p:nvPr/>
        </p:nvGrpSpPr>
        <p:grpSpPr>
          <a:xfrm>
            <a:off x="359362" y="170295"/>
            <a:ext cx="3162974" cy="1382161"/>
            <a:chOff x="359362" y="170295"/>
            <a:chExt cx="3162974" cy="1382161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xmlns="" id="{07F27E0C-F122-4BA0-92E7-C18368966D33}"/>
                </a:ext>
              </a:extLst>
            </p:cNvPr>
            <p:cNvCxnSpPr>
              <a:cxnSpLocks/>
            </p:cNvCxnSpPr>
            <p:nvPr/>
          </p:nvCxnSpPr>
          <p:spPr>
            <a:xfrm>
              <a:off x="359362" y="241300"/>
              <a:ext cx="7931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xmlns="" id="{6484C57C-ED7A-4A78-8EC2-C86CB83CE473}"/>
                </a:ext>
              </a:extLst>
            </p:cNvPr>
            <p:cNvCxnSpPr>
              <a:cxnSpLocks/>
            </p:cNvCxnSpPr>
            <p:nvPr/>
          </p:nvCxnSpPr>
          <p:spPr>
            <a:xfrm>
              <a:off x="372706" y="241300"/>
              <a:ext cx="0" cy="1092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xmlns="" id="{115F43D1-5D46-4B9D-9485-4F58105D2BE4}"/>
                </a:ext>
              </a:extLst>
            </p:cNvPr>
            <p:cNvCxnSpPr>
              <a:cxnSpLocks/>
            </p:cNvCxnSpPr>
            <p:nvPr/>
          </p:nvCxnSpPr>
          <p:spPr>
            <a:xfrm>
              <a:off x="362537" y="1333500"/>
              <a:ext cx="7880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xmlns="" id="{8783C074-3D89-4665-BC82-8494FF6D68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0922" y="1153894"/>
              <a:ext cx="0" cy="1796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xmlns="" id="{2A98952C-A93E-4FC7-8756-2A9800AA6E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9181" y="241300"/>
              <a:ext cx="0" cy="1796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xmlns="" id="{82C00B92-E1FB-4C15-9BD2-EAD49154BECE}"/>
                </a:ext>
              </a:extLst>
            </p:cNvPr>
            <p:cNvCxnSpPr>
              <a:cxnSpLocks/>
            </p:cNvCxnSpPr>
            <p:nvPr/>
          </p:nvCxnSpPr>
          <p:spPr>
            <a:xfrm>
              <a:off x="593240" y="878319"/>
              <a:ext cx="20166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제목 19">
              <a:extLst>
                <a:ext uri="{FF2B5EF4-FFF2-40B4-BE49-F238E27FC236}">
                  <a16:creationId xmlns:a16="http://schemas.microsoft.com/office/drawing/2014/main" xmlns="" id="{5F251F8D-CC12-4EB2-8CC7-886BC1AC5408}"/>
                </a:ext>
              </a:extLst>
            </p:cNvPr>
            <p:cNvSpPr txBox="1">
              <a:spLocks/>
            </p:cNvSpPr>
            <p:nvPr/>
          </p:nvSpPr>
          <p:spPr>
            <a:xfrm>
              <a:off x="554912" y="170295"/>
              <a:ext cx="2967424" cy="1037892"/>
            </a:xfrm>
            <a:prstGeom prst="rect">
              <a:avLst/>
            </a:prstGeom>
          </p:spPr>
          <p:txBody>
            <a:bodyPr vert="horz" lIns="0" tIns="45720" rIns="0" bIns="45720" rtlCol="0" anchor="ctr">
              <a:normAutofit/>
            </a:bodyPr>
            <a:lstStyle>
              <a:lvl1pPr marL="0" indent="0" algn="dist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 sz="3400" b="1" kern="1200" spc="-70" baseline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800" dirty="0">
                  <a:solidFill>
                    <a:schemeClr val="tx1"/>
                  </a:solidFill>
                  <a:latin typeface="SpoqaHanSans-Regular" panose="020B0500000000000000" pitchFamily="50" charset="-127"/>
                  <a:ea typeface="SpoqaHanSans-Regular" panose="020B0500000000000000" pitchFamily="50" charset="-127"/>
                </a:rPr>
                <a:t>회귀모형</a:t>
              </a:r>
            </a:p>
          </p:txBody>
        </p:sp>
        <p:sp>
          <p:nvSpPr>
            <p:cNvPr id="27" name="제목 19">
              <a:extLst>
                <a:ext uri="{FF2B5EF4-FFF2-40B4-BE49-F238E27FC236}">
                  <a16:creationId xmlns:a16="http://schemas.microsoft.com/office/drawing/2014/main" xmlns="" id="{89AE83CB-72E1-4E6F-B1FA-069788F543B8}"/>
                </a:ext>
              </a:extLst>
            </p:cNvPr>
            <p:cNvSpPr txBox="1">
              <a:spLocks/>
            </p:cNvSpPr>
            <p:nvPr/>
          </p:nvSpPr>
          <p:spPr>
            <a:xfrm>
              <a:off x="571432" y="514564"/>
              <a:ext cx="975347" cy="1037892"/>
            </a:xfrm>
            <a:prstGeom prst="rect">
              <a:avLst/>
            </a:prstGeom>
          </p:spPr>
          <p:txBody>
            <a:bodyPr vert="horz" lIns="0" tIns="45720" rIns="0" bIns="45720" rtlCol="0" anchor="ctr">
              <a:normAutofit/>
            </a:bodyPr>
            <a:lstStyle>
              <a:lvl1pPr marL="0" indent="0" algn="dist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 sz="3400" b="1" kern="1200" spc="-70" baseline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600" dirty="0">
                  <a:solidFill>
                    <a:schemeClr val="tx1"/>
                  </a:solidFill>
                  <a:latin typeface="SpoqaHanSans-Regular" panose="020B0500000000000000" pitchFamily="50" charset="-127"/>
                  <a:ea typeface="SpoqaHanSans-Regular" panose="020B0500000000000000" pitchFamily="50" charset="-127"/>
                  <a:cs typeface="Arial" panose="020B0604020202020204" pitchFamily="34" charset="0"/>
                </a:rPr>
                <a:t>2-7</a:t>
              </a:r>
              <a:endParaRPr lang="ko-KR" altLang="en-US" sz="1600" dirty="0">
                <a:solidFill>
                  <a:schemeClr val="tx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8" name="제목 19">
            <a:extLst>
              <a:ext uri="{FF2B5EF4-FFF2-40B4-BE49-F238E27FC236}">
                <a16:creationId xmlns:a16="http://schemas.microsoft.com/office/drawing/2014/main" xmlns="" id="{CA655BC5-A45D-4796-AB4B-BB8FE14244FE}"/>
              </a:ext>
            </a:extLst>
          </p:cNvPr>
          <p:cNvSpPr txBox="1">
            <a:spLocks/>
          </p:cNvSpPr>
          <p:nvPr/>
        </p:nvSpPr>
        <p:spPr>
          <a:xfrm>
            <a:off x="1755674" y="224452"/>
            <a:ext cx="2967424" cy="103789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400" b="1" kern="1200" spc="-70" baseline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dirty="0">
                <a:solidFill>
                  <a:schemeClr val="tx1"/>
                </a:solidFill>
                <a:latin typeface="+mn-ea"/>
                <a:ea typeface="+mn-ea"/>
              </a:rPr>
              <a:t>가정사항</a:t>
            </a:r>
          </a:p>
        </p:txBody>
      </p:sp>
      <p:sp>
        <p:nvSpPr>
          <p:cNvPr id="29" name="제목 19">
            <a:extLst>
              <a:ext uri="{FF2B5EF4-FFF2-40B4-BE49-F238E27FC236}">
                <a16:creationId xmlns:a16="http://schemas.microsoft.com/office/drawing/2014/main" xmlns="" id="{B7E7E0E3-371C-47C1-B3B7-FEB50BC53A10}"/>
              </a:ext>
            </a:extLst>
          </p:cNvPr>
          <p:cNvSpPr txBox="1">
            <a:spLocks/>
          </p:cNvSpPr>
          <p:nvPr/>
        </p:nvSpPr>
        <p:spPr>
          <a:xfrm>
            <a:off x="1791228" y="510306"/>
            <a:ext cx="5201158" cy="103789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400" b="1" kern="1200" spc="-70" baseline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100" dirty="0" err="1">
                <a:solidFill>
                  <a:schemeClr val="tx1"/>
                </a:solidFill>
                <a:latin typeface="+mn-ea"/>
                <a:ea typeface="+mn-ea"/>
              </a:rPr>
              <a:t>잔차산점도</a:t>
            </a:r>
            <a:endParaRPr lang="ko-KR" altLang="en-US" sz="11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1737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1">
            <a:extLst>
              <a:ext uri="{FF2B5EF4-FFF2-40B4-BE49-F238E27FC236}">
                <a16:creationId xmlns:a16="http://schemas.microsoft.com/office/drawing/2014/main" xmlns="" id="{1F43D828-92E0-49CB-B2BB-E25A31C0383E}"/>
              </a:ext>
            </a:extLst>
          </p:cNvPr>
          <p:cNvSpPr/>
          <p:nvPr/>
        </p:nvSpPr>
        <p:spPr>
          <a:xfrm>
            <a:off x="0" y="0"/>
            <a:ext cx="9144000" cy="6847115"/>
          </a:xfrm>
          <a:custGeom>
            <a:avLst/>
            <a:gdLst>
              <a:gd name="connsiteX0" fmla="*/ 0 w 8316686"/>
              <a:gd name="connsiteY0" fmla="*/ 0 h 6847114"/>
              <a:gd name="connsiteX1" fmla="*/ 8316686 w 8316686"/>
              <a:gd name="connsiteY1" fmla="*/ 0 h 6847114"/>
              <a:gd name="connsiteX2" fmla="*/ 10886 w 8316686"/>
              <a:gd name="connsiteY2" fmla="*/ 6847114 h 6847114"/>
              <a:gd name="connsiteX3" fmla="*/ 0 w 8316686"/>
              <a:gd name="connsiteY3" fmla="*/ 0 h 684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16686" h="6847114">
                <a:moveTo>
                  <a:pt x="0" y="0"/>
                </a:moveTo>
                <a:lnTo>
                  <a:pt x="8316686" y="0"/>
                </a:lnTo>
                <a:lnTo>
                  <a:pt x="10886" y="6847114"/>
                </a:lnTo>
                <a:cubicBezTo>
                  <a:pt x="7257" y="4564743"/>
                  <a:pt x="3629" y="2282371"/>
                  <a:pt x="0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0E42448-CB60-46ED-B39F-5FA3F1230137}"/>
              </a:ext>
            </a:extLst>
          </p:cNvPr>
          <p:cNvSpPr txBox="1">
            <a:spLocks/>
          </p:cNvSpPr>
          <p:nvPr/>
        </p:nvSpPr>
        <p:spPr>
          <a:xfrm>
            <a:off x="-643962" y="1400814"/>
            <a:ext cx="3508522" cy="4508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600" b="1" dirty="0">
                <a:solidFill>
                  <a:schemeClr val="bg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우승경험 </a:t>
            </a:r>
            <a:r>
              <a:rPr lang="en-US" altLang="ko-KR" sz="3600" dirty="0">
                <a:solidFill>
                  <a:schemeClr val="bg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O</a:t>
            </a:r>
            <a:endParaRPr lang="ko-KR" altLang="en-US" sz="3600" dirty="0">
              <a:solidFill>
                <a:schemeClr val="bg1"/>
              </a:solidFill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xmlns="" id="{681A51C3-154F-452A-87D9-D332F9A6296E}"/>
              </a:ext>
            </a:extLst>
          </p:cNvPr>
          <p:cNvSpPr txBox="1">
            <a:spLocks/>
          </p:cNvSpPr>
          <p:nvPr/>
        </p:nvSpPr>
        <p:spPr>
          <a:xfrm>
            <a:off x="0" y="2267482"/>
            <a:ext cx="7623789" cy="4508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b="1" u="sng" dirty="0">
                <a:solidFill>
                  <a:schemeClr val="bg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각 팀의 승점</a:t>
            </a:r>
            <a:r>
              <a:rPr lang="ko-KR" altLang="en-US" sz="1400" u="sng" dirty="0">
                <a:solidFill>
                  <a:schemeClr val="bg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 </a:t>
            </a:r>
            <a:endParaRPr lang="en-US" altLang="ko-KR" sz="1400" u="sng" dirty="0">
              <a:solidFill>
                <a:schemeClr val="bg1"/>
              </a:solidFill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  <a:p>
            <a:pPr algn="l"/>
            <a:r>
              <a:rPr lang="en-US" altLang="ko-KR" sz="2000" dirty="0">
                <a:solidFill>
                  <a:schemeClr val="bg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= 60.44</a:t>
            </a:r>
            <a:r>
              <a:rPr lang="en-US" altLang="ko-KR" sz="2800" dirty="0">
                <a:solidFill>
                  <a:schemeClr val="bg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+3.556 </a:t>
            </a:r>
            <a:r>
              <a:rPr lang="ko-KR" altLang="en-US" sz="2400" b="1" dirty="0">
                <a:solidFill>
                  <a:srgbClr val="FF0000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드리블 성공률 </a:t>
            </a:r>
            <a:r>
              <a:rPr lang="en-US" altLang="ko-KR" sz="2000" dirty="0">
                <a:solidFill>
                  <a:schemeClr val="bg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+9.35 </a:t>
            </a:r>
            <a:r>
              <a:rPr lang="ko-KR" altLang="en-US" sz="2400" b="1" dirty="0">
                <a:solidFill>
                  <a:srgbClr val="FF0000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골 결정력</a:t>
            </a:r>
            <a:endParaRPr lang="en-US" altLang="ko-KR" sz="1600" b="1" dirty="0">
              <a:solidFill>
                <a:srgbClr val="FF0000"/>
              </a:solidFill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  <a:p>
            <a:pPr algn="l"/>
            <a:r>
              <a:rPr lang="en-US" altLang="ko-KR" sz="2000" dirty="0">
                <a:solidFill>
                  <a:schemeClr val="bg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-2.36 </a:t>
            </a:r>
            <a:r>
              <a:rPr lang="en-US" altLang="ko-KR" sz="2400" b="1" dirty="0" err="1">
                <a:solidFill>
                  <a:srgbClr val="FF0000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Clearnces</a:t>
            </a:r>
            <a:r>
              <a:rPr lang="en-US" altLang="ko-KR" sz="2400" dirty="0">
                <a:solidFill>
                  <a:schemeClr val="bg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 </a:t>
            </a:r>
            <a:r>
              <a:rPr lang="ko-KR" altLang="en-US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  </a:t>
            </a:r>
            <a:endParaRPr lang="ko-KR" altLang="en-US" sz="1600" dirty="0">
              <a:solidFill>
                <a:schemeClr val="bg1"/>
              </a:solidFill>
              <a:latin typeface="Arial Narrow" panose="020B0606020202030204" pitchFamily="34" charset="0"/>
              <a:ea typeface="SpoqaHanSans-Regular" panose="020B0500000000000000" pitchFamily="50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xmlns="" id="{2DD444FB-2A46-4138-BBD4-758656ECCC9B}"/>
              </a:ext>
            </a:extLst>
          </p:cNvPr>
          <p:cNvSpPr txBox="1">
            <a:spLocks/>
          </p:cNvSpPr>
          <p:nvPr/>
        </p:nvSpPr>
        <p:spPr>
          <a:xfrm>
            <a:off x="6359281" y="4228361"/>
            <a:ext cx="2689303" cy="4508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600" b="1" dirty="0">
                <a:solidFill>
                  <a:schemeClr val="tx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우승경험  </a:t>
            </a:r>
            <a:r>
              <a:rPr lang="en-US" altLang="ko-KR" sz="3600" b="1" dirty="0">
                <a:solidFill>
                  <a:schemeClr val="tx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X </a:t>
            </a:r>
            <a:endParaRPr lang="ko-KR" altLang="en-US" sz="3600" b="1" dirty="0">
              <a:solidFill>
                <a:schemeClr val="tx1"/>
              </a:solidFill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681A51C3-154F-452A-87D9-D332F9A6296E}"/>
              </a:ext>
            </a:extLst>
          </p:cNvPr>
          <p:cNvSpPr txBox="1">
            <a:spLocks/>
          </p:cNvSpPr>
          <p:nvPr/>
        </p:nvSpPr>
        <p:spPr>
          <a:xfrm>
            <a:off x="2544090" y="5272909"/>
            <a:ext cx="6279440" cy="4508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2000" dirty="0">
                <a:solidFill>
                  <a:schemeClr val="tx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= 60.44</a:t>
            </a:r>
            <a:r>
              <a:rPr lang="en-US" altLang="ko-KR" sz="2800" dirty="0">
                <a:solidFill>
                  <a:schemeClr val="tx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+3.556 </a:t>
            </a:r>
            <a:r>
              <a:rPr lang="ko-KR" altLang="en-US" sz="2400" b="1" dirty="0">
                <a:solidFill>
                  <a:srgbClr val="FF0000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드리블 성공률</a:t>
            </a:r>
            <a:r>
              <a:rPr lang="ko-KR" altLang="en-US" sz="2400" b="1" dirty="0">
                <a:solidFill>
                  <a:schemeClr val="tx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+9.35 </a:t>
            </a:r>
            <a:r>
              <a:rPr lang="ko-KR" altLang="en-US" sz="2400" b="1" dirty="0">
                <a:solidFill>
                  <a:srgbClr val="FF0000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골 결정력</a:t>
            </a:r>
            <a:r>
              <a:rPr lang="en-US" altLang="ko-KR" sz="1600" dirty="0">
                <a:solidFill>
                  <a:srgbClr val="FF0000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 </a:t>
            </a:r>
            <a:endParaRPr lang="en-US" altLang="ko-KR" sz="1600" b="1" dirty="0">
              <a:solidFill>
                <a:srgbClr val="FF0000"/>
              </a:solidFill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  <a:p>
            <a:pPr algn="r"/>
            <a:r>
              <a:rPr lang="en-US" altLang="ko-KR" sz="2000" dirty="0">
                <a:solidFill>
                  <a:schemeClr val="tx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    -2.36 </a:t>
            </a:r>
            <a:r>
              <a:rPr lang="en-US" altLang="ko-KR" sz="2400" b="1" dirty="0" err="1">
                <a:solidFill>
                  <a:srgbClr val="FF0000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Clearnces</a:t>
            </a:r>
            <a:r>
              <a:rPr lang="en-US" altLang="ko-KR" sz="2400" b="1" dirty="0">
                <a:solidFill>
                  <a:srgbClr val="FF0000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 </a:t>
            </a:r>
            <a:r>
              <a:rPr lang="en-US" altLang="ko-KR" sz="2400" b="1" dirty="0">
                <a:solidFill>
                  <a:schemeClr val="tx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–</a:t>
            </a:r>
            <a:r>
              <a:rPr lang="en-US" altLang="ko-KR" sz="2400" dirty="0">
                <a:solidFill>
                  <a:schemeClr val="tx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14.08 </a:t>
            </a:r>
            <a:r>
              <a:rPr lang="ko-KR" altLang="en-US" sz="2400" b="1" dirty="0">
                <a:solidFill>
                  <a:srgbClr val="FF0000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우승경험 유무</a:t>
            </a:r>
            <a:endParaRPr lang="ko-KR" altLang="en-US" sz="1800" b="1" dirty="0">
              <a:solidFill>
                <a:srgbClr val="FF0000"/>
              </a:solidFill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693092" y="4796690"/>
            <a:ext cx="1130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u="sng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각 팀의 승점</a:t>
            </a:r>
            <a:r>
              <a:rPr lang="ko-KR" altLang="en-US" sz="1400" u="sng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 </a:t>
            </a:r>
            <a:endParaRPr lang="en-US" altLang="ko-KR" sz="1400" u="sng" dirty="0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7813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47222ADE-072F-4996-91F5-B42BC7A5B7C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0" r="23685"/>
          <a:stretch/>
        </p:blipFill>
        <p:spPr>
          <a:xfrm>
            <a:off x="1" y="0"/>
            <a:ext cx="9143999" cy="686793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85C50990-5268-476F-86DA-24F4EABE63C4}"/>
              </a:ext>
            </a:extLst>
          </p:cNvPr>
          <p:cNvSpPr/>
          <p:nvPr/>
        </p:nvSpPr>
        <p:spPr>
          <a:xfrm>
            <a:off x="-1" y="0"/>
            <a:ext cx="9144000" cy="6871251"/>
          </a:xfrm>
          <a:prstGeom prst="rect">
            <a:avLst/>
          </a:prstGeom>
          <a:solidFill>
            <a:schemeClr val="tx1">
              <a:alpha val="7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3288693" y="2474393"/>
            <a:ext cx="3746565" cy="1424870"/>
            <a:chOff x="4732565" y="2900047"/>
            <a:chExt cx="3746565" cy="1424870"/>
          </a:xfrm>
        </p:grpSpPr>
        <p:sp>
          <p:nvSpPr>
            <p:cNvPr id="14" name="제목 19">
              <a:extLst>
                <a:ext uri="{FF2B5EF4-FFF2-40B4-BE49-F238E27FC236}">
                  <a16:creationId xmlns:a16="http://schemas.microsoft.com/office/drawing/2014/main" xmlns="" id="{6224A02C-6265-45DD-8D9C-E73B701A31C3}"/>
                </a:ext>
              </a:extLst>
            </p:cNvPr>
            <p:cNvSpPr txBox="1">
              <a:spLocks/>
            </p:cNvSpPr>
            <p:nvPr/>
          </p:nvSpPr>
          <p:spPr>
            <a:xfrm>
              <a:off x="4744608" y="2900047"/>
              <a:ext cx="918430" cy="1037892"/>
            </a:xfrm>
            <a:prstGeom prst="rect">
              <a:avLst/>
            </a:prstGeom>
          </p:spPr>
          <p:txBody>
            <a:bodyPr vert="horz" lIns="0" tIns="45720" rIns="0" bIns="45720" rtlCol="0" anchor="ctr">
              <a:normAutofit/>
            </a:bodyPr>
            <a:lstStyle>
              <a:lvl1pPr marL="0" indent="0" algn="dist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 sz="3400" b="1" kern="1200" spc="-70" baseline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4000" dirty="0">
                  <a:latin typeface="Bahnschrift Condensed" panose="020B0502040204020203" pitchFamily="34" charset="0"/>
                  <a:ea typeface="+mn-ea"/>
                </a:rPr>
                <a:t>03</a:t>
              </a:r>
              <a:r>
                <a:rPr lang="en-US" altLang="ko-KR" sz="6000" dirty="0">
                  <a:latin typeface="+mn-ea"/>
                  <a:ea typeface="+mn-ea"/>
                </a:rPr>
                <a:t> </a:t>
              </a:r>
              <a:endParaRPr lang="ko-KR" altLang="en-US" sz="6000" dirty="0">
                <a:latin typeface="+mn-ea"/>
                <a:ea typeface="+mn-ea"/>
              </a:endParaRPr>
            </a:p>
          </p:txBody>
        </p:sp>
        <p:sp>
          <p:nvSpPr>
            <p:cNvPr id="15" name="부제목 17">
              <a:extLst>
                <a:ext uri="{FF2B5EF4-FFF2-40B4-BE49-F238E27FC236}">
                  <a16:creationId xmlns:a16="http://schemas.microsoft.com/office/drawing/2014/main" xmlns="" id="{A1AB82A6-B59C-476A-8431-37B3DBBD2077}"/>
                </a:ext>
              </a:extLst>
            </p:cNvPr>
            <p:cNvSpPr txBox="1">
              <a:spLocks/>
            </p:cNvSpPr>
            <p:nvPr/>
          </p:nvSpPr>
          <p:spPr>
            <a:xfrm>
              <a:off x="5422058" y="3803730"/>
              <a:ext cx="3057072" cy="521187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marL="0" indent="0" algn="dist" defTabSz="914400" rtl="0" eaLnBrk="1" latinLnBrk="1" hangingPunct="1">
                <a:lnSpc>
                  <a:spcPct val="7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 spc="-70" baseline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7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 spc="-7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7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 spc="-7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7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 spc="-7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7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 spc="-7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altLang="ko-KR" sz="1200" b="1" dirty="0">
                  <a:latin typeface="SpoqaHanSans-Regular" panose="020B0500000000000000" pitchFamily="50" charset="-127"/>
                  <a:ea typeface="SpoqaHanSans-Regular" panose="020B0500000000000000" pitchFamily="50" charset="-127"/>
                </a:rPr>
                <a:t>- 18-19 </a:t>
              </a:r>
              <a:r>
                <a:rPr lang="ko-KR" altLang="en-US" sz="1200" b="1" dirty="0">
                  <a:latin typeface="SpoqaHanSans-Regular" panose="020B0500000000000000" pitchFamily="50" charset="-127"/>
                  <a:ea typeface="SpoqaHanSans-Regular" panose="020B0500000000000000" pitchFamily="50" charset="-127"/>
                </a:rPr>
                <a:t>시즌 유럽 </a:t>
              </a:r>
              <a:r>
                <a:rPr lang="en-US" altLang="ko-KR" sz="1200" b="1" dirty="0">
                  <a:latin typeface="SpoqaHanSans-Regular" panose="020B0500000000000000" pitchFamily="50" charset="-127"/>
                  <a:ea typeface="SpoqaHanSans-Regular" panose="020B0500000000000000" pitchFamily="50" charset="-127"/>
                </a:rPr>
                <a:t>4</a:t>
              </a:r>
              <a:r>
                <a:rPr lang="ko-KR" altLang="en-US" sz="1200" b="1" dirty="0">
                  <a:latin typeface="SpoqaHanSans-Regular" panose="020B0500000000000000" pitchFamily="50" charset="-127"/>
                  <a:ea typeface="SpoqaHanSans-Regular" panose="020B0500000000000000" pitchFamily="50" charset="-127"/>
                </a:rPr>
                <a:t>대 리그 </a:t>
              </a: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xmlns="" id="{E6CDF9F0-CD3F-449A-A7D2-F9043E4EDEDD}"/>
                </a:ext>
              </a:extLst>
            </p:cNvPr>
            <p:cNvCxnSpPr>
              <a:cxnSpLocks/>
            </p:cNvCxnSpPr>
            <p:nvPr/>
          </p:nvCxnSpPr>
          <p:spPr>
            <a:xfrm>
              <a:off x="4732565" y="3810694"/>
              <a:ext cx="2642417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제목 19">
              <a:extLst>
                <a:ext uri="{FF2B5EF4-FFF2-40B4-BE49-F238E27FC236}">
                  <a16:creationId xmlns:a16="http://schemas.microsoft.com/office/drawing/2014/main" xmlns="" id="{46135405-D8A0-46A4-8B89-30EAD7F0C490}"/>
                </a:ext>
              </a:extLst>
            </p:cNvPr>
            <p:cNvSpPr txBox="1">
              <a:spLocks/>
            </p:cNvSpPr>
            <p:nvPr/>
          </p:nvSpPr>
          <p:spPr>
            <a:xfrm>
              <a:off x="5422058" y="3083800"/>
              <a:ext cx="2916257" cy="1037892"/>
            </a:xfrm>
            <a:prstGeom prst="rect">
              <a:avLst/>
            </a:prstGeom>
          </p:spPr>
          <p:txBody>
            <a:bodyPr vert="horz" lIns="0" tIns="45720" rIns="0" bIns="45720" rtlCol="0" anchor="ctr">
              <a:normAutofit/>
            </a:bodyPr>
            <a:lstStyle>
              <a:lvl1pPr marL="0" indent="0" algn="dist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 sz="3400" b="1" kern="1200" spc="-70" baseline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800" dirty="0">
                  <a:latin typeface="SpoqaHanSans-Regular" panose="020B0500000000000000" pitchFamily="50" charset="-127"/>
                  <a:ea typeface="SpoqaHanSans-Regular" panose="020B0500000000000000" pitchFamily="50" charset="-127"/>
                </a:rPr>
                <a:t>적용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2637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5663C1E7-8342-4760-B729-B6DA765108A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4867" y="138112"/>
            <a:ext cx="3609975" cy="65817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203C89B-DBB3-4F30-90EE-5A58E15FD48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65555" y="138112"/>
            <a:ext cx="3533775" cy="65532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399F8E5-F0BC-4231-AC3A-F2B3AA15FF1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93830" y="175346"/>
            <a:ext cx="1309465" cy="3668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3C04FD54-9FF8-4A14-89A4-AB07FA1C7BBD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34124" y="156296"/>
            <a:ext cx="1266825" cy="370778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4FF0F06F-364C-4A37-AB52-C7E929FA0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976617"/>
              </p:ext>
            </p:extLst>
          </p:nvPr>
        </p:nvGraphicFramePr>
        <p:xfrm>
          <a:off x="3773745" y="542152"/>
          <a:ext cx="685800" cy="6149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xmlns="" val="3255816094"/>
                    </a:ext>
                  </a:extLst>
                </a:gridCol>
              </a:tblGrid>
              <a:tr h="3074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ko-KR" sz="12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563908729"/>
                  </a:ext>
                </a:extLst>
              </a:tr>
              <a:tr h="3074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altLang="ko-KR" sz="12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614795757"/>
                  </a:ext>
                </a:extLst>
              </a:tr>
              <a:tr h="3074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8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32518474"/>
                  </a:ext>
                </a:extLst>
              </a:tr>
              <a:tr h="3074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altLang="ko-KR" sz="12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253793704"/>
                  </a:ext>
                </a:extLst>
              </a:tr>
              <a:tr h="3074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en-US" altLang="ko-KR" sz="12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491056332"/>
                  </a:ext>
                </a:extLst>
              </a:tr>
              <a:tr h="3074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10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612741907"/>
                  </a:ext>
                </a:extLst>
              </a:tr>
              <a:tr h="3074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US" altLang="ko-KR" sz="12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78274609"/>
                  </a:ext>
                </a:extLst>
              </a:tr>
              <a:tr h="3074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19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154936184"/>
                  </a:ext>
                </a:extLst>
              </a:tr>
              <a:tr h="3074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13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076203859"/>
                  </a:ext>
                </a:extLst>
              </a:tr>
              <a:tr h="3074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en-US" altLang="ko-KR" sz="12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70507176"/>
                  </a:ext>
                </a:extLst>
              </a:tr>
              <a:tr h="3074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endParaRPr lang="en-US" altLang="ko-KR" sz="12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987001904"/>
                  </a:ext>
                </a:extLst>
              </a:tr>
              <a:tr h="3074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15</a:t>
                      </a:r>
                      <a:endParaRPr lang="en-US" altLang="ko-KR" sz="12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980568949"/>
                  </a:ext>
                </a:extLst>
              </a:tr>
              <a:tr h="3074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20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812094247"/>
                  </a:ext>
                </a:extLst>
              </a:tr>
              <a:tr h="3074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12</a:t>
                      </a:r>
                      <a:endParaRPr lang="en-US" altLang="ko-KR" sz="12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686573152"/>
                  </a:ext>
                </a:extLst>
              </a:tr>
              <a:tr h="3074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4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732617645"/>
                  </a:ext>
                </a:extLst>
              </a:tr>
              <a:tr h="3074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11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488787088"/>
                  </a:ext>
                </a:extLst>
              </a:tr>
              <a:tr h="3074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18</a:t>
                      </a:r>
                      <a:endParaRPr lang="en-US" altLang="ko-KR" sz="12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076103656"/>
                  </a:ext>
                </a:extLst>
              </a:tr>
              <a:tr h="3074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14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539498075"/>
                  </a:ext>
                </a:extLst>
              </a:tr>
              <a:tr h="3074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16</a:t>
                      </a:r>
                      <a:endParaRPr lang="en-US" altLang="ko-KR" sz="12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67309443"/>
                  </a:ext>
                </a:extLst>
              </a:tr>
              <a:tr h="3074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17</a:t>
                      </a:r>
                      <a:endParaRPr lang="en-US" altLang="ko-KR" sz="12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51142164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2A1960DE-920D-4CAD-AADE-7AF5138DA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885321"/>
              </p:ext>
            </p:extLst>
          </p:nvPr>
        </p:nvGraphicFramePr>
        <p:xfrm>
          <a:off x="7813530" y="522574"/>
          <a:ext cx="685800" cy="6149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xmlns="" val="676929701"/>
                    </a:ext>
                  </a:extLst>
                </a:gridCol>
              </a:tblGrid>
              <a:tr h="3074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5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142070446"/>
                  </a:ext>
                </a:extLst>
              </a:tr>
              <a:tr h="3074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ko-KR" sz="12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90879554"/>
                  </a:ext>
                </a:extLst>
              </a:tr>
              <a:tr h="3074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US" altLang="ko-KR" sz="12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884236565"/>
                  </a:ext>
                </a:extLst>
              </a:tr>
              <a:tr h="3074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20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268798691"/>
                  </a:ext>
                </a:extLst>
              </a:tr>
              <a:tr h="3074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en-US" altLang="ko-KR" sz="12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419911792"/>
                  </a:ext>
                </a:extLst>
              </a:tr>
              <a:tr h="3074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2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763876589"/>
                  </a:ext>
                </a:extLst>
              </a:tr>
              <a:tr h="3074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17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290826434"/>
                  </a:ext>
                </a:extLst>
              </a:tr>
              <a:tr h="3074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18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63491200"/>
                  </a:ext>
                </a:extLst>
              </a:tr>
              <a:tr h="3074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15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112833289"/>
                  </a:ext>
                </a:extLst>
              </a:tr>
              <a:tr h="3074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en-US" altLang="ko-KR" sz="12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969047290"/>
                  </a:ext>
                </a:extLst>
              </a:tr>
              <a:tr h="3074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6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216195474"/>
                  </a:ext>
                </a:extLst>
              </a:tr>
              <a:tr h="3074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19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47483833"/>
                  </a:ext>
                </a:extLst>
              </a:tr>
              <a:tr h="3074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14</a:t>
                      </a:r>
                      <a:endParaRPr lang="en-US" altLang="ko-KR" sz="12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298096064"/>
                  </a:ext>
                </a:extLst>
              </a:tr>
              <a:tr h="3074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3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110670939"/>
                  </a:ext>
                </a:extLst>
              </a:tr>
              <a:tr h="3074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13</a:t>
                      </a:r>
                      <a:endParaRPr lang="en-US" altLang="ko-KR" sz="12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57061583"/>
                  </a:ext>
                </a:extLst>
              </a:tr>
              <a:tr h="3074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12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107861533"/>
                  </a:ext>
                </a:extLst>
              </a:tr>
              <a:tr h="3074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16</a:t>
                      </a:r>
                      <a:endParaRPr lang="en-US" altLang="ko-KR" sz="12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85188172"/>
                  </a:ext>
                </a:extLst>
              </a:tr>
              <a:tr h="3074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10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30954544"/>
                  </a:ext>
                </a:extLst>
              </a:tr>
              <a:tr h="3074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11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845790741"/>
                  </a:ext>
                </a:extLst>
              </a:tr>
              <a:tr h="3074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9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103385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23336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C91D7EB3-3F90-4A94-B3CC-C4EBC40C9F3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3441" y="157161"/>
            <a:ext cx="3552825" cy="65817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56F9920-6568-4B66-8154-84C8EB0F8FE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67706" y="138111"/>
            <a:ext cx="3590925" cy="601114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45B7C3D-5A2D-4C85-8576-75BCF4BE8B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99896" y="183955"/>
            <a:ext cx="1355391" cy="3658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7559433-195C-4C32-B2FD-DE1D888DAB45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51807" y="188641"/>
            <a:ext cx="1193510" cy="361186"/>
          </a:xfrm>
          <a:prstGeom prst="rect">
            <a:avLst/>
          </a:prstGeom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CE264723-3A7D-435E-8DBF-926C69E9B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44147"/>
              </p:ext>
            </p:extLst>
          </p:nvPr>
        </p:nvGraphicFramePr>
        <p:xfrm>
          <a:off x="3730769" y="549827"/>
          <a:ext cx="685800" cy="61742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xmlns="" val="1809985506"/>
                    </a:ext>
                  </a:extLst>
                </a:gridCol>
              </a:tblGrid>
              <a:tr h="3069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ko-KR" sz="12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908921754"/>
                  </a:ext>
                </a:extLst>
              </a:tr>
              <a:tr h="3069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altLang="ko-KR" sz="12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483378573"/>
                  </a:ext>
                </a:extLst>
              </a:tr>
              <a:tr h="3069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altLang="ko-KR" sz="12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525846421"/>
                  </a:ext>
                </a:extLst>
              </a:tr>
              <a:tr h="3069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en-US" altLang="ko-KR" sz="12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77617391"/>
                  </a:ext>
                </a:extLst>
              </a:tr>
              <a:tr h="3069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US" altLang="ko-KR" sz="12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668799756"/>
                  </a:ext>
                </a:extLst>
              </a:tr>
              <a:tr h="3069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20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925292518"/>
                  </a:ext>
                </a:extLst>
              </a:tr>
              <a:tr h="3069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US" altLang="ko-KR" sz="12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626772687"/>
                  </a:ext>
                </a:extLst>
              </a:tr>
              <a:tr h="3069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</a:t>
                      </a:r>
                      <a:endParaRPr lang="en-US" altLang="ko-KR" sz="12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029103560"/>
                  </a:ext>
                </a:extLst>
              </a:tr>
              <a:tr h="3069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en-US" altLang="ko-KR" sz="12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619878311"/>
                  </a:ext>
                </a:extLst>
              </a:tr>
              <a:tr h="3069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11</a:t>
                      </a:r>
                      <a:endParaRPr lang="en-US" altLang="ko-KR" sz="12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84021474"/>
                  </a:ext>
                </a:extLst>
              </a:tr>
              <a:tr h="3069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endParaRPr lang="en-US" altLang="ko-KR" sz="12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712000021"/>
                  </a:ext>
                </a:extLst>
              </a:tr>
              <a:tr h="3069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14</a:t>
                      </a:r>
                      <a:endParaRPr lang="en-US" altLang="ko-KR" sz="12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85079689"/>
                  </a:ext>
                </a:extLst>
              </a:tr>
              <a:tr h="3069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12</a:t>
                      </a:r>
                      <a:endParaRPr lang="en-US" altLang="ko-KR" sz="12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46737955"/>
                  </a:ext>
                </a:extLst>
              </a:tr>
              <a:tr h="3069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18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583440247"/>
                  </a:ext>
                </a:extLst>
              </a:tr>
              <a:tr h="3069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13</a:t>
                      </a:r>
                      <a:endParaRPr lang="en-US" altLang="ko-KR" sz="12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285352221"/>
                  </a:ext>
                </a:extLst>
              </a:tr>
              <a:tr h="3069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19</a:t>
                      </a:r>
                      <a:endParaRPr lang="en-US" altLang="ko-KR" sz="12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211563912"/>
                  </a:ext>
                </a:extLst>
              </a:tr>
              <a:tr h="3069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8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571029088"/>
                  </a:ext>
                </a:extLst>
              </a:tr>
              <a:tr h="3069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15</a:t>
                      </a:r>
                      <a:endParaRPr lang="en-US" altLang="ko-KR" sz="12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32703599"/>
                  </a:ext>
                </a:extLst>
              </a:tr>
              <a:tr h="3420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17</a:t>
                      </a:r>
                      <a:endParaRPr lang="en-US" altLang="ko-KR" sz="12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61558579"/>
                  </a:ext>
                </a:extLst>
              </a:tr>
              <a:tr h="3069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16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22561073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CD5495C9-03D0-4BDE-9A50-8644D79908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997652"/>
              </p:ext>
            </p:extLst>
          </p:nvPr>
        </p:nvGraphicFramePr>
        <p:xfrm>
          <a:off x="7772831" y="549827"/>
          <a:ext cx="685800" cy="55726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xmlns="" val="246560182"/>
                    </a:ext>
                  </a:extLst>
                </a:gridCol>
              </a:tblGrid>
              <a:tr h="309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6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951876798"/>
                  </a:ext>
                </a:extLst>
              </a:tr>
              <a:tr h="309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13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264947418"/>
                  </a:ext>
                </a:extLst>
              </a:tr>
              <a:tr h="309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altLang="ko-KR" sz="12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903685309"/>
                  </a:ext>
                </a:extLst>
              </a:tr>
              <a:tr h="309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8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381589155"/>
                  </a:ext>
                </a:extLst>
              </a:tr>
              <a:tr h="309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1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999038594"/>
                  </a:ext>
                </a:extLst>
              </a:tr>
              <a:tr h="309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en-US" altLang="ko-KR" sz="12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906440768"/>
                  </a:ext>
                </a:extLst>
              </a:tr>
              <a:tr h="309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endParaRPr lang="en-US" altLang="ko-KR" sz="12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95745162"/>
                  </a:ext>
                </a:extLst>
              </a:tr>
              <a:tr h="309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16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501313536"/>
                  </a:ext>
                </a:extLst>
              </a:tr>
              <a:tr h="309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4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689591377"/>
                  </a:ext>
                </a:extLst>
              </a:tr>
              <a:tr h="309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11</a:t>
                      </a:r>
                      <a:endParaRPr lang="en-US" altLang="ko-KR" sz="12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589560727"/>
                  </a:ext>
                </a:extLst>
              </a:tr>
              <a:tr h="309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18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549574493"/>
                  </a:ext>
                </a:extLst>
              </a:tr>
              <a:tr h="309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15</a:t>
                      </a:r>
                      <a:endParaRPr lang="en-US" altLang="ko-KR" sz="12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532539592"/>
                  </a:ext>
                </a:extLst>
              </a:tr>
              <a:tr h="309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14</a:t>
                      </a:r>
                      <a:endParaRPr lang="en-US" altLang="ko-KR" sz="12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927982576"/>
                  </a:ext>
                </a:extLst>
              </a:tr>
              <a:tr h="309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2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2444761"/>
                  </a:ext>
                </a:extLst>
              </a:tr>
              <a:tr h="309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5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266412907"/>
                  </a:ext>
                </a:extLst>
              </a:tr>
              <a:tr h="309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12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085887203"/>
                  </a:ext>
                </a:extLst>
              </a:tr>
              <a:tr h="309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17</a:t>
                      </a:r>
                      <a:endParaRPr lang="en-US" altLang="ko-KR" sz="12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637311146"/>
                  </a:ext>
                </a:extLst>
              </a:tr>
              <a:tr h="309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10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650560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86204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5E51C45B-739B-4CD4-B98F-A3F0D17ECAB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0" r="23685"/>
          <a:stretch/>
        </p:blipFill>
        <p:spPr>
          <a:xfrm>
            <a:off x="1" y="0"/>
            <a:ext cx="9143999" cy="686793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D2D93DD0-A714-4232-A288-6601AB3C3DB1}"/>
              </a:ext>
            </a:extLst>
          </p:cNvPr>
          <p:cNvSpPr/>
          <p:nvPr/>
        </p:nvSpPr>
        <p:spPr>
          <a:xfrm>
            <a:off x="1438275" y="3000375"/>
            <a:ext cx="6391275" cy="1057275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66288D39-0482-4308-AF6C-4CD173080248}"/>
              </a:ext>
            </a:extLst>
          </p:cNvPr>
          <p:cNvSpPr/>
          <p:nvPr/>
        </p:nvSpPr>
        <p:spPr>
          <a:xfrm>
            <a:off x="-1" y="0"/>
            <a:ext cx="9144000" cy="6871251"/>
          </a:xfrm>
          <a:prstGeom prst="rect">
            <a:avLst/>
          </a:prstGeom>
          <a:solidFill>
            <a:schemeClr val="tx1">
              <a:alpha val="7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20">
            <a:extLst>
              <a:ext uri="{FF2B5EF4-FFF2-40B4-BE49-F238E27FC236}">
                <a16:creationId xmlns:a16="http://schemas.microsoft.com/office/drawing/2014/main" xmlns="" id="{DF10BA2C-5D0E-4234-BCBF-586EAEE95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6444" y="3148594"/>
            <a:ext cx="755689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2100" b="1" dirty="0">
                <a:solidFill>
                  <a:srgbClr val="FFC000"/>
                </a:solidFill>
                <a:latin typeface="Arial" panose="020B0604020202020204" pitchFamily="34" charset="0"/>
                <a:ea typeface="HY헤드라인M" panose="02030600000101010101" pitchFamily="18" charset="-127"/>
                <a:cs typeface="Arial" panose="020B0604020202020204" pitchFamily="34" charset="0"/>
              </a:rPr>
              <a:t>                과거의 영광</a:t>
            </a:r>
            <a:r>
              <a:rPr lang="ko-KR" altLang="en-US" sz="2100" b="1" dirty="0">
                <a:solidFill>
                  <a:schemeClr val="bg1"/>
                </a:solidFill>
                <a:latin typeface="Arial" panose="020B0604020202020204" pitchFamily="34" charset="0"/>
                <a:ea typeface="HY헤드라인M" panose="02030600000101010101" pitchFamily="18" charset="-127"/>
                <a:cs typeface="Arial" panose="020B0604020202020204" pitchFamily="34" charset="0"/>
              </a:rPr>
              <a:t>도</a:t>
            </a:r>
            <a:r>
              <a:rPr lang="ko-KR" altLang="en-US" sz="2100" b="1" dirty="0">
                <a:solidFill>
                  <a:srgbClr val="FFC000"/>
                </a:solidFill>
                <a:latin typeface="Arial" panose="020B0604020202020204" pitchFamily="34" charset="0"/>
                <a:ea typeface="HY헤드라인M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2100" b="1" dirty="0">
                <a:solidFill>
                  <a:schemeClr val="bg1"/>
                </a:solidFill>
                <a:latin typeface="Arial" panose="020B0604020202020204" pitchFamily="34" charset="0"/>
                <a:ea typeface="HY헤드라인M" panose="02030600000101010101" pitchFamily="18" charset="-127"/>
                <a:cs typeface="Arial" panose="020B0604020202020204" pitchFamily="34" charset="0"/>
              </a:rPr>
              <a:t>중요하지만</a:t>
            </a:r>
            <a:r>
              <a:rPr lang="en-US" altLang="ko-KR" sz="2100" b="1" dirty="0">
                <a:solidFill>
                  <a:schemeClr val="bg1"/>
                </a:solidFill>
                <a:latin typeface="Arial" panose="020B0604020202020204" pitchFamily="34" charset="0"/>
                <a:ea typeface="HY헤드라인M" panose="02030600000101010101" pitchFamily="18" charset="-127"/>
                <a:cs typeface="Arial" panose="020B0604020202020204" pitchFamily="34" charset="0"/>
              </a:rPr>
              <a:t>,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2100" b="1" dirty="0">
                <a:solidFill>
                  <a:schemeClr val="bg1"/>
                </a:solidFill>
                <a:latin typeface="Arial" panose="020B0604020202020204" pitchFamily="34" charset="0"/>
                <a:ea typeface="HY헤드라인M" panose="02030600000101010101" pitchFamily="18" charset="-127"/>
                <a:cs typeface="Arial" panose="020B0604020202020204" pitchFamily="34" charset="0"/>
              </a:rPr>
              <a:t>승리에서 가장 중요한 요소는  공격적인 전술 이다 </a:t>
            </a:r>
            <a:r>
              <a:rPr lang="en-US" altLang="ko-KR" sz="2100" b="1" dirty="0">
                <a:solidFill>
                  <a:schemeClr val="bg1"/>
                </a:solidFill>
                <a:latin typeface="Arial" panose="020B0604020202020204" pitchFamily="34" charset="0"/>
                <a:ea typeface="HY헤드라인M" panose="02030600000101010101" pitchFamily="18" charset="-127"/>
                <a:cs typeface="Arial" panose="020B0604020202020204" pitchFamily="34" charset="0"/>
              </a:rPr>
              <a:t>.</a:t>
            </a:r>
            <a:r>
              <a:rPr lang="ko-KR" altLang="en-US" sz="2100" b="1" dirty="0">
                <a:solidFill>
                  <a:schemeClr val="bg1"/>
                </a:solidFill>
                <a:latin typeface="Arial" panose="020B0604020202020204" pitchFamily="34" charset="0"/>
                <a:ea typeface="HY헤드라인M" panose="02030600000101010101" pitchFamily="18" charset="-127"/>
                <a:cs typeface="Arial" panose="020B0604020202020204" pitchFamily="34" charset="0"/>
              </a:rPr>
              <a:t>  </a:t>
            </a:r>
            <a:endParaRPr lang="en-US" altLang="ko-KR" sz="4500" b="1" dirty="0">
              <a:solidFill>
                <a:schemeClr val="bg1"/>
              </a:solidFill>
              <a:latin typeface="Arial" panose="020B0604020202020204" pitchFamily="34" charset="0"/>
              <a:ea typeface="HY헤드라인M" panose="02030600000101010101" pitchFamily="18" charset="-127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BC231CEB-D6C1-41B1-BE2B-F7ABE4AFAE49}"/>
              </a:ext>
            </a:extLst>
          </p:cNvPr>
          <p:cNvCxnSpPr/>
          <p:nvPr/>
        </p:nvCxnSpPr>
        <p:spPr>
          <a:xfrm>
            <a:off x="1438275" y="3000375"/>
            <a:ext cx="6391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D0D09747-9CBB-49F3-9D2F-6F52474390F1}"/>
              </a:ext>
            </a:extLst>
          </p:cNvPr>
          <p:cNvCxnSpPr/>
          <p:nvPr/>
        </p:nvCxnSpPr>
        <p:spPr>
          <a:xfrm>
            <a:off x="1438275" y="4038600"/>
            <a:ext cx="6391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279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827DE436-F76D-4D74-B689-3BDFA3D53AA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0" r="23685"/>
          <a:stretch/>
        </p:blipFill>
        <p:spPr>
          <a:xfrm>
            <a:off x="1" y="0"/>
            <a:ext cx="9143999" cy="686793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1F20000C-35CB-4272-8ED3-5A7C457B87FD}"/>
              </a:ext>
            </a:extLst>
          </p:cNvPr>
          <p:cNvSpPr/>
          <p:nvPr/>
        </p:nvSpPr>
        <p:spPr>
          <a:xfrm>
            <a:off x="-1" y="0"/>
            <a:ext cx="9144000" cy="6871251"/>
          </a:xfrm>
          <a:prstGeom prst="rect">
            <a:avLst/>
          </a:prstGeom>
          <a:solidFill>
            <a:schemeClr val="tx1">
              <a:alpha val="7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3192434" y="2497445"/>
            <a:ext cx="3619192" cy="1228736"/>
            <a:chOff x="4744608" y="564187"/>
            <a:chExt cx="3619192" cy="1228736"/>
          </a:xfrm>
        </p:grpSpPr>
        <p:sp>
          <p:nvSpPr>
            <p:cNvPr id="21" name="제목 19">
              <a:extLst>
                <a:ext uri="{FF2B5EF4-FFF2-40B4-BE49-F238E27FC236}">
                  <a16:creationId xmlns:a16="http://schemas.microsoft.com/office/drawing/2014/main" xmlns="" id="{22DE615C-53A9-4E9D-ADB0-8B25E740CA91}"/>
                </a:ext>
              </a:extLst>
            </p:cNvPr>
            <p:cNvSpPr txBox="1">
              <a:spLocks/>
            </p:cNvSpPr>
            <p:nvPr/>
          </p:nvSpPr>
          <p:spPr>
            <a:xfrm>
              <a:off x="4744608" y="564187"/>
              <a:ext cx="918430" cy="1037892"/>
            </a:xfrm>
            <a:prstGeom prst="rect">
              <a:avLst/>
            </a:prstGeom>
          </p:spPr>
          <p:txBody>
            <a:bodyPr vert="horz" lIns="0" tIns="45720" rIns="0" bIns="45720" rtlCol="0" anchor="ctr">
              <a:normAutofit/>
            </a:bodyPr>
            <a:lstStyle>
              <a:lvl1pPr marL="0" indent="0" algn="dist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 sz="3400" b="1" kern="1200" spc="-70" baseline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4000" dirty="0">
                  <a:latin typeface="Bahnschrift Condensed" panose="020B0502040204020203" pitchFamily="34" charset="0"/>
                  <a:ea typeface="+mn-ea"/>
                </a:rPr>
                <a:t>01</a:t>
              </a:r>
              <a:r>
                <a:rPr lang="en-US" altLang="ko-KR" sz="6000" dirty="0">
                  <a:latin typeface="+mn-ea"/>
                  <a:ea typeface="+mn-ea"/>
                </a:rPr>
                <a:t> </a:t>
              </a:r>
              <a:endParaRPr lang="ko-KR" altLang="en-US" sz="6000" dirty="0">
                <a:latin typeface="+mn-ea"/>
                <a:ea typeface="+mn-ea"/>
              </a:endParaRPr>
            </a:p>
          </p:txBody>
        </p:sp>
        <p:sp>
          <p:nvSpPr>
            <p:cNvPr id="22" name="제목 19">
              <a:extLst>
                <a:ext uri="{FF2B5EF4-FFF2-40B4-BE49-F238E27FC236}">
                  <a16:creationId xmlns:a16="http://schemas.microsoft.com/office/drawing/2014/main" xmlns="" id="{46135405-D8A0-46A4-8B89-30EAD7F0C490}"/>
                </a:ext>
              </a:extLst>
            </p:cNvPr>
            <p:cNvSpPr txBox="1">
              <a:spLocks/>
            </p:cNvSpPr>
            <p:nvPr/>
          </p:nvSpPr>
          <p:spPr>
            <a:xfrm>
              <a:off x="5447543" y="755031"/>
              <a:ext cx="2916257" cy="1037892"/>
            </a:xfrm>
            <a:prstGeom prst="rect">
              <a:avLst/>
            </a:prstGeom>
          </p:spPr>
          <p:txBody>
            <a:bodyPr vert="horz" lIns="0" tIns="45720" rIns="0" bIns="45720" rtlCol="0" anchor="ctr">
              <a:normAutofit/>
            </a:bodyPr>
            <a:lstStyle>
              <a:lvl1pPr marL="0" indent="0" algn="dist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 sz="3400" b="1" kern="1200" spc="-70" baseline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800" dirty="0">
                  <a:latin typeface="SpoqaHanSans-Regular" panose="020B0500000000000000" pitchFamily="50" charset="-127"/>
                  <a:ea typeface="SpoqaHanSans-Regular" panose="020B0500000000000000" pitchFamily="50" charset="-127"/>
                </a:rPr>
                <a:t>연구의 배경 및 목적 </a:t>
              </a:r>
              <a:r>
                <a:rPr lang="en-US" altLang="ko-KR" sz="1800" dirty="0">
                  <a:latin typeface="SpoqaHanSans-Regular" panose="020B0500000000000000" pitchFamily="50" charset="-127"/>
                  <a:ea typeface="SpoqaHanSans-Regular" panose="020B0500000000000000" pitchFamily="50" charset="-127"/>
                </a:rPr>
                <a:t> </a:t>
              </a:r>
              <a:endParaRPr lang="ko-KR" altLang="en-US" sz="1800" dirty="0">
                <a:latin typeface="SpoqaHanSans-Regular" panose="020B0500000000000000" pitchFamily="50" charset="-127"/>
                <a:ea typeface="SpoqaHanSans-Regular" panose="020B0500000000000000" pitchFamily="50" charset="-127"/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xmlns="" id="{42634285-98B5-43AC-B226-927867D23308}"/>
                </a:ext>
              </a:extLst>
            </p:cNvPr>
            <p:cNvCxnSpPr>
              <a:cxnSpLocks/>
            </p:cNvCxnSpPr>
            <p:nvPr/>
          </p:nvCxnSpPr>
          <p:spPr>
            <a:xfrm>
              <a:off x="4745846" y="1465216"/>
              <a:ext cx="2616578" cy="11476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부제목 17">
            <a:extLst>
              <a:ext uri="{FF2B5EF4-FFF2-40B4-BE49-F238E27FC236}">
                <a16:creationId xmlns:a16="http://schemas.microsoft.com/office/drawing/2014/main" xmlns="" id="{FE5F3F41-A87F-401B-AE0C-752BBC4DE15D}"/>
              </a:ext>
            </a:extLst>
          </p:cNvPr>
          <p:cNvSpPr txBox="1">
            <a:spLocks/>
          </p:cNvSpPr>
          <p:nvPr/>
        </p:nvSpPr>
        <p:spPr>
          <a:xfrm>
            <a:off x="4110864" y="3724335"/>
            <a:ext cx="3057072" cy="521187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0" indent="0" algn="dist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70" baseline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00000"/>
              </a:lnSpc>
              <a:buFontTx/>
              <a:buChar char="-"/>
            </a:pPr>
            <a:r>
              <a:rPr lang="ko-KR" altLang="en-US" sz="1200" b="1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연구 배경 </a:t>
            </a:r>
            <a:endParaRPr lang="en-US" altLang="ko-KR" sz="1200" b="1" dirty="0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  <a:p>
            <a:pPr marL="171450" indent="-171450" algn="l">
              <a:lnSpc>
                <a:spcPct val="100000"/>
              </a:lnSpc>
              <a:buFontTx/>
              <a:buChar char="-"/>
            </a:pPr>
            <a:r>
              <a:rPr lang="ko-KR" altLang="en-US" sz="1200" b="1" dirty="0" err="1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자료출처</a:t>
            </a:r>
            <a:endParaRPr lang="en-US" altLang="ko-KR" sz="1200" b="1" dirty="0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  <a:p>
            <a:pPr algn="l">
              <a:lnSpc>
                <a:spcPct val="100000"/>
              </a:lnSpc>
            </a:pPr>
            <a:endParaRPr lang="ko-KR" altLang="en-US" sz="1200" b="1" dirty="0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04940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B4BC60D0-CC68-4D4C-9B10-5F9DB46DC9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0" r="23685"/>
          <a:stretch/>
        </p:blipFill>
        <p:spPr>
          <a:xfrm>
            <a:off x="1" y="0"/>
            <a:ext cx="9143999" cy="686793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D2D93DD0-A714-4232-A288-6601AB3C3DB1}"/>
              </a:ext>
            </a:extLst>
          </p:cNvPr>
          <p:cNvSpPr/>
          <p:nvPr/>
        </p:nvSpPr>
        <p:spPr>
          <a:xfrm>
            <a:off x="1438275" y="3000375"/>
            <a:ext cx="6391275" cy="1057275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66288D39-0482-4308-AF6C-4CD173080248}"/>
              </a:ext>
            </a:extLst>
          </p:cNvPr>
          <p:cNvSpPr/>
          <p:nvPr/>
        </p:nvSpPr>
        <p:spPr>
          <a:xfrm>
            <a:off x="-1" y="0"/>
            <a:ext cx="9144000" cy="6871251"/>
          </a:xfrm>
          <a:prstGeom prst="rect">
            <a:avLst/>
          </a:prstGeom>
          <a:solidFill>
            <a:schemeClr val="tx1">
              <a:alpha val="7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20">
            <a:extLst>
              <a:ext uri="{FF2B5EF4-FFF2-40B4-BE49-F238E27FC236}">
                <a16:creationId xmlns:a16="http://schemas.microsoft.com/office/drawing/2014/main" xmlns="" id="{DF10BA2C-5D0E-4234-BCBF-586EAEE95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6444" y="3148594"/>
            <a:ext cx="755689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2100" b="1" dirty="0">
                <a:solidFill>
                  <a:schemeClr val="bg1"/>
                </a:solidFill>
                <a:latin typeface="Arial" panose="020B0604020202020204" pitchFamily="34" charset="0"/>
                <a:ea typeface="HY헤드라인M" panose="02030600000101010101" pitchFamily="18" charset="-127"/>
                <a:cs typeface="Arial" panose="020B0604020202020204" pitchFamily="34" charset="0"/>
              </a:rPr>
              <a:t>                </a:t>
            </a:r>
            <a:r>
              <a:rPr lang="ko-KR" altLang="en-US" sz="2100" b="1" dirty="0">
                <a:solidFill>
                  <a:srgbClr val="FFC000"/>
                </a:solidFill>
                <a:latin typeface="Arial" panose="020B0604020202020204" pitchFamily="34" charset="0"/>
                <a:ea typeface="HY헤드라인M" panose="02030600000101010101" pitchFamily="18" charset="-127"/>
                <a:cs typeface="Arial" panose="020B0604020202020204" pitchFamily="34" charset="0"/>
              </a:rPr>
              <a:t>과거의 영광</a:t>
            </a:r>
            <a:r>
              <a:rPr lang="ko-KR" altLang="en-US" sz="2100" b="1" dirty="0">
                <a:solidFill>
                  <a:schemeClr val="bg1"/>
                </a:solidFill>
                <a:latin typeface="Arial" panose="020B0604020202020204" pitchFamily="34" charset="0"/>
                <a:ea typeface="HY헤드라인M" panose="02030600000101010101" pitchFamily="18" charset="-127"/>
                <a:cs typeface="Arial" panose="020B0604020202020204" pitchFamily="34" charset="0"/>
              </a:rPr>
              <a:t>도 중요하지만</a:t>
            </a:r>
            <a:r>
              <a:rPr lang="en-US" altLang="ko-KR" sz="2100" b="1" dirty="0">
                <a:solidFill>
                  <a:schemeClr val="bg1"/>
                </a:solidFill>
                <a:latin typeface="Arial" panose="020B0604020202020204" pitchFamily="34" charset="0"/>
                <a:ea typeface="HY헤드라인M" panose="02030600000101010101" pitchFamily="18" charset="-127"/>
                <a:cs typeface="Arial" panose="020B0604020202020204" pitchFamily="34" charset="0"/>
              </a:rPr>
              <a:t>,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21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HY헤드라인M" panose="02030600000101010101" pitchFamily="18" charset="-127"/>
                <a:cs typeface="Arial" panose="020B0604020202020204" pitchFamily="34" charset="0"/>
              </a:rPr>
              <a:t>승리</a:t>
            </a:r>
            <a:r>
              <a:rPr lang="ko-KR" altLang="en-US" sz="2100" b="1" dirty="0">
                <a:solidFill>
                  <a:schemeClr val="bg1"/>
                </a:solidFill>
                <a:latin typeface="Arial" panose="020B0604020202020204" pitchFamily="34" charset="0"/>
                <a:ea typeface="HY헤드라인M" panose="02030600000101010101" pitchFamily="18" charset="-127"/>
                <a:cs typeface="Arial" panose="020B0604020202020204" pitchFamily="34" charset="0"/>
              </a:rPr>
              <a:t>에서 가장 중요한 요소는  공격적인 전술 이다 </a:t>
            </a:r>
            <a:r>
              <a:rPr lang="en-US" altLang="ko-KR" sz="2100" b="1" dirty="0">
                <a:solidFill>
                  <a:schemeClr val="bg1"/>
                </a:solidFill>
                <a:latin typeface="Arial" panose="020B0604020202020204" pitchFamily="34" charset="0"/>
                <a:ea typeface="HY헤드라인M" panose="02030600000101010101" pitchFamily="18" charset="-127"/>
                <a:cs typeface="Arial" panose="020B0604020202020204" pitchFamily="34" charset="0"/>
              </a:rPr>
              <a:t>.</a:t>
            </a:r>
            <a:r>
              <a:rPr lang="ko-KR" altLang="en-US" sz="2100" b="1" dirty="0">
                <a:solidFill>
                  <a:schemeClr val="bg1"/>
                </a:solidFill>
                <a:latin typeface="Arial" panose="020B0604020202020204" pitchFamily="34" charset="0"/>
                <a:ea typeface="HY헤드라인M" panose="02030600000101010101" pitchFamily="18" charset="-127"/>
                <a:cs typeface="Arial" panose="020B0604020202020204" pitchFamily="34" charset="0"/>
              </a:rPr>
              <a:t>  </a:t>
            </a:r>
            <a:endParaRPr lang="en-US" altLang="ko-KR" sz="4500" b="1" dirty="0">
              <a:solidFill>
                <a:schemeClr val="bg1"/>
              </a:solidFill>
              <a:latin typeface="Arial" panose="020B0604020202020204" pitchFamily="34" charset="0"/>
              <a:ea typeface="HY헤드라인M" panose="02030600000101010101" pitchFamily="18" charset="-127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BC231CEB-D6C1-41B1-BE2B-F7ABE4AFAE49}"/>
              </a:ext>
            </a:extLst>
          </p:cNvPr>
          <p:cNvCxnSpPr/>
          <p:nvPr/>
        </p:nvCxnSpPr>
        <p:spPr>
          <a:xfrm>
            <a:off x="1438275" y="3000375"/>
            <a:ext cx="6391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D0D09747-9CBB-49F3-9D2F-6F52474390F1}"/>
              </a:ext>
            </a:extLst>
          </p:cNvPr>
          <p:cNvCxnSpPr/>
          <p:nvPr/>
        </p:nvCxnSpPr>
        <p:spPr>
          <a:xfrm>
            <a:off x="1438275" y="4038600"/>
            <a:ext cx="6391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5448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FA3AEF8E-DF04-4165-829C-293213A625E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0" r="23685"/>
          <a:stretch/>
        </p:blipFill>
        <p:spPr>
          <a:xfrm>
            <a:off x="1" y="0"/>
            <a:ext cx="9143999" cy="686793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D2D93DD0-A714-4232-A288-6601AB3C3DB1}"/>
              </a:ext>
            </a:extLst>
          </p:cNvPr>
          <p:cNvSpPr/>
          <p:nvPr/>
        </p:nvSpPr>
        <p:spPr>
          <a:xfrm>
            <a:off x="1438275" y="3000375"/>
            <a:ext cx="6391275" cy="1057275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66288D39-0482-4308-AF6C-4CD173080248}"/>
              </a:ext>
            </a:extLst>
          </p:cNvPr>
          <p:cNvSpPr/>
          <p:nvPr/>
        </p:nvSpPr>
        <p:spPr>
          <a:xfrm>
            <a:off x="-1" y="0"/>
            <a:ext cx="9144000" cy="6871251"/>
          </a:xfrm>
          <a:prstGeom prst="rect">
            <a:avLst/>
          </a:prstGeom>
          <a:solidFill>
            <a:schemeClr val="tx1">
              <a:alpha val="7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20">
            <a:extLst>
              <a:ext uri="{FF2B5EF4-FFF2-40B4-BE49-F238E27FC236}">
                <a16:creationId xmlns:a16="http://schemas.microsoft.com/office/drawing/2014/main" xmlns="" id="{DF10BA2C-5D0E-4234-BCBF-586EAEE95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6444" y="3148594"/>
            <a:ext cx="755689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2100" b="1" dirty="0">
                <a:solidFill>
                  <a:srgbClr val="FFC000"/>
                </a:solidFill>
                <a:latin typeface="Arial" panose="020B0604020202020204" pitchFamily="34" charset="0"/>
                <a:ea typeface="HY헤드라인M" panose="02030600000101010101" pitchFamily="18" charset="-127"/>
                <a:cs typeface="Arial" panose="020B0604020202020204" pitchFamily="34" charset="0"/>
              </a:rPr>
              <a:t>                과거의 영광</a:t>
            </a:r>
            <a:r>
              <a:rPr lang="ko-KR" altLang="en-US" sz="2100" b="1" dirty="0">
                <a:solidFill>
                  <a:schemeClr val="bg1"/>
                </a:solidFill>
                <a:latin typeface="Arial" panose="020B0604020202020204" pitchFamily="34" charset="0"/>
                <a:ea typeface="HY헤드라인M" panose="02030600000101010101" pitchFamily="18" charset="-127"/>
                <a:cs typeface="Arial" panose="020B0604020202020204" pitchFamily="34" charset="0"/>
              </a:rPr>
              <a:t>도</a:t>
            </a:r>
            <a:r>
              <a:rPr lang="ko-KR" altLang="en-US" sz="2100" b="1" dirty="0">
                <a:solidFill>
                  <a:srgbClr val="FFC000"/>
                </a:solidFill>
                <a:latin typeface="Arial" panose="020B0604020202020204" pitchFamily="34" charset="0"/>
                <a:ea typeface="HY헤드라인M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2100" b="1" dirty="0">
                <a:solidFill>
                  <a:schemeClr val="bg1"/>
                </a:solidFill>
                <a:latin typeface="Arial" panose="020B0604020202020204" pitchFamily="34" charset="0"/>
                <a:ea typeface="HY헤드라인M" panose="02030600000101010101" pitchFamily="18" charset="-127"/>
                <a:cs typeface="Arial" panose="020B0604020202020204" pitchFamily="34" charset="0"/>
              </a:rPr>
              <a:t>중요하지만</a:t>
            </a:r>
            <a:r>
              <a:rPr lang="en-US" altLang="ko-KR" sz="2100" b="1" dirty="0">
                <a:solidFill>
                  <a:schemeClr val="bg1"/>
                </a:solidFill>
                <a:latin typeface="Arial" panose="020B0604020202020204" pitchFamily="34" charset="0"/>
                <a:ea typeface="HY헤드라인M" panose="02030600000101010101" pitchFamily="18" charset="-127"/>
                <a:cs typeface="Arial" panose="020B0604020202020204" pitchFamily="34" charset="0"/>
              </a:rPr>
              <a:t>,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21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HY헤드라인M" panose="02030600000101010101" pitchFamily="18" charset="-127"/>
                <a:cs typeface="Arial" panose="020B0604020202020204" pitchFamily="34" charset="0"/>
              </a:rPr>
              <a:t>승리</a:t>
            </a:r>
            <a:r>
              <a:rPr lang="ko-KR" altLang="en-US" sz="2100" b="1" dirty="0">
                <a:solidFill>
                  <a:schemeClr val="bg1"/>
                </a:solidFill>
                <a:latin typeface="Arial" panose="020B0604020202020204" pitchFamily="34" charset="0"/>
                <a:ea typeface="HY헤드라인M" panose="02030600000101010101" pitchFamily="18" charset="-127"/>
                <a:cs typeface="Arial" panose="020B0604020202020204" pitchFamily="34" charset="0"/>
              </a:rPr>
              <a:t>에서 가장 중요한 요소는  </a:t>
            </a:r>
            <a:r>
              <a:rPr lang="ko-KR" altLang="en-US" sz="2100" b="1" dirty="0">
                <a:solidFill>
                  <a:srgbClr val="FF0000"/>
                </a:solidFill>
                <a:latin typeface="Arial" panose="020B0604020202020204" pitchFamily="34" charset="0"/>
                <a:ea typeface="HY헤드라인M" panose="02030600000101010101" pitchFamily="18" charset="-127"/>
                <a:cs typeface="Arial" panose="020B0604020202020204" pitchFamily="34" charset="0"/>
              </a:rPr>
              <a:t>공격적인 전술 </a:t>
            </a:r>
            <a:r>
              <a:rPr lang="ko-KR" altLang="en-US" sz="2100" b="1" dirty="0">
                <a:solidFill>
                  <a:schemeClr val="bg1"/>
                </a:solidFill>
                <a:latin typeface="Arial" panose="020B0604020202020204" pitchFamily="34" charset="0"/>
                <a:ea typeface="HY헤드라인M" panose="02030600000101010101" pitchFamily="18" charset="-127"/>
                <a:cs typeface="Arial" panose="020B0604020202020204" pitchFamily="34" charset="0"/>
              </a:rPr>
              <a:t>이다 </a:t>
            </a:r>
            <a:r>
              <a:rPr lang="en-US" altLang="ko-KR" sz="2100" b="1" dirty="0">
                <a:solidFill>
                  <a:schemeClr val="bg1"/>
                </a:solidFill>
                <a:latin typeface="Arial" panose="020B0604020202020204" pitchFamily="34" charset="0"/>
                <a:ea typeface="HY헤드라인M" panose="02030600000101010101" pitchFamily="18" charset="-127"/>
                <a:cs typeface="Arial" panose="020B0604020202020204" pitchFamily="34" charset="0"/>
              </a:rPr>
              <a:t>.</a:t>
            </a:r>
            <a:r>
              <a:rPr lang="ko-KR" altLang="en-US" sz="2100" b="1" dirty="0">
                <a:solidFill>
                  <a:schemeClr val="bg1"/>
                </a:solidFill>
                <a:latin typeface="Arial" panose="020B0604020202020204" pitchFamily="34" charset="0"/>
                <a:ea typeface="HY헤드라인M" panose="02030600000101010101" pitchFamily="18" charset="-127"/>
                <a:cs typeface="Arial" panose="020B0604020202020204" pitchFamily="34" charset="0"/>
              </a:rPr>
              <a:t>  </a:t>
            </a:r>
            <a:endParaRPr lang="en-US" altLang="ko-KR" sz="4500" b="1" dirty="0">
              <a:solidFill>
                <a:schemeClr val="bg1"/>
              </a:solidFill>
              <a:latin typeface="Arial" panose="020B0604020202020204" pitchFamily="34" charset="0"/>
              <a:ea typeface="HY헤드라인M" panose="02030600000101010101" pitchFamily="18" charset="-127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BC231CEB-D6C1-41B1-BE2B-F7ABE4AFAE49}"/>
              </a:ext>
            </a:extLst>
          </p:cNvPr>
          <p:cNvCxnSpPr/>
          <p:nvPr/>
        </p:nvCxnSpPr>
        <p:spPr>
          <a:xfrm>
            <a:off x="1438275" y="3000375"/>
            <a:ext cx="6391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D0D09747-9CBB-49F3-9D2F-6F52474390F1}"/>
              </a:ext>
            </a:extLst>
          </p:cNvPr>
          <p:cNvCxnSpPr/>
          <p:nvPr/>
        </p:nvCxnSpPr>
        <p:spPr>
          <a:xfrm>
            <a:off x="1438275" y="4038600"/>
            <a:ext cx="6391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9793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3F09B58-E610-4892-A9D6-B637897701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0" r="23685"/>
          <a:stretch/>
        </p:blipFill>
        <p:spPr>
          <a:xfrm>
            <a:off x="1" y="0"/>
            <a:ext cx="9143999" cy="686793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012B5E1-460D-40AF-9286-EB8A8340BF41}"/>
              </a:ext>
            </a:extLst>
          </p:cNvPr>
          <p:cNvSpPr/>
          <p:nvPr/>
        </p:nvSpPr>
        <p:spPr>
          <a:xfrm>
            <a:off x="-1" y="0"/>
            <a:ext cx="9144000" cy="6871251"/>
          </a:xfrm>
          <a:prstGeom prst="rect">
            <a:avLst/>
          </a:prstGeom>
          <a:solidFill>
            <a:schemeClr val="tx1">
              <a:alpha val="7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20">
            <a:extLst>
              <a:ext uri="{FF2B5EF4-FFF2-40B4-BE49-F238E27FC236}">
                <a16:creationId xmlns:a16="http://schemas.microsoft.com/office/drawing/2014/main" xmlns="" id="{EEFB3427-8B54-40B2-B26E-AE97394E2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1344" y="2711450"/>
            <a:ext cx="755689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2100" b="1" dirty="0">
                <a:solidFill>
                  <a:srgbClr val="EC5D5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        </a:t>
            </a:r>
            <a:r>
              <a:rPr lang="en-US" altLang="ko-KR" sz="7200" b="1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827914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FF1FD2F9-FB56-4FDE-8F96-6285282331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0" r="23685"/>
          <a:stretch/>
        </p:blipFill>
        <p:spPr>
          <a:xfrm>
            <a:off x="1" y="0"/>
            <a:ext cx="9143999" cy="6867939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53656EC8-8DEA-47B8-B556-1502AD554830}"/>
              </a:ext>
            </a:extLst>
          </p:cNvPr>
          <p:cNvSpPr/>
          <p:nvPr/>
        </p:nvSpPr>
        <p:spPr>
          <a:xfrm>
            <a:off x="-1" y="0"/>
            <a:ext cx="9144000" cy="6871251"/>
          </a:xfrm>
          <a:prstGeom prst="rect">
            <a:avLst/>
          </a:prstGeom>
          <a:solidFill>
            <a:schemeClr val="tx1">
              <a:alpha val="7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제목 19">
            <a:extLst>
              <a:ext uri="{FF2B5EF4-FFF2-40B4-BE49-F238E27FC236}">
                <a16:creationId xmlns:a16="http://schemas.microsoft.com/office/drawing/2014/main" xmlns="" id="{92A988B4-4915-4E76-840E-37462C16C6D3}"/>
              </a:ext>
            </a:extLst>
          </p:cNvPr>
          <p:cNvSpPr txBox="1">
            <a:spLocks/>
          </p:cNvSpPr>
          <p:nvPr/>
        </p:nvSpPr>
        <p:spPr>
          <a:xfrm>
            <a:off x="5518728" y="2313359"/>
            <a:ext cx="6383965" cy="1037892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400" b="1" kern="1200" spc="-70" baseline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800" dirty="0" err="1">
                <a:solidFill>
                  <a:srgbClr val="92D050"/>
                </a:solidFill>
                <a:latin typeface="+mn-ea"/>
                <a:ea typeface="+mn-ea"/>
              </a:rPr>
              <a:t>박항서</a:t>
            </a:r>
            <a:endParaRPr lang="ko-KR" altLang="en-US" sz="4800" dirty="0">
              <a:solidFill>
                <a:srgbClr val="92D050"/>
              </a:solidFill>
              <a:latin typeface="+mn-ea"/>
              <a:ea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D99C448F-E009-4F88-9A83-791D7C207040}"/>
              </a:ext>
            </a:extLst>
          </p:cNvPr>
          <p:cNvGrpSpPr/>
          <p:nvPr/>
        </p:nvGrpSpPr>
        <p:grpSpPr>
          <a:xfrm>
            <a:off x="1755674" y="224452"/>
            <a:ext cx="5236712" cy="1323746"/>
            <a:chOff x="1652916" y="205402"/>
            <a:chExt cx="5236712" cy="1323746"/>
          </a:xfrm>
        </p:grpSpPr>
        <p:sp>
          <p:nvSpPr>
            <p:cNvPr id="26" name="제목 19">
              <a:extLst>
                <a:ext uri="{FF2B5EF4-FFF2-40B4-BE49-F238E27FC236}">
                  <a16:creationId xmlns:a16="http://schemas.microsoft.com/office/drawing/2014/main" xmlns="" id="{1FFAD33A-B8DA-4453-A9CC-CB336BE1E0C8}"/>
                </a:ext>
              </a:extLst>
            </p:cNvPr>
            <p:cNvSpPr txBox="1">
              <a:spLocks/>
            </p:cNvSpPr>
            <p:nvPr/>
          </p:nvSpPr>
          <p:spPr>
            <a:xfrm>
              <a:off x="1652916" y="205402"/>
              <a:ext cx="2967424" cy="1037892"/>
            </a:xfrm>
            <a:prstGeom prst="rect">
              <a:avLst/>
            </a:prstGeom>
          </p:spPr>
          <p:txBody>
            <a:bodyPr vert="horz" lIns="0" tIns="45720" rIns="0" bIns="45720" rtlCol="0" anchor="ctr">
              <a:normAutofit/>
            </a:bodyPr>
            <a:lstStyle>
              <a:lvl1pPr marL="0" indent="0" algn="dist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 sz="3400" b="1" kern="1200" spc="-70" baseline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2400" dirty="0">
                  <a:latin typeface="+mn-ea"/>
                  <a:ea typeface="+mn-ea"/>
                </a:rPr>
                <a:t>연구 배경 및 목적 </a:t>
              </a:r>
            </a:p>
          </p:txBody>
        </p:sp>
        <p:sp>
          <p:nvSpPr>
            <p:cNvPr id="27" name="제목 19">
              <a:extLst>
                <a:ext uri="{FF2B5EF4-FFF2-40B4-BE49-F238E27FC236}">
                  <a16:creationId xmlns:a16="http://schemas.microsoft.com/office/drawing/2014/main" xmlns="" id="{A6E14EF6-27B8-47F1-9791-70C92DAAB8A3}"/>
                </a:ext>
              </a:extLst>
            </p:cNvPr>
            <p:cNvSpPr txBox="1">
              <a:spLocks/>
            </p:cNvSpPr>
            <p:nvPr/>
          </p:nvSpPr>
          <p:spPr>
            <a:xfrm>
              <a:off x="1688470" y="491256"/>
              <a:ext cx="5201158" cy="1037892"/>
            </a:xfrm>
            <a:prstGeom prst="rect">
              <a:avLst/>
            </a:prstGeom>
          </p:spPr>
          <p:txBody>
            <a:bodyPr vert="horz" lIns="0" tIns="45720" rIns="0" bIns="45720" rtlCol="0" anchor="ctr">
              <a:normAutofit/>
            </a:bodyPr>
            <a:lstStyle>
              <a:lvl1pPr marL="0" indent="0" algn="dist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 sz="3400" b="1" kern="1200" spc="-70" baseline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100" dirty="0">
                  <a:latin typeface="SpoqaHanSans-Regular" panose="020B0500000000000000" pitchFamily="50" charset="-127"/>
                  <a:ea typeface="SpoqaHanSans-Regular" panose="020B0500000000000000" pitchFamily="50" charset="-127"/>
                </a:rPr>
                <a:t>Research Background and Purpose </a:t>
              </a:r>
              <a:endParaRPr lang="ko-KR" altLang="en-US" sz="1100" dirty="0">
                <a:latin typeface="SpoqaHanSans-Regular" panose="020B0500000000000000" pitchFamily="50" charset="-127"/>
                <a:ea typeface="SpoqaHanSans-Regular" panose="020B0500000000000000" pitchFamily="50" charset="-127"/>
              </a:endParaRPr>
            </a:p>
          </p:txBody>
        </p:sp>
      </p:grpSp>
      <p:sp>
        <p:nvSpPr>
          <p:cNvPr id="29" name="제목 19">
            <a:extLst>
              <a:ext uri="{FF2B5EF4-FFF2-40B4-BE49-F238E27FC236}">
                <a16:creationId xmlns:a16="http://schemas.microsoft.com/office/drawing/2014/main" xmlns="" id="{9F78EEC2-58E3-4255-84E5-B8F4D7919EC2}"/>
              </a:ext>
            </a:extLst>
          </p:cNvPr>
          <p:cNvSpPr txBox="1">
            <a:spLocks/>
          </p:cNvSpPr>
          <p:nvPr/>
        </p:nvSpPr>
        <p:spPr>
          <a:xfrm>
            <a:off x="2884481" y="3012755"/>
            <a:ext cx="4555955" cy="1037892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400" b="1" kern="1200" spc="-70" baseline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5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2018</a:t>
            </a:r>
            <a:endParaRPr lang="ko-KR" altLang="en-US" sz="125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제목 19">
            <a:extLst>
              <a:ext uri="{FF2B5EF4-FFF2-40B4-BE49-F238E27FC236}">
                <a16:creationId xmlns:a16="http://schemas.microsoft.com/office/drawing/2014/main" xmlns="" id="{FA45257F-4E6C-4E1D-A476-063A17BBBD11}"/>
              </a:ext>
            </a:extLst>
          </p:cNvPr>
          <p:cNvSpPr txBox="1">
            <a:spLocks/>
          </p:cNvSpPr>
          <p:nvPr/>
        </p:nvSpPr>
        <p:spPr>
          <a:xfrm>
            <a:off x="1474964" y="2443988"/>
            <a:ext cx="6383965" cy="1037892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400" b="1" kern="1200" spc="-70" baseline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6000" dirty="0">
                <a:solidFill>
                  <a:srgbClr val="00B0F0"/>
                </a:solidFill>
                <a:latin typeface="+mn-ea"/>
                <a:ea typeface="+mn-ea"/>
              </a:rPr>
              <a:t>러시아</a:t>
            </a:r>
          </a:p>
        </p:txBody>
      </p:sp>
      <p:sp>
        <p:nvSpPr>
          <p:cNvPr id="19" name="제목 19">
            <a:extLst>
              <a:ext uri="{FF2B5EF4-FFF2-40B4-BE49-F238E27FC236}">
                <a16:creationId xmlns:a16="http://schemas.microsoft.com/office/drawing/2014/main" xmlns="" id="{42F18E2E-B1CD-4A59-B2EB-2C3B0AAD146F}"/>
              </a:ext>
            </a:extLst>
          </p:cNvPr>
          <p:cNvSpPr txBox="1">
            <a:spLocks/>
          </p:cNvSpPr>
          <p:nvPr/>
        </p:nvSpPr>
        <p:spPr>
          <a:xfrm>
            <a:off x="4666946" y="3948124"/>
            <a:ext cx="6383965" cy="1037892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400" b="1" kern="1200" spc="-70" baseline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6000" dirty="0">
                <a:solidFill>
                  <a:srgbClr val="FFC000"/>
                </a:solidFill>
                <a:latin typeface="+mn-ea"/>
                <a:ea typeface="+mn-ea"/>
              </a:rPr>
              <a:t>아시안게임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C57B9DE8-981A-474A-A3DA-E1A0452F4145}"/>
              </a:ext>
            </a:extLst>
          </p:cNvPr>
          <p:cNvGrpSpPr/>
          <p:nvPr/>
        </p:nvGrpSpPr>
        <p:grpSpPr>
          <a:xfrm>
            <a:off x="359362" y="170295"/>
            <a:ext cx="3162974" cy="1382161"/>
            <a:chOff x="359362" y="170295"/>
            <a:chExt cx="3162974" cy="1382161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xmlns="" id="{7A025C67-0CCB-4D3D-AA85-BA3D3D2E4D28}"/>
                </a:ext>
              </a:extLst>
            </p:cNvPr>
            <p:cNvCxnSpPr>
              <a:cxnSpLocks/>
            </p:cNvCxnSpPr>
            <p:nvPr/>
          </p:nvCxnSpPr>
          <p:spPr>
            <a:xfrm>
              <a:off x="359362" y="241300"/>
              <a:ext cx="793163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xmlns="" id="{5E564DCD-51EB-4641-8EC6-5B477E2A4246}"/>
                </a:ext>
              </a:extLst>
            </p:cNvPr>
            <p:cNvCxnSpPr>
              <a:cxnSpLocks/>
            </p:cNvCxnSpPr>
            <p:nvPr/>
          </p:nvCxnSpPr>
          <p:spPr>
            <a:xfrm>
              <a:off x="372706" y="241300"/>
              <a:ext cx="0" cy="10922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xmlns="" id="{012CD07B-1506-4EF5-912A-08C58AC1A653}"/>
                </a:ext>
              </a:extLst>
            </p:cNvPr>
            <p:cNvCxnSpPr>
              <a:cxnSpLocks/>
            </p:cNvCxnSpPr>
            <p:nvPr/>
          </p:nvCxnSpPr>
          <p:spPr>
            <a:xfrm>
              <a:off x="362537" y="1333500"/>
              <a:ext cx="78807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xmlns="" id="{2F54C14D-FCE8-4F5B-B35C-B91EC80C1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0922" y="1153894"/>
              <a:ext cx="0" cy="17960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xmlns="" id="{5C053B8C-EAED-4937-B589-1DD5F49E85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9181" y="241300"/>
              <a:ext cx="0" cy="17960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xmlns="" id="{D51970BF-3771-4D9C-A78B-03228395D993}"/>
                </a:ext>
              </a:extLst>
            </p:cNvPr>
            <p:cNvCxnSpPr>
              <a:cxnSpLocks/>
            </p:cNvCxnSpPr>
            <p:nvPr/>
          </p:nvCxnSpPr>
          <p:spPr>
            <a:xfrm>
              <a:off x="593240" y="878319"/>
              <a:ext cx="201664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제목 19">
              <a:extLst>
                <a:ext uri="{FF2B5EF4-FFF2-40B4-BE49-F238E27FC236}">
                  <a16:creationId xmlns:a16="http://schemas.microsoft.com/office/drawing/2014/main" xmlns="" id="{216F1412-6F60-4ED8-8469-E1B6EFD6F560}"/>
                </a:ext>
              </a:extLst>
            </p:cNvPr>
            <p:cNvSpPr txBox="1">
              <a:spLocks/>
            </p:cNvSpPr>
            <p:nvPr/>
          </p:nvSpPr>
          <p:spPr>
            <a:xfrm>
              <a:off x="554912" y="170295"/>
              <a:ext cx="2967424" cy="1037892"/>
            </a:xfrm>
            <a:prstGeom prst="rect">
              <a:avLst/>
            </a:prstGeom>
          </p:spPr>
          <p:txBody>
            <a:bodyPr vert="horz" lIns="0" tIns="45720" rIns="0" bIns="45720" rtlCol="0" anchor="ctr">
              <a:normAutofit/>
            </a:bodyPr>
            <a:lstStyle>
              <a:lvl1pPr marL="0" indent="0" algn="dist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 sz="3400" b="1" kern="1200" spc="-70" baseline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800" dirty="0">
                  <a:latin typeface="SpoqaHanSans-Regular" panose="020B0500000000000000" pitchFamily="50" charset="-127"/>
                  <a:ea typeface="SpoqaHanSans-Regular" panose="020B0500000000000000" pitchFamily="50" charset="-127"/>
                </a:rPr>
                <a:t>연구배경</a:t>
              </a:r>
            </a:p>
          </p:txBody>
        </p:sp>
        <p:sp>
          <p:nvSpPr>
            <p:cNvPr id="36" name="제목 19">
              <a:extLst>
                <a:ext uri="{FF2B5EF4-FFF2-40B4-BE49-F238E27FC236}">
                  <a16:creationId xmlns:a16="http://schemas.microsoft.com/office/drawing/2014/main" xmlns="" id="{64F6D9F8-B987-402E-ACBE-9B2160C397D6}"/>
                </a:ext>
              </a:extLst>
            </p:cNvPr>
            <p:cNvSpPr txBox="1">
              <a:spLocks/>
            </p:cNvSpPr>
            <p:nvPr/>
          </p:nvSpPr>
          <p:spPr>
            <a:xfrm>
              <a:off x="571432" y="514564"/>
              <a:ext cx="975347" cy="1037892"/>
            </a:xfrm>
            <a:prstGeom prst="rect">
              <a:avLst/>
            </a:prstGeom>
          </p:spPr>
          <p:txBody>
            <a:bodyPr vert="horz" lIns="0" tIns="45720" rIns="0" bIns="45720" rtlCol="0" anchor="ctr">
              <a:normAutofit/>
            </a:bodyPr>
            <a:lstStyle>
              <a:lvl1pPr marL="0" indent="0" algn="dist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 sz="3400" b="1" kern="1200" spc="-70" baseline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600" dirty="0">
                  <a:latin typeface="SpoqaHanSans-Regular" panose="020B0500000000000000" pitchFamily="50" charset="-127"/>
                  <a:ea typeface="SpoqaHanSans-Regular" panose="020B0500000000000000" pitchFamily="50" charset="-127"/>
                  <a:cs typeface="Arial" panose="020B0604020202020204" pitchFamily="34" charset="0"/>
                </a:rPr>
                <a:t>1-1</a:t>
              </a:r>
              <a:endParaRPr lang="ko-KR" altLang="en-US" sz="1600" dirty="0">
                <a:latin typeface="SpoqaHanSans-Regular" panose="020B0500000000000000" pitchFamily="50" charset="-127"/>
                <a:ea typeface="SpoqaHanSans-Regular" panose="020B0500000000000000" pitchFamily="50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808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27B6F491-E7F9-4508-8682-4F4D5B08ACA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0" r="23685"/>
          <a:stretch/>
        </p:blipFill>
        <p:spPr>
          <a:xfrm>
            <a:off x="1" y="0"/>
            <a:ext cx="9143999" cy="6867939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C08B99D1-3586-497F-A0E3-88DD88EB3470}"/>
              </a:ext>
            </a:extLst>
          </p:cNvPr>
          <p:cNvSpPr/>
          <p:nvPr/>
        </p:nvSpPr>
        <p:spPr>
          <a:xfrm>
            <a:off x="-1" y="-13251"/>
            <a:ext cx="9144000" cy="6871251"/>
          </a:xfrm>
          <a:prstGeom prst="rect">
            <a:avLst/>
          </a:prstGeom>
          <a:solidFill>
            <a:schemeClr val="tx1">
              <a:alpha val="7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제목 19">
            <a:extLst>
              <a:ext uri="{FF2B5EF4-FFF2-40B4-BE49-F238E27FC236}">
                <a16:creationId xmlns:a16="http://schemas.microsoft.com/office/drawing/2014/main" xmlns="" id="{E5897416-E860-409F-ADBC-AEAABD4BB2B6}"/>
              </a:ext>
            </a:extLst>
          </p:cNvPr>
          <p:cNvSpPr txBox="1">
            <a:spLocks/>
          </p:cNvSpPr>
          <p:nvPr/>
        </p:nvSpPr>
        <p:spPr>
          <a:xfrm>
            <a:off x="903834" y="3099600"/>
            <a:ext cx="2967424" cy="103789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400" b="1" kern="1200" spc="-70" baseline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 err="1">
                <a:latin typeface="+mn-ea"/>
                <a:ea typeface="+mn-ea"/>
              </a:rPr>
              <a:t>Whoscored</a:t>
            </a:r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23" name="제목 19">
            <a:extLst>
              <a:ext uri="{FF2B5EF4-FFF2-40B4-BE49-F238E27FC236}">
                <a16:creationId xmlns:a16="http://schemas.microsoft.com/office/drawing/2014/main" xmlns="" id="{F5837F29-84F9-4CC1-92FB-F45C841909C9}"/>
              </a:ext>
            </a:extLst>
          </p:cNvPr>
          <p:cNvSpPr txBox="1">
            <a:spLocks/>
          </p:cNvSpPr>
          <p:nvPr/>
        </p:nvSpPr>
        <p:spPr>
          <a:xfrm>
            <a:off x="-41666" y="3746704"/>
            <a:ext cx="2967424" cy="103789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400" b="1" kern="1200" spc="-70" baseline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200" dirty="0" err="1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후스코어드에</a:t>
            </a:r>
            <a:r>
              <a:rPr lang="ko-KR" altLang="en-US" sz="12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 기록된 </a:t>
            </a:r>
            <a:endParaRPr lang="en-US" altLang="ko-KR" sz="1200" dirty="0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  <a:p>
            <a:pPr algn="ctr"/>
            <a:r>
              <a:rPr lang="ko-KR" altLang="en-US" sz="12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각 팀의 </a:t>
            </a:r>
            <a:r>
              <a:rPr lang="ko-KR" altLang="en-US" sz="1200" dirty="0" err="1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시즌별</a:t>
            </a:r>
            <a:r>
              <a:rPr lang="ko-KR" altLang="en-US" sz="12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 기록들을</a:t>
            </a:r>
            <a:r>
              <a:rPr lang="en-US" altLang="ko-KR" sz="12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 </a:t>
            </a:r>
            <a:r>
              <a:rPr lang="ko-KR" altLang="en-US" sz="12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사용  </a:t>
            </a:r>
          </a:p>
        </p:txBody>
      </p:sp>
      <p:sp>
        <p:nvSpPr>
          <p:cNvPr id="28" name="제목 19">
            <a:extLst>
              <a:ext uri="{FF2B5EF4-FFF2-40B4-BE49-F238E27FC236}">
                <a16:creationId xmlns:a16="http://schemas.microsoft.com/office/drawing/2014/main" xmlns="" id="{4B0B4FF9-36BB-47CE-83A2-E7DA39330AA2}"/>
              </a:ext>
            </a:extLst>
          </p:cNvPr>
          <p:cNvSpPr txBox="1">
            <a:spLocks/>
          </p:cNvSpPr>
          <p:nvPr/>
        </p:nvSpPr>
        <p:spPr>
          <a:xfrm>
            <a:off x="2995923" y="3099600"/>
            <a:ext cx="2967424" cy="103789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400" b="1" kern="1200" spc="-70" baseline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 err="1">
                <a:latin typeface="+mn-ea"/>
                <a:ea typeface="+mn-ea"/>
              </a:rPr>
              <a:t>Naver</a:t>
            </a:r>
            <a:r>
              <a:rPr lang="en-US" altLang="ko-KR" sz="1800" dirty="0">
                <a:latin typeface="+mn-ea"/>
                <a:ea typeface="+mn-ea"/>
              </a:rPr>
              <a:t> Sports</a:t>
            </a:r>
            <a:endParaRPr lang="ko-KR" altLang="en-US" sz="1800" dirty="0">
              <a:latin typeface="+mn-ea"/>
              <a:ea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7EF8C5FB-6756-4779-82E8-DC198E39F09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95322" y="3732883"/>
            <a:ext cx="3234871" cy="19081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92A2B1F5-B351-4597-953D-BEA2CD06C8F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95322" y="1879704"/>
            <a:ext cx="3211913" cy="1663073"/>
          </a:xfrm>
          <a:prstGeom prst="rect">
            <a:avLst/>
          </a:prstGeom>
        </p:spPr>
      </p:pic>
      <p:sp>
        <p:nvSpPr>
          <p:cNvPr id="30" name="제목 19">
            <a:extLst>
              <a:ext uri="{FF2B5EF4-FFF2-40B4-BE49-F238E27FC236}">
                <a16:creationId xmlns:a16="http://schemas.microsoft.com/office/drawing/2014/main" xmlns="" id="{D257E820-2A6F-49FE-89E1-D6C0075CC54D}"/>
              </a:ext>
            </a:extLst>
          </p:cNvPr>
          <p:cNvSpPr txBox="1">
            <a:spLocks/>
          </p:cNvSpPr>
          <p:nvPr/>
        </p:nvSpPr>
        <p:spPr>
          <a:xfrm>
            <a:off x="2102993" y="3724781"/>
            <a:ext cx="2967424" cy="103789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400" b="1" kern="1200" spc="-70" baseline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2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네이버 스포츠에 기록된</a:t>
            </a:r>
            <a:endParaRPr lang="en-US" altLang="ko-KR" sz="1200" dirty="0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  <a:p>
            <a:pPr algn="ctr"/>
            <a:r>
              <a:rPr lang="ko-KR" altLang="en-US" sz="1200" dirty="0" err="1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팀순위</a:t>
            </a:r>
            <a:r>
              <a:rPr lang="en-US" altLang="ko-KR" sz="12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,</a:t>
            </a:r>
            <a:r>
              <a:rPr lang="ko-KR" altLang="en-US" sz="12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 승점등의 자료를 사용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C98124BA-A627-4266-9F65-E86546550A6D}"/>
              </a:ext>
            </a:extLst>
          </p:cNvPr>
          <p:cNvGrpSpPr/>
          <p:nvPr/>
        </p:nvGrpSpPr>
        <p:grpSpPr>
          <a:xfrm>
            <a:off x="1106966" y="2462713"/>
            <a:ext cx="610613" cy="1037892"/>
            <a:chOff x="897416" y="2462713"/>
            <a:chExt cx="610613" cy="1037892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16CFFA7B-6935-49F6-9DA9-A5D6DEC3EBC0}"/>
                </a:ext>
              </a:extLst>
            </p:cNvPr>
            <p:cNvSpPr/>
            <p:nvPr/>
          </p:nvSpPr>
          <p:spPr>
            <a:xfrm>
              <a:off x="897416" y="2704013"/>
              <a:ext cx="555292" cy="55529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제목 19">
              <a:extLst>
                <a:ext uri="{FF2B5EF4-FFF2-40B4-BE49-F238E27FC236}">
                  <a16:creationId xmlns:a16="http://schemas.microsoft.com/office/drawing/2014/main" xmlns="" id="{CF734BEF-3955-4BD2-9ADF-AFB0F60DF64A}"/>
                </a:ext>
              </a:extLst>
            </p:cNvPr>
            <p:cNvSpPr txBox="1">
              <a:spLocks/>
            </p:cNvSpPr>
            <p:nvPr/>
          </p:nvSpPr>
          <p:spPr>
            <a:xfrm>
              <a:off x="1080913" y="2462713"/>
              <a:ext cx="427116" cy="1037892"/>
            </a:xfrm>
            <a:prstGeom prst="rect">
              <a:avLst/>
            </a:prstGeom>
          </p:spPr>
          <p:txBody>
            <a:bodyPr vert="horz" lIns="0" tIns="45720" rIns="0" bIns="45720" rtlCol="0" anchor="ctr">
              <a:normAutofit/>
            </a:bodyPr>
            <a:lstStyle>
              <a:lvl1pPr marL="0" indent="0" algn="dist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 sz="3400" b="1" kern="1200" spc="-70" baseline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3200" dirty="0">
                  <a:solidFill>
                    <a:srgbClr val="00B050"/>
                  </a:solidFill>
                  <a:latin typeface="+mn-ea"/>
                  <a:ea typeface="+mn-ea"/>
                </a:rPr>
                <a:t>?</a:t>
              </a:r>
              <a:endParaRPr lang="ko-KR" altLang="en-US" sz="3200" dirty="0">
                <a:solidFill>
                  <a:srgbClr val="00B05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7FEBE9D6-FB94-434D-B047-1EE60EA02195}"/>
              </a:ext>
            </a:extLst>
          </p:cNvPr>
          <p:cNvSpPr/>
          <p:nvPr/>
        </p:nvSpPr>
        <p:spPr>
          <a:xfrm>
            <a:off x="4995321" y="1863914"/>
            <a:ext cx="3201187" cy="1678863"/>
          </a:xfrm>
          <a:prstGeom prst="rect">
            <a:avLst/>
          </a:prstGeom>
          <a:solidFill>
            <a:schemeClr val="bg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8A7D870A-31F6-40B1-A8F5-6EE6D66B8CED}"/>
              </a:ext>
            </a:extLst>
          </p:cNvPr>
          <p:cNvSpPr/>
          <p:nvPr/>
        </p:nvSpPr>
        <p:spPr>
          <a:xfrm>
            <a:off x="5006048" y="3717093"/>
            <a:ext cx="3234871" cy="1908166"/>
          </a:xfrm>
          <a:prstGeom prst="rect">
            <a:avLst/>
          </a:prstGeom>
          <a:solidFill>
            <a:schemeClr val="bg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6910A675-9D37-4B92-829B-7C50C9F9A7A4}"/>
              </a:ext>
            </a:extLst>
          </p:cNvPr>
          <p:cNvGrpSpPr/>
          <p:nvPr/>
        </p:nvGrpSpPr>
        <p:grpSpPr>
          <a:xfrm>
            <a:off x="3216916" y="2704013"/>
            <a:ext cx="555292" cy="555292"/>
            <a:chOff x="2988316" y="2704013"/>
            <a:chExt cx="555292" cy="555292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xmlns="" id="{F7A5FF27-2119-445C-AB66-A50E94CFB4D8}"/>
                </a:ext>
              </a:extLst>
            </p:cNvPr>
            <p:cNvSpPr/>
            <p:nvPr/>
          </p:nvSpPr>
          <p:spPr>
            <a:xfrm>
              <a:off x="2988316" y="2704013"/>
              <a:ext cx="555292" cy="55529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D4A739B0-064E-4503-8F12-4D3384658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73603" y="2791669"/>
              <a:ext cx="382353" cy="382353"/>
            </a:xfrm>
            <a:prstGeom prst="rect">
              <a:avLst/>
            </a:prstGeom>
          </p:spPr>
        </p:pic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925AD71A-B396-4070-851B-FBEDD13ECBC8}"/>
              </a:ext>
            </a:extLst>
          </p:cNvPr>
          <p:cNvGrpSpPr/>
          <p:nvPr/>
        </p:nvGrpSpPr>
        <p:grpSpPr>
          <a:xfrm>
            <a:off x="354373" y="170295"/>
            <a:ext cx="3159799" cy="1382161"/>
            <a:chOff x="362537" y="170295"/>
            <a:chExt cx="3159799" cy="1382161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xmlns="" id="{ADC9BB69-583D-461C-A49A-78C5A9A275D3}"/>
                </a:ext>
              </a:extLst>
            </p:cNvPr>
            <p:cNvCxnSpPr>
              <a:cxnSpLocks/>
            </p:cNvCxnSpPr>
            <p:nvPr/>
          </p:nvCxnSpPr>
          <p:spPr>
            <a:xfrm>
              <a:off x="372706" y="241300"/>
              <a:ext cx="0" cy="10922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xmlns="" id="{A0F55F64-F3C8-4AF7-A0C8-450471D3C642}"/>
                </a:ext>
              </a:extLst>
            </p:cNvPr>
            <p:cNvCxnSpPr>
              <a:cxnSpLocks/>
            </p:cNvCxnSpPr>
            <p:nvPr/>
          </p:nvCxnSpPr>
          <p:spPr>
            <a:xfrm>
              <a:off x="362537" y="1333500"/>
              <a:ext cx="78807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xmlns="" id="{20D40CC8-1CCE-4AA6-A46A-C222923F18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0922" y="1153894"/>
              <a:ext cx="0" cy="17960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xmlns="" id="{AD6321C0-5630-4E52-82F8-FC92D9F617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2853" y="241300"/>
              <a:ext cx="0" cy="17960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xmlns="" id="{235BF5BE-7CCD-47CC-95D7-90D0DFFBD530}"/>
                </a:ext>
              </a:extLst>
            </p:cNvPr>
            <p:cNvCxnSpPr>
              <a:cxnSpLocks/>
            </p:cNvCxnSpPr>
            <p:nvPr/>
          </p:nvCxnSpPr>
          <p:spPr>
            <a:xfrm>
              <a:off x="593240" y="878319"/>
              <a:ext cx="201664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제목 19">
              <a:extLst>
                <a:ext uri="{FF2B5EF4-FFF2-40B4-BE49-F238E27FC236}">
                  <a16:creationId xmlns:a16="http://schemas.microsoft.com/office/drawing/2014/main" xmlns="" id="{F843C980-81ED-40F4-9E30-C4FD52463D11}"/>
                </a:ext>
              </a:extLst>
            </p:cNvPr>
            <p:cNvSpPr txBox="1">
              <a:spLocks/>
            </p:cNvSpPr>
            <p:nvPr/>
          </p:nvSpPr>
          <p:spPr>
            <a:xfrm>
              <a:off x="554912" y="170295"/>
              <a:ext cx="2967424" cy="1037892"/>
            </a:xfrm>
            <a:prstGeom prst="rect">
              <a:avLst/>
            </a:prstGeom>
          </p:spPr>
          <p:txBody>
            <a:bodyPr vert="horz" lIns="0" tIns="45720" rIns="0" bIns="45720" rtlCol="0" anchor="ctr">
              <a:normAutofit/>
            </a:bodyPr>
            <a:lstStyle>
              <a:lvl1pPr marL="0" indent="0" algn="dist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 sz="3400" b="1" kern="1200" spc="-70" baseline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800" dirty="0">
                  <a:latin typeface="SpoqaHanSans-Regular" panose="020B0500000000000000" pitchFamily="50" charset="-127"/>
                  <a:ea typeface="SpoqaHanSans-Regular" panose="020B0500000000000000" pitchFamily="50" charset="-127"/>
                </a:rPr>
                <a:t>연구배경</a:t>
              </a:r>
            </a:p>
          </p:txBody>
        </p:sp>
        <p:sp>
          <p:nvSpPr>
            <p:cNvPr id="55" name="제목 19">
              <a:extLst>
                <a:ext uri="{FF2B5EF4-FFF2-40B4-BE49-F238E27FC236}">
                  <a16:creationId xmlns:a16="http://schemas.microsoft.com/office/drawing/2014/main" xmlns="" id="{193BA3AE-564A-459E-8C1C-8A5784E6EB72}"/>
                </a:ext>
              </a:extLst>
            </p:cNvPr>
            <p:cNvSpPr txBox="1">
              <a:spLocks/>
            </p:cNvSpPr>
            <p:nvPr/>
          </p:nvSpPr>
          <p:spPr>
            <a:xfrm>
              <a:off x="571432" y="514564"/>
              <a:ext cx="975347" cy="1037892"/>
            </a:xfrm>
            <a:prstGeom prst="rect">
              <a:avLst/>
            </a:prstGeom>
          </p:spPr>
          <p:txBody>
            <a:bodyPr vert="horz" lIns="0" tIns="45720" rIns="0" bIns="45720" rtlCol="0" anchor="ctr">
              <a:normAutofit/>
            </a:bodyPr>
            <a:lstStyle>
              <a:lvl1pPr marL="0" indent="0" algn="dist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 sz="3400" b="1" kern="1200" spc="-70" baseline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600" dirty="0">
                  <a:latin typeface="SpoqaHanSans-Regular" panose="020B0500000000000000" pitchFamily="50" charset="-127"/>
                  <a:ea typeface="SpoqaHanSans-Regular" panose="020B0500000000000000" pitchFamily="50" charset="-127"/>
                  <a:cs typeface="Arial" panose="020B0604020202020204" pitchFamily="34" charset="0"/>
                </a:rPr>
                <a:t>1-2</a:t>
              </a:r>
              <a:endParaRPr lang="ko-KR" altLang="en-US" sz="1600" dirty="0">
                <a:latin typeface="SpoqaHanSans-Regular" panose="020B0500000000000000" pitchFamily="50" charset="-127"/>
                <a:ea typeface="SpoqaHanSans-Regular" panose="020B0500000000000000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39" name="제목 19">
            <a:extLst>
              <a:ext uri="{FF2B5EF4-FFF2-40B4-BE49-F238E27FC236}">
                <a16:creationId xmlns:a16="http://schemas.microsoft.com/office/drawing/2014/main" xmlns="" id="{66EAFB36-03CF-41CE-8858-BF88A35CA7E2}"/>
              </a:ext>
            </a:extLst>
          </p:cNvPr>
          <p:cNvSpPr txBox="1">
            <a:spLocks/>
          </p:cNvSpPr>
          <p:nvPr/>
        </p:nvSpPr>
        <p:spPr>
          <a:xfrm>
            <a:off x="1755674" y="224452"/>
            <a:ext cx="2967424" cy="103789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400" b="1" kern="1200" spc="-70" baseline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dirty="0">
                <a:latin typeface="+mn-ea"/>
                <a:ea typeface="+mn-ea"/>
              </a:rPr>
              <a:t>자료 출처</a:t>
            </a:r>
          </a:p>
        </p:txBody>
      </p:sp>
      <p:sp>
        <p:nvSpPr>
          <p:cNvPr id="40" name="제목 19">
            <a:extLst>
              <a:ext uri="{FF2B5EF4-FFF2-40B4-BE49-F238E27FC236}">
                <a16:creationId xmlns:a16="http://schemas.microsoft.com/office/drawing/2014/main" xmlns="" id="{1E016BED-DEDD-4E6B-8D13-EE23CCAA6B10}"/>
              </a:ext>
            </a:extLst>
          </p:cNvPr>
          <p:cNvSpPr txBox="1">
            <a:spLocks/>
          </p:cNvSpPr>
          <p:nvPr/>
        </p:nvSpPr>
        <p:spPr>
          <a:xfrm>
            <a:off x="1791228" y="510306"/>
            <a:ext cx="5201158" cy="103789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400" b="1" kern="1200" spc="-70" baseline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Source of Data</a:t>
            </a:r>
            <a:endParaRPr lang="ko-KR" altLang="en-US" sz="1100" dirty="0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C945021A-747A-466C-B271-369190B4168F}"/>
              </a:ext>
            </a:extLst>
          </p:cNvPr>
          <p:cNvCxnSpPr>
            <a:cxnSpLocks/>
          </p:cNvCxnSpPr>
          <p:nvPr/>
        </p:nvCxnSpPr>
        <p:spPr>
          <a:xfrm>
            <a:off x="351198" y="241300"/>
            <a:ext cx="79316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089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811F5370-0C5E-453C-AA2D-374017D3B90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0" r="23685"/>
          <a:stretch/>
        </p:blipFill>
        <p:spPr>
          <a:xfrm>
            <a:off x="1" y="0"/>
            <a:ext cx="9143999" cy="686793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48E6950D-0A6D-448A-915D-6D5C0E32A956}"/>
              </a:ext>
            </a:extLst>
          </p:cNvPr>
          <p:cNvSpPr/>
          <p:nvPr/>
        </p:nvSpPr>
        <p:spPr>
          <a:xfrm>
            <a:off x="-1" y="0"/>
            <a:ext cx="9144000" cy="6871251"/>
          </a:xfrm>
          <a:prstGeom prst="rect">
            <a:avLst/>
          </a:prstGeom>
          <a:solidFill>
            <a:schemeClr val="tx1">
              <a:alpha val="7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부제목 17">
            <a:extLst>
              <a:ext uri="{FF2B5EF4-FFF2-40B4-BE49-F238E27FC236}">
                <a16:creationId xmlns:a16="http://schemas.microsoft.com/office/drawing/2014/main" xmlns="" id="{2F8E6AB7-49F8-42B2-9C3B-08531E01CBCC}"/>
              </a:ext>
            </a:extLst>
          </p:cNvPr>
          <p:cNvSpPr txBox="1">
            <a:spLocks/>
          </p:cNvSpPr>
          <p:nvPr/>
        </p:nvSpPr>
        <p:spPr>
          <a:xfrm>
            <a:off x="4103550" y="3807566"/>
            <a:ext cx="3057072" cy="521187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0" indent="0" algn="dist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70" baseline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00000"/>
              </a:lnSpc>
              <a:buFontTx/>
              <a:buChar char="-"/>
            </a:pPr>
            <a:r>
              <a:rPr lang="ko-KR" altLang="en-US" sz="1200" b="1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변수 정의</a:t>
            </a:r>
            <a:endParaRPr lang="en-US" altLang="ko-KR" sz="1200" b="1" dirty="0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  <a:p>
            <a:pPr marL="171450" indent="-171450" algn="l">
              <a:lnSpc>
                <a:spcPct val="100000"/>
              </a:lnSpc>
              <a:buFontTx/>
              <a:buChar char="-"/>
            </a:pPr>
            <a:r>
              <a:rPr lang="ko-KR" altLang="en-US" sz="1200" b="1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상관관계 분석</a:t>
            </a:r>
            <a:endParaRPr lang="en-US" altLang="ko-KR" sz="1200" b="1" dirty="0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  <a:p>
            <a:pPr marL="171450" indent="-171450" algn="l">
              <a:lnSpc>
                <a:spcPct val="100000"/>
              </a:lnSpc>
              <a:buFontTx/>
              <a:buChar char="-"/>
            </a:pPr>
            <a:r>
              <a:rPr lang="ko-KR" altLang="en-US" sz="1200" b="1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모든 가능한 회귀</a:t>
            </a:r>
            <a:endParaRPr lang="en-US" altLang="ko-KR" sz="1200" b="1" dirty="0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  <a:p>
            <a:pPr marL="171450" indent="-171450" algn="l">
              <a:lnSpc>
                <a:spcPct val="100000"/>
              </a:lnSpc>
              <a:buFontTx/>
              <a:buChar char="-"/>
            </a:pPr>
            <a:r>
              <a:rPr lang="ko-KR" altLang="en-US" sz="1200" b="1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다공선성</a:t>
            </a:r>
            <a:endParaRPr lang="en-US" altLang="ko-KR" sz="1200" b="1" dirty="0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  <a:p>
            <a:pPr marL="171450" indent="-171450" algn="l">
              <a:lnSpc>
                <a:spcPct val="100000"/>
              </a:lnSpc>
              <a:buFontTx/>
              <a:buChar char="-"/>
            </a:pPr>
            <a:r>
              <a:rPr lang="ko-KR" altLang="en-US" sz="1200" b="1" dirty="0" err="1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이상값</a:t>
            </a:r>
            <a:r>
              <a:rPr lang="ko-KR" altLang="en-US" sz="1200" b="1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 제거 </a:t>
            </a:r>
            <a:endParaRPr lang="en-US" altLang="ko-KR" sz="1200" b="1" dirty="0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  <a:p>
            <a:pPr marL="171450" indent="-171450" algn="l">
              <a:lnSpc>
                <a:spcPct val="100000"/>
              </a:lnSpc>
              <a:buFontTx/>
              <a:buChar char="-"/>
            </a:pPr>
            <a:r>
              <a:rPr lang="ko-KR" altLang="en-US" sz="1200" b="1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교호작용</a:t>
            </a:r>
            <a:endParaRPr lang="en-US" altLang="ko-KR" sz="1200" b="1" dirty="0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  <a:p>
            <a:pPr marL="171450" indent="-171450" algn="l">
              <a:lnSpc>
                <a:spcPct val="100000"/>
              </a:lnSpc>
              <a:buFontTx/>
              <a:buChar char="-"/>
            </a:pPr>
            <a:r>
              <a:rPr lang="ko-KR" altLang="en-US" sz="1200" b="1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가정사항 </a:t>
            </a:r>
          </a:p>
        </p:txBody>
      </p:sp>
      <p:sp>
        <p:nvSpPr>
          <p:cNvPr id="12" name="제목 19">
            <a:extLst>
              <a:ext uri="{FF2B5EF4-FFF2-40B4-BE49-F238E27FC236}">
                <a16:creationId xmlns:a16="http://schemas.microsoft.com/office/drawing/2014/main" xmlns="" id="{B65ED94D-D124-4F67-9021-38216199549F}"/>
              </a:ext>
            </a:extLst>
          </p:cNvPr>
          <p:cNvSpPr txBox="1">
            <a:spLocks/>
          </p:cNvSpPr>
          <p:nvPr/>
        </p:nvSpPr>
        <p:spPr>
          <a:xfrm>
            <a:off x="3372430" y="1913539"/>
            <a:ext cx="918430" cy="103789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400" b="1" kern="1200" spc="-70" baseline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latin typeface="Bahnschrift Condensed" panose="020B0502040204020203" pitchFamily="34" charset="0"/>
                <a:ea typeface="+mn-ea"/>
              </a:rPr>
              <a:t>02</a:t>
            </a:r>
            <a:r>
              <a:rPr lang="en-US" altLang="ko-KR" sz="6000" dirty="0">
                <a:latin typeface="+mn-ea"/>
                <a:ea typeface="+mn-ea"/>
              </a:rPr>
              <a:t> </a:t>
            </a:r>
            <a:endParaRPr lang="ko-KR" altLang="en-US" sz="6000" dirty="0">
              <a:latin typeface="+mn-ea"/>
              <a:ea typeface="+mn-ea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2F07D04E-E96F-4798-833D-FBCF3C976AD2}"/>
              </a:ext>
            </a:extLst>
          </p:cNvPr>
          <p:cNvCxnSpPr>
            <a:cxnSpLocks/>
          </p:cNvCxnSpPr>
          <p:nvPr/>
        </p:nvCxnSpPr>
        <p:spPr>
          <a:xfrm>
            <a:off x="3347688" y="2817016"/>
            <a:ext cx="2579966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9">
            <a:extLst>
              <a:ext uri="{FF2B5EF4-FFF2-40B4-BE49-F238E27FC236}">
                <a16:creationId xmlns:a16="http://schemas.microsoft.com/office/drawing/2014/main" xmlns="" id="{46135405-D8A0-46A4-8B89-30EAD7F0C490}"/>
              </a:ext>
            </a:extLst>
          </p:cNvPr>
          <p:cNvSpPr txBox="1">
            <a:spLocks/>
          </p:cNvSpPr>
          <p:nvPr/>
        </p:nvSpPr>
        <p:spPr>
          <a:xfrm>
            <a:off x="4074622" y="2053417"/>
            <a:ext cx="2916257" cy="103789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400" b="1" kern="1200" spc="-70" baseline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회귀모형의 도출</a:t>
            </a:r>
          </a:p>
        </p:txBody>
      </p:sp>
    </p:spTree>
    <p:extLst>
      <p:ext uri="{BB962C8B-B14F-4D97-AF65-F5344CB8AC3E}">
        <p14:creationId xmlns:p14="http://schemas.microsoft.com/office/powerpoint/2010/main" val="727854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6AF1455B-8013-43F8-A741-71E844F185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0" r="23685"/>
          <a:stretch/>
        </p:blipFill>
        <p:spPr>
          <a:xfrm>
            <a:off x="551219" y="1708615"/>
            <a:ext cx="8016478" cy="4888018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5AE85D54-177F-4EEA-8226-9F4B02DC3DC6}"/>
              </a:ext>
            </a:extLst>
          </p:cNvPr>
          <p:cNvSpPr/>
          <p:nvPr/>
        </p:nvSpPr>
        <p:spPr>
          <a:xfrm>
            <a:off x="6080551" y="1663321"/>
            <a:ext cx="2746879" cy="4969161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9FF385AA-70AE-4CBA-BA9F-D872F5DEBA6B}"/>
              </a:ext>
            </a:extLst>
          </p:cNvPr>
          <p:cNvSpPr/>
          <p:nvPr/>
        </p:nvSpPr>
        <p:spPr>
          <a:xfrm>
            <a:off x="465465" y="1670379"/>
            <a:ext cx="2769268" cy="4972341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내용 개체 틀 2">
            <a:extLst>
              <a:ext uri="{FF2B5EF4-FFF2-40B4-BE49-F238E27FC236}">
                <a16:creationId xmlns:a16="http://schemas.microsoft.com/office/drawing/2014/main" xmlns="" id="{BB0C5547-B7F1-4DD4-89D9-4A740E1BA512}"/>
              </a:ext>
            </a:extLst>
          </p:cNvPr>
          <p:cNvSpPr txBox="1">
            <a:spLocks/>
          </p:cNvSpPr>
          <p:nvPr/>
        </p:nvSpPr>
        <p:spPr>
          <a:xfrm>
            <a:off x="-189819" y="1667405"/>
            <a:ext cx="4140200" cy="634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indent="0" algn="ctr" defTabSz="914400" latinLnBrk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ln>
                  <a:solidFill>
                    <a:srgbClr val="333944">
                      <a:alpha val="0"/>
                    </a:srgbClr>
                  </a:solidFill>
                </a:ln>
              </a:defRPr>
            </a:lvl1pPr>
            <a:lvl2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2pPr>
            <a:lvl3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/>
            </a:lvl3pPr>
            <a:lvl4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4pPr>
            <a:lvl5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1800" b="1" spc="-91" dirty="0">
                <a:solidFill>
                  <a:srgbClr val="373B46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Offensive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xmlns="" id="{16EADA80-626D-4ED7-B60B-BD6E9829781A}"/>
              </a:ext>
            </a:extLst>
          </p:cNvPr>
          <p:cNvCxnSpPr/>
          <p:nvPr/>
        </p:nvCxnSpPr>
        <p:spPr>
          <a:xfrm>
            <a:off x="1466398" y="2157035"/>
            <a:ext cx="819151" cy="0"/>
          </a:xfrm>
          <a:prstGeom prst="line">
            <a:avLst/>
          </a:prstGeom>
          <a:ln w="34925">
            <a:solidFill>
              <a:srgbClr val="373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내용 개체 틀 2">
            <a:extLst>
              <a:ext uri="{FF2B5EF4-FFF2-40B4-BE49-F238E27FC236}">
                <a16:creationId xmlns:a16="http://schemas.microsoft.com/office/drawing/2014/main" xmlns="" id="{72B84D86-B901-4A6B-983A-554320FCB7A4}"/>
              </a:ext>
            </a:extLst>
          </p:cNvPr>
          <p:cNvSpPr txBox="1">
            <a:spLocks/>
          </p:cNvSpPr>
          <p:nvPr/>
        </p:nvSpPr>
        <p:spPr>
          <a:xfrm>
            <a:off x="-209307" y="2311854"/>
            <a:ext cx="4148791" cy="34072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indent="0" algn="ctr" defTabSz="914400" latinLnBrk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ln>
                  <a:solidFill>
                    <a:srgbClr val="333944">
                      <a:alpha val="0"/>
                    </a:srgbClr>
                  </a:solidFill>
                </a:ln>
              </a:defRPr>
            </a:lvl1pPr>
            <a:lvl2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2pPr>
            <a:lvl3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/>
            </a:lvl3pPr>
            <a:lvl4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4pPr>
            <a:lvl5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1300" b="1" spc="-91" dirty="0">
                <a:solidFill>
                  <a:srgbClr val="373B46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X1: </a:t>
            </a:r>
            <a:r>
              <a:rPr lang="ko-KR" altLang="en-US" sz="1300" b="1" spc="-91" dirty="0" err="1">
                <a:solidFill>
                  <a:srgbClr val="373B46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드리볼</a:t>
            </a:r>
            <a:r>
              <a:rPr lang="ko-KR" altLang="en-US" sz="1300" b="1" spc="-91" dirty="0">
                <a:solidFill>
                  <a:srgbClr val="373B46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 성공률</a:t>
            </a:r>
            <a:endParaRPr lang="en-US" altLang="ko-KR" sz="1300" b="1" spc="-91" dirty="0">
              <a:solidFill>
                <a:srgbClr val="373B46"/>
              </a:solidFill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  <a:p>
            <a:r>
              <a:rPr lang="en-US" altLang="ko-KR" sz="1300" spc="-91" dirty="0">
                <a:solidFill>
                  <a:srgbClr val="373B46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( Success Dribble / All Dribble )</a:t>
            </a:r>
          </a:p>
          <a:p>
            <a:r>
              <a:rPr lang="en-US" altLang="ko-KR" sz="1300" spc="-91" dirty="0">
                <a:solidFill>
                  <a:srgbClr val="373B46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–</a:t>
            </a:r>
          </a:p>
          <a:p>
            <a:r>
              <a:rPr lang="en-US" altLang="ko-KR" sz="1300" b="1" spc="-91" dirty="0">
                <a:solidFill>
                  <a:srgbClr val="373B46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X2 : </a:t>
            </a:r>
            <a:r>
              <a:rPr lang="ko-KR" altLang="en-US" sz="1300" b="1" spc="-91" dirty="0">
                <a:solidFill>
                  <a:srgbClr val="373B46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골 결정력</a:t>
            </a:r>
            <a:endParaRPr lang="en-US" altLang="ko-KR" sz="1300" b="1" spc="-91" dirty="0">
              <a:solidFill>
                <a:srgbClr val="373B46"/>
              </a:solidFill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  <a:p>
            <a:r>
              <a:rPr lang="en-US" altLang="ko-KR" sz="1300" spc="-91" dirty="0">
                <a:solidFill>
                  <a:srgbClr val="373B46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( Goals / Total Shot )</a:t>
            </a:r>
          </a:p>
          <a:p>
            <a:r>
              <a:rPr lang="en-US" altLang="ko-KR" sz="1300" spc="-91" dirty="0">
                <a:solidFill>
                  <a:srgbClr val="373B46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–</a:t>
            </a:r>
          </a:p>
          <a:p>
            <a:r>
              <a:rPr lang="en-US" altLang="ko-KR" sz="1300" b="1" spc="-91" dirty="0">
                <a:solidFill>
                  <a:srgbClr val="373B46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X3 :</a:t>
            </a:r>
            <a:r>
              <a:rPr lang="ko-KR" altLang="en-US" sz="1300" b="1" spc="-91" dirty="0">
                <a:solidFill>
                  <a:srgbClr val="373B46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 어시스트 성공률</a:t>
            </a:r>
            <a:endParaRPr lang="en-US" altLang="ko-KR" sz="1300" b="1" spc="-91" dirty="0">
              <a:solidFill>
                <a:srgbClr val="373B46"/>
              </a:solidFill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  <a:p>
            <a:r>
              <a:rPr lang="en-US" altLang="ko-KR" sz="1300" spc="-91" dirty="0">
                <a:solidFill>
                  <a:srgbClr val="373B46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( Assist / Goals </a:t>
            </a:r>
            <a:r>
              <a:rPr lang="en-US" altLang="ko-KR" sz="1300" b="1" spc="-91" dirty="0">
                <a:solidFill>
                  <a:srgbClr val="373B46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)</a:t>
            </a:r>
            <a:endParaRPr lang="en-US" altLang="ko-KR" sz="1300" spc="-91" dirty="0">
              <a:solidFill>
                <a:srgbClr val="373B46"/>
              </a:solidFill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  <a:p>
            <a:r>
              <a:rPr lang="en-US" altLang="ko-KR" sz="1300" spc="-91" dirty="0">
                <a:solidFill>
                  <a:srgbClr val="373B46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–</a:t>
            </a:r>
          </a:p>
          <a:p>
            <a:r>
              <a:rPr lang="en-US" altLang="ko-KR" sz="1300" b="1" spc="-91" dirty="0">
                <a:solidFill>
                  <a:srgbClr val="373B46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X4 : </a:t>
            </a:r>
            <a:r>
              <a:rPr lang="ko-KR" altLang="en-US" sz="1300" b="1" spc="-91" dirty="0">
                <a:solidFill>
                  <a:srgbClr val="373B46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세트피스 성공률</a:t>
            </a:r>
            <a:endParaRPr lang="en-US" altLang="ko-KR" sz="1300" b="1" spc="-91" dirty="0">
              <a:solidFill>
                <a:srgbClr val="373B46"/>
              </a:solidFill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  <a:p>
            <a:r>
              <a:rPr lang="en-US" altLang="ko-KR" sz="1300" spc="-91" dirty="0">
                <a:solidFill>
                  <a:srgbClr val="373B46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( Success set piece / All set piece )</a:t>
            </a:r>
          </a:p>
          <a:p>
            <a:endParaRPr lang="en-US" altLang="ko-KR" sz="1300" spc="-91" dirty="0">
              <a:solidFill>
                <a:srgbClr val="373B46"/>
              </a:solidFill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B5ECBE6F-0E52-41D3-BB31-5275A914630E}"/>
              </a:ext>
            </a:extLst>
          </p:cNvPr>
          <p:cNvSpPr/>
          <p:nvPr/>
        </p:nvSpPr>
        <p:spPr>
          <a:xfrm>
            <a:off x="3234733" y="1695975"/>
            <a:ext cx="2845817" cy="4900658"/>
          </a:xfrm>
          <a:prstGeom prst="rect">
            <a:avLst/>
          </a:prstGeom>
          <a:solidFill>
            <a:schemeClr val="tx1">
              <a:alpha val="7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내용 개체 틀 2">
            <a:extLst>
              <a:ext uri="{FF2B5EF4-FFF2-40B4-BE49-F238E27FC236}">
                <a16:creationId xmlns:a16="http://schemas.microsoft.com/office/drawing/2014/main" xmlns="" id="{9097DFCB-3B28-48A5-9FC9-06CF9AD6420A}"/>
              </a:ext>
            </a:extLst>
          </p:cNvPr>
          <p:cNvSpPr txBox="1">
            <a:spLocks/>
          </p:cNvSpPr>
          <p:nvPr/>
        </p:nvSpPr>
        <p:spPr>
          <a:xfrm>
            <a:off x="2593425" y="1667045"/>
            <a:ext cx="4140200" cy="634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indent="0" algn="ctr" defTabSz="914400" latinLnBrk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ln>
                  <a:solidFill>
                    <a:srgbClr val="333944">
                      <a:alpha val="0"/>
                    </a:srgbClr>
                  </a:solidFill>
                </a:ln>
              </a:defRPr>
            </a:lvl1pPr>
            <a:lvl2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2pPr>
            <a:lvl3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/>
            </a:lvl3pPr>
            <a:lvl4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4pPr>
            <a:lvl5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1800" b="1" spc="-91" dirty="0" err="1">
                <a:solidFill>
                  <a:schemeClr val="bg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Depensive</a:t>
            </a:r>
            <a:endParaRPr lang="en-US" altLang="ko-KR" sz="1800" b="1" spc="-91" dirty="0">
              <a:solidFill>
                <a:schemeClr val="bg1"/>
              </a:solidFill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xmlns="" id="{B4BBE0B5-8BCD-43EE-B12A-23349844FD3E}"/>
              </a:ext>
            </a:extLst>
          </p:cNvPr>
          <p:cNvCxnSpPr/>
          <p:nvPr/>
        </p:nvCxnSpPr>
        <p:spPr>
          <a:xfrm>
            <a:off x="4242000" y="2156643"/>
            <a:ext cx="819151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내용 개체 틀 2">
            <a:extLst>
              <a:ext uri="{FF2B5EF4-FFF2-40B4-BE49-F238E27FC236}">
                <a16:creationId xmlns:a16="http://schemas.microsoft.com/office/drawing/2014/main" xmlns="" id="{AF96D206-1D3C-4DDB-B434-E60BFE5F9854}"/>
              </a:ext>
            </a:extLst>
          </p:cNvPr>
          <p:cNvSpPr txBox="1">
            <a:spLocks/>
          </p:cNvSpPr>
          <p:nvPr/>
        </p:nvSpPr>
        <p:spPr>
          <a:xfrm>
            <a:off x="5286282" y="2170511"/>
            <a:ext cx="4148791" cy="34072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indent="0" algn="ctr" defTabSz="914400" latinLnBrk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ln>
                  <a:solidFill>
                    <a:srgbClr val="333944">
                      <a:alpha val="0"/>
                    </a:srgbClr>
                  </a:solidFill>
                </a:ln>
              </a:defRPr>
            </a:lvl1pPr>
            <a:lvl2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2pPr>
            <a:lvl3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/>
            </a:lvl3pPr>
            <a:lvl4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4pPr>
            <a:lvl5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1300" b="1" spc="-91" dirty="0">
                <a:solidFill>
                  <a:srgbClr val="373B46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X10 : </a:t>
            </a:r>
            <a:r>
              <a:rPr lang="ko-KR" altLang="en-US" sz="1300" b="1" spc="-91" dirty="0" err="1">
                <a:solidFill>
                  <a:srgbClr val="373B46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공중볼</a:t>
            </a:r>
            <a:r>
              <a:rPr lang="ko-KR" altLang="en-US" sz="1300" b="1" spc="-91" dirty="0">
                <a:solidFill>
                  <a:srgbClr val="373B46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 실패율</a:t>
            </a:r>
            <a:endParaRPr lang="en-US" altLang="ko-KR" sz="1300" b="1" spc="-91" dirty="0">
              <a:solidFill>
                <a:srgbClr val="373B46"/>
              </a:solidFill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  <a:p>
            <a:r>
              <a:rPr lang="en-US" altLang="ko-KR" sz="1300" spc="-91" dirty="0">
                <a:solidFill>
                  <a:srgbClr val="373B46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( Lose  </a:t>
            </a:r>
            <a:r>
              <a:rPr lang="en-US" altLang="ko-KR" sz="1300" spc="-91" dirty="0" err="1">
                <a:solidFill>
                  <a:srgbClr val="373B46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AerialsWon</a:t>
            </a:r>
            <a:r>
              <a:rPr lang="en-US" altLang="ko-KR" sz="1300" spc="-91" dirty="0">
                <a:solidFill>
                  <a:srgbClr val="373B46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 / All </a:t>
            </a:r>
            <a:r>
              <a:rPr lang="en-US" altLang="ko-KR" sz="1300" spc="-91" dirty="0" err="1">
                <a:solidFill>
                  <a:srgbClr val="373B46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AerialWon</a:t>
            </a:r>
            <a:r>
              <a:rPr lang="en-US" altLang="ko-KR" sz="1300" spc="-91" dirty="0">
                <a:solidFill>
                  <a:srgbClr val="373B46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 </a:t>
            </a:r>
            <a:r>
              <a:rPr lang="en-US" altLang="ko-KR" sz="1300" u="sng" spc="-91" dirty="0">
                <a:solidFill>
                  <a:srgbClr val="373B46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)</a:t>
            </a:r>
          </a:p>
          <a:p>
            <a:r>
              <a:rPr lang="en-US" altLang="ko-KR" sz="1300" spc="-91" dirty="0">
                <a:solidFill>
                  <a:srgbClr val="373B46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–</a:t>
            </a:r>
          </a:p>
          <a:p>
            <a:r>
              <a:rPr lang="en-US" altLang="ko-KR" sz="1300" b="1" spc="-91" dirty="0">
                <a:solidFill>
                  <a:srgbClr val="373B46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X11 : </a:t>
            </a:r>
            <a:r>
              <a:rPr lang="ko-KR" altLang="en-US" sz="1300" b="1" spc="-91" dirty="0">
                <a:solidFill>
                  <a:srgbClr val="373B46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부정확한 </a:t>
            </a:r>
            <a:r>
              <a:rPr lang="ko-KR" altLang="en-US" sz="1300" b="1" spc="-91" dirty="0" err="1">
                <a:solidFill>
                  <a:srgbClr val="373B46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패스율</a:t>
            </a:r>
            <a:endParaRPr lang="en-US" altLang="ko-KR" sz="1300" b="1" spc="-91" dirty="0">
              <a:solidFill>
                <a:srgbClr val="373B46"/>
              </a:solidFill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  <a:p>
            <a:r>
              <a:rPr lang="en-US" altLang="ko-KR" sz="1300" spc="-91" dirty="0">
                <a:solidFill>
                  <a:srgbClr val="373B46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( IN Acc Pass / All pass )</a:t>
            </a:r>
          </a:p>
          <a:p>
            <a:r>
              <a:rPr lang="en-US" altLang="ko-KR" sz="1300" spc="-91" dirty="0">
                <a:solidFill>
                  <a:srgbClr val="373B46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–</a:t>
            </a:r>
          </a:p>
          <a:p>
            <a:r>
              <a:rPr lang="en-US" altLang="ko-KR" sz="1300" b="1" spc="-91" dirty="0">
                <a:solidFill>
                  <a:srgbClr val="373B46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X12 : 2000</a:t>
            </a:r>
            <a:r>
              <a:rPr lang="ko-KR" altLang="en-US" sz="1300" b="1" spc="-91" dirty="0">
                <a:solidFill>
                  <a:srgbClr val="373B46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년 이후</a:t>
            </a:r>
            <a:endParaRPr lang="en-US" altLang="ko-KR" sz="1300" b="1" spc="-91" dirty="0">
              <a:solidFill>
                <a:srgbClr val="373B46"/>
              </a:solidFill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  <a:p>
            <a:r>
              <a:rPr lang="ko-KR" altLang="en-US" sz="1300" b="1" spc="-91" dirty="0">
                <a:solidFill>
                  <a:srgbClr val="373B46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우승경험 유무</a:t>
            </a:r>
            <a:endParaRPr lang="en-US" altLang="ko-KR" sz="1300" b="1" spc="-91" dirty="0">
              <a:solidFill>
                <a:srgbClr val="373B46"/>
              </a:solidFill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  <a:p>
            <a:r>
              <a:rPr lang="ko-KR" altLang="en-US" sz="1300" spc="-91" dirty="0">
                <a:solidFill>
                  <a:srgbClr val="373B46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우승경험</a:t>
            </a:r>
            <a:r>
              <a:rPr lang="en-US" altLang="ko-KR" sz="1300" spc="-91" dirty="0">
                <a:solidFill>
                  <a:srgbClr val="373B46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 </a:t>
            </a:r>
            <a:r>
              <a:rPr lang="ko-KR" altLang="en-US" sz="1300" spc="-91" dirty="0">
                <a:solidFill>
                  <a:srgbClr val="373B46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있을 경우 </a:t>
            </a:r>
            <a:r>
              <a:rPr lang="en-US" altLang="ko-KR" sz="1300" spc="-91" dirty="0">
                <a:solidFill>
                  <a:srgbClr val="373B46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0</a:t>
            </a:r>
          </a:p>
          <a:p>
            <a:r>
              <a:rPr lang="ko-KR" altLang="en-US" sz="1300" spc="-91" dirty="0">
                <a:solidFill>
                  <a:srgbClr val="373B46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우승경험 없을 경우 </a:t>
            </a:r>
            <a:r>
              <a:rPr lang="en-US" altLang="ko-KR" sz="1300" spc="-91" dirty="0">
                <a:solidFill>
                  <a:srgbClr val="373B46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1 </a:t>
            </a:r>
          </a:p>
          <a:p>
            <a:endParaRPr lang="en-US" altLang="ko-KR" sz="1300" spc="-91" dirty="0">
              <a:solidFill>
                <a:srgbClr val="373B46"/>
              </a:solidFill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xmlns="" id="{8ED53133-DBFB-47AE-B5D0-B8FE6F2AFA67}"/>
              </a:ext>
            </a:extLst>
          </p:cNvPr>
          <p:cNvSpPr txBox="1">
            <a:spLocks/>
          </p:cNvSpPr>
          <p:nvPr/>
        </p:nvSpPr>
        <p:spPr>
          <a:xfrm>
            <a:off x="5288790" y="1667045"/>
            <a:ext cx="4140200" cy="634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indent="0" algn="ctr" defTabSz="914400" latinLnBrk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ln>
                  <a:solidFill>
                    <a:srgbClr val="333944">
                      <a:alpha val="0"/>
                    </a:srgbClr>
                  </a:solidFill>
                </a:ln>
              </a:defRPr>
            </a:lvl1pPr>
            <a:lvl2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2pPr>
            <a:lvl3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/>
            </a:lvl3pPr>
            <a:lvl4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4pPr>
            <a:lvl5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1800" b="1" spc="-91" dirty="0">
                <a:solidFill>
                  <a:srgbClr val="373B46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Others</a:t>
            </a:r>
          </a:p>
        </p:txBody>
      </p:sp>
      <p:sp>
        <p:nvSpPr>
          <p:cNvPr id="58" name="내용 개체 틀 2">
            <a:extLst>
              <a:ext uri="{FF2B5EF4-FFF2-40B4-BE49-F238E27FC236}">
                <a16:creationId xmlns:a16="http://schemas.microsoft.com/office/drawing/2014/main" xmlns="" id="{42FF03B2-8048-4FC8-ADF5-7A8ECBF282F7}"/>
              </a:ext>
            </a:extLst>
          </p:cNvPr>
          <p:cNvSpPr txBox="1">
            <a:spLocks/>
          </p:cNvSpPr>
          <p:nvPr/>
        </p:nvSpPr>
        <p:spPr>
          <a:xfrm>
            <a:off x="2162477" y="1107912"/>
            <a:ext cx="5004913" cy="634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indent="0" algn="ctr" defTabSz="914400" latinLnBrk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ln>
                  <a:solidFill>
                    <a:srgbClr val="333944">
                      <a:alpha val="0"/>
                    </a:srgbClr>
                  </a:solidFill>
                </a:ln>
              </a:defRPr>
            </a:lvl1pPr>
            <a:lvl2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2pPr>
            <a:lvl3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/>
            </a:lvl3pPr>
            <a:lvl4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4pPr>
            <a:lvl5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000" b="1" spc="-91" dirty="0">
                <a:latin typeface="HY강M" pitchFamily="18" charset="-127"/>
                <a:ea typeface="HY강M" pitchFamily="18" charset="-127"/>
              </a:rPr>
              <a:t>Y : 17-18</a:t>
            </a:r>
            <a:r>
              <a:rPr lang="ko-KR" altLang="en-US" sz="2000" b="1" spc="-91" dirty="0">
                <a:latin typeface="HY강M" pitchFamily="18" charset="-127"/>
                <a:ea typeface="HY강M" pitchFamily="18" charset="-127"/>
              </a:rPr>
              <a:t>시즌 유럽 </a:t>
            </a:r>
            <a:r>
              <a:rPr lang="en-US" altLang="ko-KR" sz="2000" b="1" spc="-91" dirty="0">
                <a:latin typeface="HY강M" pitchFamily="18" charset="-127"/>
                <a:ea typeface="HY강M" pitchFamily="18" charset="-127"/>
              </a:rPr>
              <a:t>4</a:t>
            </a:r>
            <a:r>
              <a:rPr lang="ko-KR" altLang="en-US" sz="2000" b="1" spc="-91" dirty="0">
                <a:latin typeface="HY강M" pitchFamily="18" charset="-127"/>
                <a:ea typeface="HY강M" pitchFamily="18" charset="-127"/>
              </a:rPr>
              <a:t>대 리그 각 팀의 승점</a:t>
            </a:r>
            <a:endParaRPr lang="en-US" altLang="ko-KR" sz="2000" b="1" spc="-91" dirty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59" name="내용 개체 틀 2">
            <a:extLst>
              <a:ext uri="{FF2B5EF4-FFF2-40B4-BE49-F238E27FC236}">
                <a16:creationId xmlns:a16="http://schemas.microsoft.com/office/drawing/2014/main" xmlns="" id="{42FF03B2-8048-4FC8-ADF5-7A8ECBF282F7}"/>
              </a:ext>
            </a:extLst>
          </p:cNvPr>
          <p:cNvSpPr txBox="1">
            <a:spLocks/>
          </p:cNvSpPr>
          <p:nvPr/>
        </p:nvSpPr>
        <p:spPr>
          <a:xfrm>
            <a:off x="5983830" y="1072800"/>
            <a:ext cx="4218636" cy="634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indent="0" algn="ctr" defTabSz="914400" latinLnBrk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ln>
                  <a:solidFill>
                    <a:srgbClr val="333944">
                      <a:alpha val="0"/>
                    </a:srgbClr>
                  </a:solidFill>
                </a:ln>
              </a:defRPr>
            </a:lvl1pPr>
            <a:lvl2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2pPr>
            <a:lvl3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/>
            </a:lvl3pPr>
            <a:lvl4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4pPr>
            <a:lvl5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1800" spc="-91" dirty="0">
                <a:latin typeface="HY강M" pitchFamily="18" charset="-127"/>
                <a:ea typeface="HY강M" pitchFamily="18" charset="-127"/>
              </a:rPr>
              <a:t>N = 78  </a:t>
            </a:r>
          </a:p>
        </p:txBody>
      </p:sp>
      <p:sp>
        <p:nvSpPr>
          <p:cNvPr id="60" name="내용 개체 틀 2">
            <a:extLst>
              <a:ext uri="{FF2B5EF4-FFF2-40B4-BE49-F238E27FC236}">
                <a16:creationId xmlns:a16="http://schemas.microsoft.com/office/drawing/2014/main" xmlns="" id="{E232EED5-B6CA-4844-B402-FFFC3F160185}"/>
              </a:ext>
            </a:extLst>
          </p:cNvPr>
          <p:cNvSpPr txBox="1">
            <a:spLocks/>
          </p:cNvSpPr>
          <p:nvPr/>
        </p:nvSpPr>
        <p:spPr>
          <a:xfrm>
            <a:off x="2572301" y="3030533"/>
            <a:ext cx="4148791" cy="34072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indent="0" algn="ctr" defTabSz="914400" latinLnBrk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ln>
                  <a:solidFill>
                    <a:srgbClr val="333944">
                      <a:alpha val="0"/>
                    </a:srgbClr>
                  </a:solidFill>
                </a:ln>
              </a:defRPr>
            </a:lvl1pPr>
            <a:lvl2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2pPr>
            <a:lvl3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/>
            </a:lvl3pPr>
            <a:lvl4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4pPr>
            <a:lvl5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1300" b="1" spc="-91" dirty="0">
                <a:ln>
                  <a:solidFill>
                    <a:srgbClr val="373B46"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X5 :  </a:t>
            </a:r>
            <a:r>
              <a:rPr lang="ko-KR" altLang="en-US" sz="1300" b="1" spc="-91" dirty="0">
                <a:ln>
                  <a:solidFill>
                    <a:srgbClr val="373B46"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인터셉트 횟수</a:t>
            </a:r>
            <a:endParaRPr lang="en-US" altLang="ko-KR" sz="1300" b="1" spc="-91" dirty="0">
              <a:ln>
                <a:solidFill>
                  <a:srgbClr val="373B46">
                    <a:alpha val="0"/>
                  </a:srgbClr>
                </a:solidFill>
              </a:ln>
              <a:solidFill>
                <a:schemeClr val="bg1"/>
              </a:solidFill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  <a:p>
            <a:r>
              <a:rPr lang="en-US" altLang="ko-KR" sz="1300" spc="-91" dirty="0">
                <a:ln>
                  <a:solidFill>
                    <a:srgbClr val="373B46"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(  All Intercept )</a:t>
            </a:r>
          </a:p>
          <a:p>
            <a:r>
              <a:rPr lang="en-US" altLang="ko-KR" sz="1300" spc="-91" dirty="0">
                <a:ln>
                  <a:solidFill>
                    <a:srgbClr val="373B46"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–</a:t>
            </a:r>
          </a:p>
          <a:p>
            <a:r>
              <a:rPr lang="en-US" altLang="ko-KR" sz="1300" b="1" spc="-91" dirty="0">
                <a:ln>
                  <a:solidFill>
                    <a:srgbClr val="373B46">
                      <a:alpha val="0"/>
                    </a:srgbClr>
                  </a:solidFill>
                </a:ln>
                <a:solidFill>
                  <a:prstClr val="white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X6 :  </a:t>
            </a:r>
            <a:r>
              <a:rPr lang="ko-KR" altLang="en-US" sz="1300" b="1" spc="-91" dirty="0">
                <a:ln>
                  <a:solidFill>
                    <a:srgbClr val="373B46">
                      <a:alpha val="0"/>
                    </a:srgbClr>
                  </a:solidFill>
                </a:ln>
                <a:solidFill>
                  <a:prstClr val="white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경고 </a:t>
            </a:r>
            <a:r>
              <a:rPr lang="en-US" altLang="ko-KR" sz="1300" b="1" spc="-91" dirty="0">
                <a:ln>
                  <a:solidFill>
                    <a:srgbClr val="373B46">
                      <a:alpha val="0"/>
                    </a:srgbClr>
                  </a:solidFill>
                </a:ln>
                <a:solidFill>
                  <a:prstClr val="white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&amp; </a:t>
            </a:r>
            <a:r>
              <a:rPr lang="ko-KR" altLang="en-US" sz="1300" b="1" spc="-91" dirty="0">
                <a:ln>
                  <a:solidFill>
                    <a:srgbClr val="373B46">
                      <a:alpha val="0"/>
                    </a:srgbClr>
                  </a:solidFill>
                </a:ln>
                <a:solidFill>
                  <a:prstClr val="white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퇴장 횟수</a:t>
            </a:r>
            <a:endParaRPr lang="en-US" altLang="ko-KR" sz="1300" b="1" spc="-91" dirty="0">
              <a:ln>
                <a:solidFill>
                  <a:srgbClr val="373B46">
                    <a:alpha val="0"/>
                  </a:srgbClr>
                </a:solidFill>
              </a:ln>
              <a:solidFill>
                <a:prstClr val="white"/>
              </a:solidFill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  <a:p>
            <a:r>
              <a:rPr lang="en-US" altLang="ko-KR" sz="1300" spc="-91" dirty="0">
                <a:ln>
                  <a:solidFill>
                    <a:srgbClr val="373B46">
                      <a:alpha val="0"/>
                    </a:srgbClr>
                  </a:solidFill>
                </a:ln>
                <a:solidFill>
                  <a:prstClr val="white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   (  Yellow cards + Red cards )</a:t>
            </a:r>
          </a:p>
          <a:p>
            <a:r>
              <a:rPr lang="en-US" altLang="ko-KR" sz="1300" spc="-91" dirty="0">
                <a:ln>
                  <a:solidFill>
                    <a:srgbClr val="373B46"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–</a:t>
            </a:r>
          </a:p>
          <a:p>
            <a:r>
              <a:rPr lang="en-US" altLang="ko-KR" sz="1300" b="1" spc="-91" dirty="0">
                <a:ln>
                  <a:solidFill>
                    <a:srgbClr val="373B46"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X7 : </a:t>
            </a:r>
            <a:r>
              <a:rPr lang="ko-KR" altLang="en-US" sz="1300" b="1" spc="-91" dirty="0">
                <a:ln>
                  <a:solidFill>
                    <a:srgbClr val="373B46"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오프사이드 </a:t>
            </a:r>
            <a:r>
              <a:rPr lang="ko-KR" altLang="en-US" sz="1300" b="1" spc="-91" dirty="0" err="1">
                <a:ln>
                  <a:solidFill>
                    <a:srgbClr val="373B46"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갯수</a:t>
            </a:r>
            <a:endParaRPr lang="en-US" altLang="ko-KR" sz="1300" b="1" spc="-91" dirty="0">
              <a:ln>
                <a:solidFill>
                  <a:srgbClr val="373B46">
                    <a:alpha val="0"/>
                  </a:srgbClr>
                </a:solidFill>
              </a:ln>
              <a:solidFill>
                <a:schemeClr val="bg1"/>
              </a:solidFill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  <a:p>
            <a:r>
              <a:rPr lang="en-US" altLang="ko-KR" sz="1300" spc="-91" dirty="0">
                <a:ln>
                  <a:solidFill>
                    <a:srgbClr val="373B46"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   (  All off-side )</a:t>
            </a:r>
          </a:p>
          <a:p>
            <a:r>
              <a:rPr lang="en-US" altLang="ko-KR" sz="1300" spc="-91" dirty="0">
                <a:ln>
                  <a:solidFill>
                    <a:srgbClr val="373B46"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–</a:t>
            </a:r>
          </a:p>
          <a:p>
            <a:r>
              <a:rPr lang="en-US" altLang="ko-KR" sz="1300" b="1" spc="-91" dirty="0">
                <a:ln>
                  <a:solidFill>
                    <a:srgbClr val="373B46"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X8 : </a:t>
            </a:r>
            <a:r>
              <a:rPr lang="en-US" altLang="ko-KR" sz="1300" spc="-91" dirty="0">
                <a:ln>
                  <a:solidFill>
                    <a:srgbClr val="373B46"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Clearances</a:t>
            </a:r>
          </a:p>
          <a:p>
            <a:r>
              <a:rPr lang="en-US" altLang="ko-KR" sz="1300" spc="-91" dirty="0">
                <a:ln>
                  <a:solidFill>
                    <a:srgbClr val="373B46"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( </a:t>
            </a:r>
            <a:r>
              <a:rPr lang="ko-KR" altLang="en-US" sz="1300" spc="-91" dirty="0">
                <a:ln>
                  <a:solidFill>
                    <a:srgbClr val="373B46"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공을 걷어낸 횟수 </a:t>
            </a:r>
            <a:r>
              <a:rPr lang="en-US" altLang="ko-KR" sz="1300" spc="-91" dirty="0">
                <a:ln>
                  <a:solidFill>
                    <a:srgbClr val="373B46"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)</a:t>
            </a:r>
          </a:p>
          <a:p>
            <a:r>
              <a:rPr lang="en-US" altLang="ko-KR" sz="1300" spc="-91" dirty="0">
                <a:ln>
                  <a:solidFill>
                    <a:srgbClr val="373B46"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–</a:t>
            </a:r>
          </a:p>
          <a:p>
            <a:r>
              <a:rPr lang="en-US" altLang="ko-KR" sz="1300" b="1" spc="-91" dirty="0">
                <a:ln>
                  <a:solidFill>
                    <a:srgbClr val="373B46"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X9 : </a:t>
            </a:r>
            <a:r>
              <a:rPr lang="ko-KR" altLang="en-US" sz="1300" b="1" spc="-91" dirty="0">
                <a:ln>
                  <a:solidFill>
                    <a:srgbClr val="373B46"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패스 블로킹 확률</a:t>
            </a:r>
            <a:endParaRPr lang="en-US" altLang="ko-KR" sz="1300" b="1" spc="-91" dirty="0">
              <a:ln>
                <a:solidFill>
                  <a:srgbClr val="373B46">
                    <a:alpha val="0"/>
                  </a:srgbClr>
                </a:solidFill>
              </a:ln>
              <a:solidFill>
                <a:schemeClr val="bg1"/>
              </a:solidFill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  <a:p>
            <a:r>
              <a:rPr lang="en-US" altLang="ko-KR" sz="1300" spc="-91" dirty="0">
                <a:ln>
                  <a:solidFill>
                    <a:srgbClr val="373B46"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 (  Pass block /  Total block )</a:t>
            </a:r>
          </a:p>
          <a:p>
            <a:endParaRPr lang="en-US" altLang="ko-KR" sz="1300" u="sng" spc="-91" dirty="0">
              <a:ln>
                <a:solidFill>
                  <a:srgbClr val="373B46">
                    <a:alpha val="0"/>
                  </a:srgbClr>
                </a:solidFill>
              </a:ln>
              <a:solidFill>
                <a:schemeClr val="bg1"/>
              </a:solidFill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  <a:p>
            <a:endParaRPr lang="en-US" altLang="ko-KR" sz="1300" spc="-91" dirty="0">
              <a:ln>
                <a:solidFill>
                  <a:srgbClr val="373B46">
                    <a:alpha val="0"/>
                  </a:srgbClr>
                </a:solidFill>
              </a:ln>
              <a:solidFill>
                <a:schemeClr val="bg1"/>
              </a:solidFill>
              <a:latin typeface="SpoqaHanSans-Regular" panose="020B0500000000000000" pitchFamily="50" charset="-127"/>
            </a:endParaRPr>
          </a:p>
          <a:p>
            <a:endParaRPr lang="en-US" altLang="ko-KR" sz="1300" u="sng" spc="-91" dirty="0">
              <a:ln>
                <a:solidFill>
                  <a:srgbClr val="373B46">
                    <a:alpha val="0"/>
                  </a:srgbClr>
                </a:solidFill>
              </a:ln>
              <a:solidFill>
                <a:schemeClr val="bg1"/>
              </a:solidFill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F9849C09-7FBB-40E4-B37B-0945E0C41A07}"/>
              </a:ext>
            </a:extLst>
          </p:cNvPr>
          <p:cNvSpPr/>
          <p:nvPr/>
        </p:nvSpPr>
        <p:spPr>
          <a:xfrm>
            <a:off x="6422375" y="4631297"/>
            <a:ext cx="1910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pc="-91" dirty="0">
                <a:solidFill>
                  <a:srgbClr val="373B46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(                                       )</a:t>
            </a:r>
            <a:endParaRPr lang="ko-KR" altLang="en-US" dirty="0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CE0368A7-5C94-492E-9666-3A10658C755A}"/>
              </a:ext>
            </a:extLst>
          </p:cNvPr>
          <p:cNvCxnSpPr/>
          <p:nvPr/>
        </p:nvCxnSpPr>
        <p:spPr>
          <a:xfrm>
            <a:off x="6957702" y="2156643"/>
            <a:ext cx="819151" cy="0"/>
          </a:xfrm>
          <a:prstGeom prst="line">
            <a:avLst/>
          </a:prstGeom>
          <a:ln w="34925">
            <a:solidFill>
              <a:srgbClr val="373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F2081F17-6B23-4FD2-A6BF-D4AD8578675E}"/>
              </a:ext>
            </a:extLst>
          </p:cNvPr>
          <p:cNvGrpSpPr/>
          <p:nvPr/>
        </p:nvGrpSpPr>
        <p:grpSpPr>
          <a:xfrm>
            <a:off x="359362" y="170295"/>
            <a:ext cx="3162974" cy="1382161"/>
            <a:chOff x="359362" y="170295"/>
            <a:chExt cx="3162974" cy="1382161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xmlns="" id="{FE3F8CDF-23D6-4F58-87E4-04A8E956F276}"/>
                </a:ext>
              </a:extLst>
            </p:cNvPr>
            <p:cNvCxnSpPr>
              <a:cxnSpLocks/>
            </p:cNvCxnSpPr>
            <p:nvPr/>
          </p:nvCxnSpPr>
          <p:spPr>
            <a:xfrm>
              <a:off x="359362" y="241300"/>
              <a:ext cx="7931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xmlns="" id="{7517B081-F478-4194-B0F7-FF84043EBC32}"/>
                </a:ext>
              </a:extLst>
            </p:cNvPr>
            <p:cNvCxnSpPr>
              <a:cxnSpLocks/>
            </p:cNvCxnSpPr>
            <p:nvPr/>
          </p:nvCxnSpPr>
          <p:spPr>
            <a:xfrm>
              <a:off x="372706" y="241300"/>
              <a:ext cx="0" cy="1092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xmlns="" id="{656E78AE-CE17-4D3A-8F74-083DF19DDE13}"/>
                </a:ext>
              </a:extLst>
            </p:cNvPr>
            <p:cNvCxnSpPr>
              <a:cxnSpLocks/>
            </p:cNvCxnSpPr>
            <p:nvPr/>
          </p:nvCxnSpPr>
          <p:spPr>
            <a:xfrm>
              <a:off x="362537" y="1333500"/>
              <a:ext cx="7880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xmlns="" id="{1FFBD02C-6E36-4E72-9D2A-92FBDA4904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0922" y="1153894"/>
              <a:ext cx="0" cy="1796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xmlns="" id="{6CABC591-A384-4115-8D5A-4A471B0144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9181" y="241300"/>
              <a:ext cx="0" cy="1796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xmlns="" id="{0B4B964D-0B62-476D-ADB5-1735F9D6209E}"/>
                </a:ext>
              </a:extLst>
            </p:cNvPr>
            <p:cNvCxnSpPr>
              <a:cxnSpLocks/>
            </p:cNvCxnSpPr>
            <p:nvPr/>
          </p:nvCxnSpPr>
          <p:spPr>
            <a:xfrm>
              <a:off x="593240" y="878319"/>
              <a:ext cx="20166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제목 19">
              <a:extLst>
                <a:ext uri="{FF2B5EF4-FFF2-40B4-BE49-F238E27FC236}">
                  <a16:creationId xmlns:a16="http://schemas.microsoft.com/office/drawing/2014/main" xmlns="" id="{64ED5CCB-4F3F-40E8-B33C-CA3814769B66}"/>
                </a:ext>
              </a:extLst>
            </p:cNvPr>
            <p:cNvSpPr txBox="1">
              <a:spLocks/>
            </p:cNvSpPr>
            <p:nvPr/>
          </p:nvSpPr>
          <p:spPr>
            <a:xfrm>
              <a:off x="554912" y="170295"/>
              <a:ext cx="2967424" cy="1037892"/>
            </a:xfrm>
            <a:prstGeom prst="rect">
              <a:avLst/>
            </a:prstGeom>
          </p:spPr>
          <p:txBody>
            <a:bodyPr vert="horz" lIns="0" tIns="45720" rIns="0" bIns="45720" rtlCol="0" anchor="ctr">
              <a:normAutofit/>
            </a:bodyPr>
            <a:lstStyle>
              <a:lvl1pPr marL="0" indent="0" algn="dist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 sz="3400" b="1" kern="1200" spc="-70" baseline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800" dirty="0">
                  <a:solidFill>
                    <a:schemeClr val="tx1"/>
                  </a:solidFill>
                  <a:latin typeface="SpoqaHanSans-Regular" panose="020B0500000000000000" pitchFamily="50" charset="-127"/>
                  <a:ea typeface="SpoqaHanSans-Regular" panose="020B0500000000000000" pitchFamily="50" charset="-127"/>
                </a:rPr>
                <a:t>회귀모형</a:t>
              </a:r>
            </a:p>
          </p:txBody>
        </p:sp>
        <p:sp>
          <p:nvSpPr>
            <p:cNvPr id="64" name="제목 19">
              <a:extLst>
                <a:ext uri="{FF2B5EF4-FFF2-40B4-BE49-F238E27FC236}">
                  <a16:creationId xmlns:a16="http://schemas.microsoft.com/office/drawing/2014/main" xmlns="" id="{99A9682E-3676-470A-9C22-3FFDCE57FAA8}"/>
                </a:ext>
              </a:extLst>
            </p:cNvPr>
            <p:cNvSpPr txBox="1">
              <a:spLocks/>
            </p:cNvSpPr>
            <p:nvPr/>
          </p:nvSpPr>
          <p:spPr>
            <a:xfrm>
              <a:off x="571432" y="514564"/>
              <a:ext cx="975347" cy="1037892"/>
            </a:xfrm>
            <a:prstGeom prst="rect">
              <a:avLst/>
            </a:prstGeom>
          </p:spPr>
          <p:txBody>
            <a:bodyPr vert="horz" lIns="0" tIns="45720" rIns="0" bIns="45720" rtlCol="0" anchor="ctr">
              <a:normAutofit/>
            </a:bodyPr>
            <a:lstStyle>
              <a:lvl1pPr marL="0" indent="0" algn="dist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 sz="3400" b="1" kern="1200" spc="-70" baseline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600" dirty="0">
                  <a:solidFill>
                    <a:schemeClr val="tx1"/>
                  </a:solidFill>
                  <a:latin typeface="SpoqaHanSans-Regular" panose="020B0500000000000000" pitchFamily="50" charset="-127"/>
                  <a:ea typeface="SpoqaHanSans-Regular" panose="020B0500000000000000" pitchFamily="50" charset="-127"/>
                  <a:cs typeface="Arial" panose="020B0604020202020204" pitchFamily="34" charset="0"/>
                </a:rPr>
                <a:t>2-1</a:t>
              </a:r>
              <a:endParaRPr lang="ko-KR" altLang="en-US" sz="1600" dirty="0">
                <a:solidFill>
                  <a:schemeClr val="tx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31" name="제목 19">
            <a:extLst>
              <a:ext uri="{FF2B5EF4-FFF2-40B4-BE49-F238E27FC236}">
                <a16:creationId xmlns:a16="http://schemas.microsoft.com/office/drawing/2014/main" xmlns="" id="{001E21A9-57A8-4DFF-8657-C099544AE02A}"/>
              </a:ext>
            </a:extLst>
          </p:cNvPr>
          <p:cNvSpPr txBox="1">
            <a:spLocks/>
          </p:cNvSpPr>
          <p:nvPr/>
        </p:nvSpPr>
        <p:spPr>
          <a:xfrm>
            <a:off x="1755674" y="224452"/>
            <a:ext cx="2967424" cy="103789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400" b="1" kern="1200" spc="-70" baseline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dirty="0">
                <a:solidFill>
                  <a:schemeClr val="tx1"/>
                </a:solidFill>
                <a:latin typeface="+mn-ea"/>
                <a:ea typeface="+mn-ea"/>
              </a:rPr>
              <a:t>변수 정의</a:t>
            </a:r>
          </a:p>
        </p:txBody>
      </p:sp>
      <p:sp>
        <p:nvSpPr>
          <p:cNvPr id="32" name="제목 19">
            <a:extLst>
              <a:ext uri="{FF2B5EF4-FFF2-40B4-BE49-F238E27FC236}">
                <a16:creationId xmlns:a16="http://schemas.microsoft.com/office/drawing/2014/main" xmlns="" id="{44EDBD35-23B7-48A9-B8BF-C1656DA7F02C}"/>
              </a:ext>
            </a:extLst>
          </p:cNvPr>
          <p:cNvSpPr txBox="1">
            <a:spLocks/>
          </p:cNvSpPr>
          <p:nvPr/>
        </p:nvSpPr>
        <p:spPr>
          <a:xfrm>
            <a:off x="1791228" y="510306"/>
            <a:ext cx="5201158" cy="103789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400" b="1" kern="1200" spc="-70" baseline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</a:rPr>
              <a:t>Variable Definition</a:t>
            </a:r>
            <a:endParaRPr lang="ko-KR" altLang="en-US" sz="11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4189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6AF1455B-8013-43F8-A741-71E844F185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0" r="23685"/>
          <a:stretch/>
        </p:blipFill>
        <p:spPr>
          <a:xfrm>
            <a:off x="551219" y="1708615"/>
            <a:ext cx="8016478" cy="4888018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5AE85D54-177F-4EEA-8226-9F4B02DC3DC6}"/>
              </a:ext>
            </a:extLst>
          </p:cNvPr>
          <p:cNvSpPr/>
          <p:nvPr/>
        </p:nvSpPr>
        <p:spPr>
          <a:xfrm>
            <a:off x="6080551" y="1663321"/>
            <a:ext cx="2746879" cy="4969161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9FF385AA-70AE-4CBA-BA9F-D872F5DEBA6B}"/>
              </a:ext>
            </a:extLst>
          </p:cNvPr>
          <p:cNvSpPr/>
          <p:nvPr/>
        </p:nvSpPr>
        <p:spPr>
          <a:xfrm>
            <a:off x="465465" y="1670379"/>
            <a:ext cx="2769268" cy="4972341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내용 개체 틀 2">
            <a:extLst>
              <a:ext uri="{FF2B5EF4-FFF2-40B4-BE49-F238E27FC236}">
                <a16:creationId xmlns:a16="http://schemas.microsoft.com/office/drawing/2014/main" xmlns="" id="{BB0C5547-B7F1-4DD4-89D9-4A740E1BA512}"/>
              </a:ext>
            </a:extLst>
          </p:cNvPr>
          <p:cNvSpPr txBox="1">
            <a:spLocks/>
          </p:cNvSpPr>
          <p:nvPr/>
        </p:nvSpPr>
        <p:spPr>
          <a:xfrm>
            <a:off x="-189819" y="1667405"/>
            <a:ext cx="4140200" cy="634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indent="0" algn="ctr" defTabSz="914400" latinLnBrk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ln>
                  <a:solidFill>
                    <a:srgbClr val="333944">
                      <a:alpha val="0"/>
                    </a:srgbClr>
                  </a:solidFill>
                </a:ln>
              </a:defRPr>
            </a:lvl1pPr>
            <a:lvl2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2pPr>
            <a:lvl3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/>
            </a:lvl3pPr>
            <a:lvl4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4pPr>
            <a:lvl5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1800" b="1" spc="-91" dirty="0">
                <a:solidFill>
                  <a:srgbClr val="373B46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Offensive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xmlns="" id="{16EADA80-626D-4ED7-B60B-BD6E9829781A}"/>
              </a:ext>
            </a:extLst>
          </p:cNvPr>
          <p:cNvCxnSpPr/>
          <p:nvPr/>
        </p:nvCxnSpPr>
        <p:spPr>
          <a:xfrm>
            <a:off x="1466398" y="2157035"/>
            <a:ext cx="819151" cy="0"/>
          </a:xfrm>
          <a:prstGeom prst="line">
            <a:avLst/>
          </a:prstGeom>
          <a:ln w="34925">
            <a:solidFill>
              <a:srgbClr val="373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내용 개체 틀 2">
            <a:extLst>
              <a:ext uri="{FF2B5EF4-FFF2-40B4-BE49-F238E27FC236}">
                <a16:creationId xmlns:a16="http://schemas.microsoft.com/office/drawing/2014/main" xmlns="" id="{72B84D86-B901-4A6B-983A-554320FCB7A4}"/>
              </a:ext>
            </a:extLst>
          </p:cNvPr>
          <p:cNvSpPr txBox="1">
            <a:spLocks/>
          </p:cNvSpPr>
          <p:nvPr/>
        </p:nvSpPr>
        <p:spPr>
          <a:xfrm>
            <a:off x="-209307" y="2311854"/>
            <a:ext cx="4148791" cy="34072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indent="0" algn="ctr" defTabSz="914400" latinLnBrk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ln>
                  <a:solidFill>
                    <a:srgbClr val="333944">
                      <a:alpha val="0"/>
                    </a:srgbClr>
                  </a:solidFill>
                </a:ln>
              </a:defRPr>
            </a:lvl1pPr>
            <a:lvl2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2pPr>
            <a:lvl3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/>
            </a:lvl3pPr>
            <a:lvl4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4pPr>
            <a:lvl5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1300" b="1" spc="-91" dirty="0">
                <a:solidFill>
                  <a:srgbClr val="373B46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X1: </a:t>
            </a:r>
            <a:r>
              <a:rPr lang="ko-KR" altLang="en-US" sz="1300" b="1" spc="-91" dirty="0" err="1">
                <a:solidFill>
                  <a:srgbClr val="373B46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드리볼</a:t>
            </a:r>
            <a:r>
              <a:rPr lang="ko-KR" altLang="en-US" sz="1300" b="1" spc="-91" dirty="0">
                <a:solidFill>
                  <a:srgbClr val="373B46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 성공률</a:t>
            </a:r>
            <a:endParaRPr lang="en-US" altLang="ko-KR" sz="1300" b="1" spc="-91" dirty="0">
              <a:solidFill>
                <a:srgbClr val="373B46"/>
              </a:solidFill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  <a:p>
            <a:r>
              <a:rPr lang="en-US" altLang="ko-KR" sz="1300" spc="-91" dirty="0">
                <a:solidFill>
                  <a:srgbClr val="373B46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( Success Dribble / All Dribble )</a:t>
            </a:r>
          </a:p>
          <a:p>
            <a:r>
              <a:rPr lang="en-US" altLang="ko-KR" sz="1300" spc="-91" dirty="0">
                <a:solidFill>
                  <a:srgbClr val="373B46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–</a:t>
            </a:r>
          </a:p>
          <a:p>
            <a:r>
              <a:rPr lang="en-US" altLang="ko-KR" sz="1300" b="1" spc="-91" dirty="0">
                <a:solidFill>
                  <a:srgbClr val="373B46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X2 : </a:t>
            </a:r>
            <a:r>
              <a:rPr lang="ko-KR" altLang="en-US" sz="1300" b="1" spc="-91" dirty="0">
                <a:solidFill>
                  <a:srgbClr val="373B46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골 결정력</a:t>
            </a:r>
            <a:endParaRPr lang="en-US" altLang="ko-KR" sz="1300" b="1" spc="-91" dirty="0">
              <a:solidFill>
                <a:srgbClr val="373B46"/>
              </a:solidFill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  <a:p>
            <a:r>
              <a:rPr lang="en-US" altLang="ko-KR" sz="1300" spc="-91" dirty="0">
                <a:solidFill>
                  <a:srgbClr val="373B46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( Goals / Total Shot )</a:t>
            </a:r>
          </a:p>
          <a:p>
            <a:r>
              <a:rPr lang="en-US" altLang="ko-KR" sz="1300" spc="-91" dirty="0">
                <a:solidFill>
                  <a:srgbClr val="373B46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–</a:t>
            </a:r>
          </a:p>
          <a:p>
            <a:r>
              <a:rPr lang="en-US" altLang="ko-KR" sz="1300" b="1" spc="-91" dirty="0">
                <a:solidFill>
                  <a:srgbClr val="373B46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X3 :</a:t>
            </a:r>
            <a:r>
              <a:rPr lang="ko-KR" altLang="en-US" sz="1300" b="1" spc="-91" dirty="0">
                <a:solidFill>
                  <a:srgbClr val="373B46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 어시스트 성공률</a:t>
            </a:r>
            <a:endParaRPr lang="en-US" altLang="ko-KR" sz="1300" b="1" spc="-91" dirty="0">
              <a:solidFill>
                <a:srgbClr val="373B46"/>
              </a:solidFill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  <a:p>
            <a:r>
              <a:rPr lang="en-US" altLang="ko-KR" sz="1300" spc="-91" dirty="0">
                <a:solidFill>
                  <a:srgbClr val="373B46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( Assist / Goals </a:t>
            </a:r>
            <a:r>
              <a:rPr lang="en-US" altLang="ko-KR" sz="1300" b="1" spc="-91" dirty="0">
                <a:solidFill>
                  <a:srgbClr val="373B46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)</a:t>
            </a:r>
            <a:endParaRPr lang="en-US" altLang="ko-KR" sz="1300" spc="-91" dirty="0">
              <a:solidFill>
                <a:srgbClr val="373B46"/>
              </a:solidFill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  <a:p>
            <a:r>
              <a:rPr lang="en-US" altLang="ko-KR" sz="1300" spc="-91" dirty="0">
                <a:solidFill>
                  <a:srgbClr val="373B46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–</a:t>
            </a:r>
          </a:p>
          <a:p>
            <a:r>
              <a:rPr lang="en-US" altLang="ko-KR" sz="1300" b="1" spc="-91" dirty="0">
                <a:solidFill>
                  <a:srgbClr val="373B46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X4 : </a:t>
            </a:r>
            <a:r>
              <a:rPr lang="ko-KR" altLang="en-US" sz="1300" b="1" spc="-91" dirty="0">
                <a:solidFill>
                  <a:srgbClr val="373B46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세트피스 성공률</a:t>
            </a:r>
            <a:endParaRPr lang="en-US" altLang="ko-KR" sz="1300" b="1" spc="-91" dirty="0">
              <a:solidFill>
                <a:srgbClr val="373B46"/>
              </a:solidFill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  <a:p>
            <a:r>
              <a:rPr lang="en-US" altLang="ko-KR" sz="1300" spc="-91" dirty="0">
                <a:solidFill>
                  <a:srgbClr val="373B46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( Success set piece / All set piece )</a:t>
            </a:r>
          </a:p>
          <a:p>
            <a:endParaRPr lang="en-US" altLang="ko-KR" sz="1300" spc="-91" dirty="0">
              <a:solidFill>
                <a:srgbClr val="373B46"/>
              </a:solidFill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B5ECBE6F-0E52-41D3-BB31-5275A914630E}"/>
              </a:ext>
            </a:extLst>
          </p:cNvPr>
          <p:cNvSpPr/>
          <p:nvPr/>
        </p:nvSpPr>
        <p:spPr>
          <a:xfrm>
            <a:off x="3234733" y="1695975"/>
            <a:ext cx="2845817" cy="4900658"/>
          </a:xfrm>
          <a:prstGeom prst="rect">
            <a:avLst/>
          </a:prstGeom>
          <a:solidFill>
            <a:schemeClr val="tx1">
              <a:alpha val="7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내용 개체 틀 2">
            <a:extLst>
              <a:ext uri="{FF2B5EF4-FFF2-40B4-BE49-F238E27FC236}">
                <a16:creationId xmlns:a16="http://schemas.microsoft.com/office/drawing/2014/main" xmlns="" id="{9097DFCB-3B28-48A5-9FC9-06CF9AD6420A}"/>
              </a:ext>
            </a:extLst>
          </p:cNvPr>
          <p:cNvSpPr txBox="1">
            <a:spLocks/>
          </p:cNvSpPr>
          <p:nvPr/>
        </p:nvSpPr>
        <p:spPr>
          <a:xfrm>
            <a:off x="2593425" y="1667045"/>
            <a:ext cx="4140200" cy="634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indent="0" algn="ctr" defTabSz="914400" latinLnBrk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ln>
                  <a:solidFill>
                    <a:srgbClr val="333944">
                      <a:alpha val="0"/>
                    </a:srgbClr>
                  </a:solidFill>
                </a:ln>
              </a:defRPr>
            </a:lvl1pPr>
            <a:lvl2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2pPr>
            <a:lvl3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/>
            </a:lvl3pPr>
            <a:lvl4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4pPr>
            <a:lvl5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1800" b="1" spc="-91" dirty="0" err="1">
                <a:solidFill>
                  <a:schemeClr val="bg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Depensive</a:t>
            </a:r>
            <a:endParaRPr lang="en-US" altLang="ko-KR" sz="1800" b="1" spc="-91" dirty="0">
              <a:solidFill>
                <a:schemeClr val="bg1"/>
              </a:solidFill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xmlns="" id="{B4BBE0B5-8BCD-43EE-B12A-23349844FD3E}"/>
              </a:ext>
            </a:extLst>
          </p:cNvPr>
          <p:cNvCxnSpPr/>
          <p:nvPr/>
        </p:nvCxnSpPr>
        <p:spPr>
          <a:xfrm>
            <a:off x="4242000" y="2156643"/>
            <a:ext cx="819151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내용 개체 틀 2">
            <a:extLst>
              <a:ext uri="{FF2B5EF4-FFF2-40B4-BE49-F238E27FC236}">
                <a16:creationId xmlns:a16="http://schemas.microsoft.com/office/drawing/2014/main" xmlns="" id="{8ED53133-DBFB-47AE-B5D0-B8FE6F2AFA67}"/>
              </a:ext>
            </a:extLst>
          </p:cNvPr>
          <p:cNvSpPr txBox="1">
            <a:spLocks/>
          </p:cNvSpPr>
          <p:nvPr/>
        </p:nvSpPr>
        <p:spPr>
          <a:xfrm>
            <a:off x="5288790" y="1667045"/>
            <a:ext cx="4140200" cy="634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indent="0" algn="ctr" defTabSz="914400" latinLnBrk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ln>
                  <a:solidFill>
                    <a:srgbClr val="333944">
                      <a:alpha val="0"/>
                    </a:srgbClr>
                  </a:solidFill>
                </a:ln>
              </a:defRPr>
            </a:lvl1pPr>
            <a:lvl2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2pPr>
            <a:lvl3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/>
            </a:lvl3pPr>
            <a:lvl4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4pPr>
            <a:lvl5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1800" b="1" spc="-91" dirty="0">
                <a:solidFill>
                  <a:srgbClr val="373B46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Others</a:t>
            </a:r>
          </a:p>
        </p:txBody>
      </p:sp>
      <p:sp>
        <p:nvSpPr>
          <p:cNvPr id="58" name="내용 개체 틀 2">
            <a:extLst>
              <a:ext uri="{FF2B5EF4-FFF2-40B4-BE49-F238E27FC236}">
                <a16:creationId xmlns:a16="http://schemas.microsoft.com/office/drawing/2014/main" xmlns="" id="{42FF03B2-8048-4FC8-ADF5-7A8ECBF282F7}"/>
              </a:ext>
            </a:extLst>
          </p:cNvPr>
          <p:cNvSpPr txBox="1">
            <a:spLocks/>
          </p:cNvSpPr>
          <p:nvPr/>
        </p:nvSpPr>
        <p:spPr>
          <a:xfrm>
            <a:off x="2162477" y="1107912"/>
            <a:ext cx="5004913" cy="634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indent="0" algn="ctr" defTabSz="914400" latinLnBrk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ln>
                  <a:solidFill>
                    <a:srgbClr val="333944">
                      <a:alpha val="0"/>
                    </a:srgbClr>
                  </a:solidFill>
                </a:ln>
              </a:defRPr>
            </a:lvl1pPr>
            <a:lvl2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2pPr>
            <a:lvl3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/>
            </a:lvl3pPr>
            <a:lvl4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4pPr>
            <a:lvl5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000" b="1" spc="-91" dirty="0">
                <a:latin typeface="HY강M" pitchFamily="18" charset="-127"/>
                <a:ea typeface="HY강M" pitchFamily="18" charset="-127"/>
              </a:rPr>
              <a:t>Y : 17-18</a:t>
            </a:r>
            <a:r>
              <a:rPr lang="ko-KR" altLang="en-US" sz="2000" b="1" spc="-91" dirty="0">
                <a:latin typeface="HY강M" pitchFamily="18" charset="-127"/>
                <a:ea typeface="HY강M" pitchFamily="18" charset="-127"/>
              </a:rPr>
              <a:t>시즌 유럽 </a:t>
            </a:r>
            <a:r>
              <a:rPr lang="en-US" altLang="ko-KR" sz="2000" b="1" spc="-91" dirty="0">
                <a:latin typeface="HY강M" pitchFamily="18" charset="-127"/>
                <a:ea typeface="HY강M" pitchFamily="18" charset="-127"/>
              </a:rPr>
              <a:t>4</a:t>
            </a:r>
            <a:r>
              <a:rPr lang="ko-KR" altLang="en-US" sz="2000" b="1" spc="-91" dirty="0">
                <a:latin typeface="HY강M" pitchFamily="18" charset="-127"/>
                <a:ea typeface="HY강M" pitchFamily="18" charset="-127"/>
              </a:rPr>
              <a:t>대 리그 각 팀의 승점</a:t>
            </a:r>
            <a:endParaRPr lang="en-US" altLang="ko-KR" sz="2000" b="1" spc="-91" dirty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59" name="내용 개체 틀 2">
            <a:extLst>
              <a:ext uri="{FF2B5EF4-FFF2-40B4-BE49-F238E27FC236}">
                <a16:creationId xmlns:a16="http://schemas.microsoft.com/office/drawing/2014/main" xmlns="" id="{42FF03B2-8048-4FC8-ADF5-7A8ECBF282F7}"/>
              </a:ext>
            </a:extLst>
          </p:cNvPr>
          <p:cNvSpPr txBox="1">
            <a:spLocks/>
          </p:cNvSpPr>
          <p:nvPr/>
        </p:nvSpPr>
        <p:spPr>
          <a:xfrm>
            <a:off x="5983830" y="1072800"/>
            <a:ext cx="4218636" cy="634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indent="0" algn="ctr" defTabSz="914400" latinLnBrk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ln>
                  <a:solidFill>
                    <a:srgbClr val="333944">
                      <a:alpha val="0"/>
                    </a:srgbClr>
                  </a:solidFill>
                </a:ln>
              </a:defRPr>
            </a:lvl1pPr>
            <a:lvl2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2pPr>
            <a:lvl3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/>
            </a:lvl3pPr>
            <a:lvl4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4pPr>
            <a:lvl5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1800" spc="-91" dirty="0">
                <a:latin typeface="HY강M" pitchFamily="18" charset="-127"/>
                <a:ea typeface="HY강M" pitchFamily="18" charset="-127"/>
              </a:rPr>
              <a:t>N = 78  </a:t>
            </a:r>
          </a:p>
        </p:txBody>
      </p:sp>
      <p:sp>
        <p:nvSpPr>
          <p:cNvPr id="60" name="내용 개체 틀 2">
            <a:extLst>
              <a:ext uri="{FF2B5EF4-FFF2-40B4-BE49-F238E27FC236}">
                <a16:creationId xmlns:a16="http://schemas.microsoft.com/office/drawing/2014/main" xmlns="" id="{E232EED5-B6CA-4844-B402-FFFC3F160185}"/>
              </a:ext>
            </a:extLst>
          </p:cNvPr>
          <p:cNvSpPr txBox="1">
            <a:spLocks/>
          </p:cNvSpPr>
          <p:nvPr/>
        </p:nvSpPr>
        <p:spPr>
          <a:xfrm>
            <a:off x="2572301" y="3030533"/>
            <a:ext cx="4148791" cy="34072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indent="0" algn="ctr" defTabSz="914400" latinLnBrk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ln>
                  <a:solidFill>
                    <a:srgbClr val="333944">
                      <a:alpha val="0"/>
                    </a:srgbClr>
                  </a:solidFill>
                </a:ln>
              </a:defRPr>
            </a:lvl1pPr>
            <a:lvl2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2pPr>
            <a:lvl3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/>
            </a:lvl3pPr>
            <a:lvl4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4pPr>
            <a:lvl5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1300" b="1" spc="-91" dirty="0">
                <a:ln>
                  <a:solidFill>
                    <a:srgbClr val="373B46"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X5 :  </a:t>
            </a:r>
            <a:r>
              <a:rPr lang="ko-KR" altLang="en-US" sz="1300" b="1" spc="-91" dirty="0">
                <a:ln>
                  <a:solidFill>
                    <a:srgbClr val="373B46"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인터셉트 횟수</a:t>
            </a:r>
            <a:endParaRPr lang="en-US" altLang="ko-KR" sz="1300" b="1" spc="-91" dirty="0">
              <a:ln>
                <a:solidFill>
                  <a:srgbClr val="373B46">
                    <a:alpha val="0"/>
                  </a:srgbClr>
                </a:solidFill>
              </a:ln>
              <a:solidFill>
                <a:schemeClr val="bg1"/>
              </a:solidFill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  <a:p>
            <a:r>
              <a:rPr lang="en-US" altLang="ko-KR" sz="1300" spc="-91" dirty="0">
                <a:ln>
                  <a:solidFill>
                    <a:srgbClr val="373B46"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(  All Intercept )</a:t>
            </a:r>
          </a:p>
          <a:p>
            <a:r>
              <a:rPr lang="en-US" altLang="ko-KR" sz="1300" spc="-91" dirty="0">
                <a:ln>
                  <a:solidFill>
                    <a:srgbClr val="373B46"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–</a:t>
            </a:r>
          </a:p>
          <a:p>
            <a:r>
              <a:rPr lang="en-US" altLang="ko-KR" sz="1300" b="1" spc="-91" dirty="0">
                <a:ln>
                  <a:solidFill>
                    <a:srgbClr val="373B46">
                      <a:alpha val="0"/>
                    </a:srgbClr>
                  </a:solidFill>
                </a:ln>
                <a:solidFill>
                  <a:prstClr val="white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X6 :  </a:t>
            </a:r>
            <a:r>
              <a:rPr lang="ko-KR" altLang="en-US" sz="1300" b="1" spc="-91" dirty="0">
                <a:ln>
                  <a:solidFill>
                    <a:srgbClr val="373B46">
                      <a:alpha val="0"/>
                    </a:srgbClr>
                  </a:solidFill>
                </a:ln>
                <a:solidFill>
                  <a:prstClr val="white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경고 </a:t>
            </a:r>
            <a:r>
              <a:rPr lang="en-US" altLang="ko-KR" sz="1300" b="1" spc="-91" dirty="0">
                <a:ln>
                  <a:solidFill>
                    <a:srgbClr val="373B46">
                      <a:alpha val="0"/>
                    </a:srgbClr>
                  </a:solidFill>
                </a:ln>
                <a:solidFill>
                  <a:prstClr val="white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&amp; </a:t>
            </a:r>
            <a:r>
              <a:rPr lang="ko-KR" altLang="en-US" sz="1300" b="1" spc="-91" dirty="0">
                <a:ln>
                  <a:solidFill>
                    <a:srgbClr val="373B46">
                      <a:alpha val="0"/>
                    </a:srgbClr>
                  </a:solidFill>
                </a:ln>
                <a:solidFill>
                  <a:prstClr val="white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퇴장 횟수</a:t>
            </a:r>
            <a:endParaRPr lang="en-US" altLang="ko-KR" sz="1300" b="1" spc="-91" dirty="0">
              <a:ln>
                <a:solidFill>
                  <a:srgbClr val="373B46">
                    <a:alpha val="0"/>
                  </a:srgbClr>
                </a:solidFill>
              </a:ln>
              <a:solidFill>
                <a:prstClr val="white"/>
              </a:solidFill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  <a:p>
            <a:r>
              <a:rPr lang="en-US" altLang="ko-KR" sz="1300" spc="-91" dirty="0">
                <a:ln>
                  <a:solidFill>
                    <a:srgbClr val="373B46">
                      <a:alpha val="0"/>
                    </a:srgbClr>
                  </a:solidFill>
                </a:ln>
                <a:solidFill>
                  <a:prstClr val="white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   (  Yellow cards + Red cards )</a:t>
            </a:r>
          </a:p>
          <a:p>
            <a:r>
              <a:rPr lang="en-US" altLang="ko-KR" sz="1300" spc="-91" dirty="0">
                <a:ln>
                  <a:solidFill>
                    <a:srgbClr val="373B46"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–</a:t>
            </a:r>
          </a:p>
          <a:p>
            <a:r>
              <a:rPr lang="en-US" altLang="ko-KR" sz="1300" b="1" spc="-91" dirty="0">
                <a:ln>
                  <a:solidFill>
                    <a:srgbClr val="373B46"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X7 : </a:t>
            </a:r>
            <a:r>
              <a:rPr lang="ko-KR" altLang="en-US" sz="1300" b="1" spc="-91" dirty="0">
                <a:ln>
                  <a:solidFill>
                    <a:srgbClr val="373B46"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오프사이드 </a:t>
            </a:r>
            <a:r>
              <a:rPr lang="ko-KR" altLang="en-US" sz="1300" b="1" spc="-91" dirty="0" err="1">
                <a:ln>
                  <a:solidFill>
                    <a:srgbClr val="373B46"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갯수</a:t>
            </a:r>
            <a:endParaRPr lang="en-US" altLang="ko-KR" sz="1300" b="1" spc="-91" dirty="0">
              <a:ln>
                <a:solidFill>
                  <a:srgbClr val="373B46">
                    <a:alpha val="0"/>
                  </a:srgbClr>
                </a:solidFill>
              </a:ln>
              <a:solidFill>
                <a:schemeClr val="bg1"/>
              </a:solidFill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  <a:p>
            <a:r>
              <a:rPr lang="en-US" altLang="ko-KR" sz="1300" spc="-91" dirty="0">
                <a:ln>
                  <a:solidFill>
                    <a:srgbClr val="373B46"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   (  All off-side )</a:t>
            </a:r>
          </a:p>
          <a:p>
            <a:r>
              <a:rPr lang="en-US" altLang="ko-KR" sz="1300" spc="-91" dirty="0">
                <a:ln>
                  <a:solidFill>
                    <a:srgbClr val="373B46"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–</a:t>
            </a:r>
          </a:p>
          <a:p>
            <a:r>
              <a:rPr lang="en-US" altLang="ko-KR" sz="1300" b="1" spc="-91" dirty="0">
                <a:ln>
                  <a:solidFill>
                    <a:srgbClr val="373B46"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X8 : </a:t>
            </a:r>
            <a:r>
              <a:rPr lang="en-US" altLang="ko-KR" sz="1300" spc="-91" dirty="0">
                <a:ln>
                  <a:solidFill>
                    <a:srgbClr val="373B46"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Clearances</a:t>
            </a:r>
          </a:p>
          <a:p>
            <a:r>
              <a:rPr lang="en-US" altLang="ko-KR" sz="1300" spc="-91" dirty="0">
                <a:ln>
                  <a:solidFill>
                    <a:srgbClr val="373B46"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( </a:t>
            </a:r>
            <a:r>
              <a:rPr lang="ko-KR" altLang="en-US" sz="1300" spc="-91" dirty="0">
                <a:ln>
                  <a:solidFill>
                    <a:srgbClr val="373B46"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공을 걷어낸 횟수 </a:t>
            </a:r>
            <a:r>
              <a:rPr lang="en-US" altLang="ko-KR" sz="1300" spc="-91" dirty="0">
                <a:ln>
                  <a:solidFill>
                    <a:srgbClr val="373B46"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)</a:t>
            </a:r>
          </a:p>
          <a:p>
            <a:r>
              <a:rPr lang="en-US" altLang="ko-KR" sz="1300" spc="-91" dirty="0">
                <a:ln>
                  <a:solidFill>
                    <a:srgbClr val="373B46"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–</a:t>
            </a:r>
          </a:p>
          <a:p>
            <a:r>
              <a:rPr lang="en-US" altLang="ko-KR" sz="1300" b="1" spc="-91" dirty="0">
                <a:ln>
                  <a:solidFill>
                    <a:srgbClr val="373B46"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X9 : </a:t>
            </a:r>
            <a:r>
              <a:rPr lang="ko-KR" altLang="en-US" sz="1300" b="1" spc="-91" dirty="0">
                <a:ln>
                  <a:solidFill>
                    <a:srgbClr val="373B46"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패스 블로킹 확률</a:t>
            </a:r>
            <a:endParaRPr lang="en-US" altLang="ko-KR" sz="1300" b="1" spc="-91" dirty="0">
              <a:ln>
                <a:solidFill>
                  <a:srgbClr val="373B46">
                    <a:alpha val="0"/>
                  </a:srgbClr>
                </a:solidFill>
              </a:ln>
              <a:solidFill>
                <a:schemeClr val="bg1"/>
              </a:solidFill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  <a:p>
            <a:r>
              <a:rPr lang="en-US" altLang="ko-KR" sz="1300" spc="-91" dirty="0">
                <a:ln>
                  <a:solidFill>
                    <a:srgbClr val="373B46"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 (  Pass block /  Total block )</a:t>
            </a:r>
          </a:p>
          <a:p>
            <a:endParaRPr lang="en-US" altLang="ko-KR" sz="1300" u="sng" spc="-91" dirty="0">
              <a:ln>
                <a:solidFill>
                  <a:srgbClr val="373B46">
                    <a:alpha val="0"/>
                  </a:srgbClr>
                </a:solidFill>
              </a:ln>
              <a:solidFill>
                <a:schemeClr val="bg1"/>
              </a:solidFill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  <a:p>
            <a:endParaRPr lang="en-US" altLang="ko-KR" sz="1300" spc="-91" dirty="0">
              <a:ln>
                <a:solidFill>
                  <a:srgbClr val="373B46">
                    <a:alpha val="0"/>
                  </a:srgbClr>
                </a:solidFill>
              </a:ln>
              <a:solidFill>
                <a:schemeClr val="bg1"/>
              </a:solidFill>
              <a:latin typeface="SpoqaHanSans-Regular" panose="020B0500000000000000" pitchFamily="50" charset="-127"/>
            </a:endParaRPr>
          </a:p>
          <a:p>
            <a:endParaRPr lang="en-US" altLang="ko-KR" sz="1300" u="sng" spc="-91" dirty="0">
              <a:ln>
                <a:solidFill>
                  <a:srgbClr val="373B46">
                    <a:alpha val="0"/>
                  </a:srgbClr>
                </a:solidFill>
              </a:ln>
              <a:solidFill>
                <a:schemeClr val="bg1"/>
              </a:solidFill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CE0368A7-5C94-492E-9666-3A10658C755A}"/>
              </a:ext>
            </a:extLst>
          </p:cNvPr>
          <p:cNvCxnSpPr/>
          <p:nvPr/>
        </p:nvCxnSpPr>
        <p:spPr>
          <a:xfrm>
            <a:off x="6957702" y="2156643"/>
            <a:ext cx="819151" cy="0"/>
          </a:xfrm>
          <a:prstGeom prst="line">
            <a:avLst/>
          </a:prstGeom>
          <a:ln w="34925">
            <a:solidFill>
              <a:srgbClr val="373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F2081F17-6B23-4FD2-A6BF-D4AD8578675E}"/>
              </a:ext>
            </a:extLst>
          </p:cNvPr>
          <p:cNvGrpSpPr/>
          <p:nvPr/>
        </p:nvGrpSpPr>
        <p:grpSpPr>
          <a:xfrm>
            <a:off x="359362" y="170295"/>
            <a:ext cx="3162974" cy="1382161"/>
            <a:chOff x="359362" y="170295"/>
            <a:chExt cx="3162974" cy="1382161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xmlns="" id="{FE3F8CDF-23D6-4F58-87E4-04A8E956F276}"/>
                </a:ext>
              </a:extLst>
            </p:cNvPr>
            <p:cNvCxnSpPr>
              <a:cxnSpLocks/>
            </p:cNvCxnSpPr>
            <p:nvPr/>
          </p:nvCxnSpPr>
          <p:spPr>
            <a:xfrm>
              <a:off x="359362" y="241300"/>
              <a:ext cx="7931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xmlns="" id="{7517B081-F478-4194-B0F7-FF84043EBC32}"/>
                </a:ext>
              </a:extLst>
            </p:cNvPr>
            <p:cNvCxnSpPr>
              <a:cxnSpLocks/>
            </p:cNvCxnSpPr>
            <p:nvPr/>
          </p:nvCxnSpPr>
          <p:spPr>
            <a:xfrm>
              <a:off x="372706" y="241300"/>
              <a:ext cx="0" cy="1092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xmlns="" id="{656E78AE-CE17-4D3A-8F74-083DF19DDE13}"/>
                </a:ext>
              </a:extLst>
            </p:cNvPr>
            <p:cNvCxnSpPr>
              <a:cxnSpLocks/>
            </p:cNvCxnSpPr>
            <p:nvPr/>
          </p:nvCxnSpPr>
          <p:spPr>
            <a:xfrm>
              <a:off x="362537" y="1333500"/>
              <a:ext cx="7880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xmlns="" id="{1FFBD02C-6E36-4E72-9D2A-92FBDA4904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0922" y="1153894"/>
              <a:ext cx="0" cy="1796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xmlns="" id="{6CABC591-A384-4115-8D5A-4A471B0144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9181" y="241300"/>
              <a:ext cx="0" cy="1796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xmlns="" id="{0B4B964D-0B62-476D-ADB5-1735F9D6209E}"/>
                </a:ext>
              </a:extLst>
            </p:cNvPr>
            <p:cNvCxnSpPr>
              <a:cxnSpLocks/>
            </p:cNvCxnSpPr>
            <p:nvPr/>
          </p:nvCxnSpPr>
          <p:spPr>
            <a:xfrm>
              <a:off x="593240" y="878319"/>
              <a:ext cx="20166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제목 19">
              <a:extLst>
                <a:ext uri="{FF2B5EF4-FFF2-40B4-BE49-F238E27FC236}">
                  <a16:creationId xmlns:a16="http://schemas.microsoft.com/office/drawing/2014/main" xmlns="" id="{64ED5CCB-4F3F-40E8-B33C-CA3814769B66}"/>
                </a:ext>
              </a:extLst>
            </p:cNvPr>
            <p:cNvSpPr txBox="1">
              <a:spLocks/>
            </p:cNvSpPr>
            <p:nvPr/>
          </p:nvSpPr>
          <p:spPr>
            <a:xfrm>
              <a:off x="554912" y="170295"/>
              <a:ext cx="2967424" cy="1037892"/>
            </a:xfrm>
            <a:prstGeom prst="rect">
              <a:avLst/>
            </a:prstGeom>
          </p:spPr>
          <p:txBody>
            <a:bodyPr vert="horz" lIns="0" tIns="45720" rIns="0" bIns="45720" rtlCol="0" anchor="ctr">
              <a:normAutofit/>
            </a:bodyPr>
            <a:lstStyle>
              <a:lvl1pPr marL="0" indent="0" algn="dist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 sz="3400" b="1" kern="1200" spc="-70" baseline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800" dirty="0">
                  <a:solidFill>
                    <a:schemeClr val="tx1"/>
                  </a:solidFill>
                  <a:latin typeface="SpoqaHanSans-Regular" panose="020B0500000000000000" pitchFamily="50" charset="-127"/>
                  <a:ea typeface="SpoqaHanSans-Regular" panose="020B0500000000000000" pitchFamily="50" charset="-127"/>
                </a:rPr>
                <a:t>회귀모형</a:t>
              </a:r>
            </a:p>
          </p:txBody>
        </p:sp>
        <p:sp>
          <p:nvSpPr>
            <p:cNvPr id="64" name="제목 19">
              <a:extLst>
                <a:ext uri="{FF2B5EF4-FFF2-40B4-BE49-F238E27FC236}">
                  <a16:creationId xmlns:a16="http://schemas.microsoft.com/office/drawing/2014/main" xmlns="" id="{99A9682E-3676-470A-9C22-3FFDCE57FAA8}"/>
                </a:ext>
              </a:extLst>
            </p:cNvPr>
            <p:cNvSpPr txBox="1">
              <a:spLocks/>
            </p:cNvSpPr>
            <p:nvPr/>
          </p:nvSpPr>
          <p:spPr>
            <a:xfrm>
              <a:off x="571432" y="514564"/>
              <a:ext cx="975347" cy="1037892"/>
            </a:xfrm>
            <a:prstGeom prst="rect">
              <a:avLst/>
            </a:prstGeom>
          </p:spPr>
          <p:txBody>
            <a:bodyPr vert="horz" lIns="0" tIns="45720" rIns="0" bIns="45720" rtlCol="0" anchor="ctr">
              <a:normAutofit/>
            </a:bodyPr>
            <a:lstStyle>
              <a:lvl1pPr marL="0" indent="0" algn="dist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 sz="3400" b="1" kern="1200" spc="-70" baseline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600" dirty="0">
                  <a:solidFill>
                    <a:schemeClr val="tx1"/>
                  </a:solidFill>
                  <a:latin typeface="SpoqaHanSans-Regular" panose="020B0500000000000000" pitchFamily="50" charset="-127"/>
                  <a:ea typeface="SpoqaHanSans-Regular" panose="020B0500000000000000" pitchFamily="50" charset="-127"/>
                  <a:cs typeface="Arial" panose="020B0604020202020204" pitchFamily="34" charset="0"/>
                </a:rPr>
                <a:t>2-1</a:t>
              </a:r>
              <a:endParaRPr lang="ko-KR" altLang="en-US" sz="1600" dirty="0">
                <a:solidFill>
                  <a:schemeClr val="tx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31" name="제목 19">
            <a:extLst>
              <a:ext uri="{FF2B5EF4-FFF2-40B4-BE49-F238E27FC236}">
                <a16:creationId xmlns:a16="http://schemas.microsoft.com/office/drawing/2014/main" xmlns="" id="{001E21A9-57A8-4DFF-8657-C099544AE02A}"/>
              </a:ext>
            </a:extLst>
          </p:cNvPr>
          <p:cNvSpPr txBox="1">
            <a:spLocks/>
          </p:cNvSpPr>
          <p:nvPr/>
        </p:nvSpPr>
        <p:spPr>
          <a:xfrm>
            <a:off x="1755674" y="224452"/>
            <a:ext cx="2967424" cy="103789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400" b="1" kern="1200" spc="-70" baseline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dirty="0">
                <a:solidFill>
                  <a:schemeClr val="tx1"/>
                </a:solidFill>
                <a:latin typeface="+mn-ea"/>
                <a:ea typeface="+mn-ea"/>
              </a:rPr>
              <a:t>변수 정의</a:t>
            </a:r>
          </a:p>
        </p:txBody>
      </p:sp>
      <p:sp>
        <p:nvSpPr>
          <p:cNvPr id="32" name="제목 19">
            <a:extLst>
              <a:ext uri="{FF2B5EF4-FFF2-40B4-BE49-F238E27FC236}">
                <a16:creationId xmlns:a16="http://schemas.microsoft.com/office/drawing/2014/main" xmlns="" id="{44EDBD35-23B7-48A9-B8BF-C1656DA7F02C}"/>
              </a:ext>
            </a:extLst>
          </p:cNvPr>
          <p:cNvSpPr txBox="1">
            <a:spLocks/>
          </p:cNvSpPr>
          <p:nvPr/>
        </p:nvSpPr>
        <p:spPr>
          <a:xfrm>
            <a:off x="1791228" y="510306"/>
            <a:ext cx="5201158" cy="103789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400" b="1" kern="1200" spc="-70" baseline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</a:rPr>
              <a:t>Variable Definition</a:t>
            </a:r>
            <a:endParaRPr lang="ko-KR" altLang="en-US" sz="11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4DAC2CFA-ABF1-49B9-845A-A657B4B72160}"/>
              </a:ext>
            </a:extLst>
          </p:cNvPr>
          <p:cNvSpPr/>
          <p:nvPr/>
        </p:nvSpPr>
        <p:spPr>
          <a:xfrm>
            <a:off x="0" y="0"/>
            <a:ext cx="9144000" cy="6924675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79AAD251-65A3-43CC-B0D9-46B3C0B2F2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82" y="2625780"/>
            <a:ext cx="4989247" cy="3593414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E718AB0B-1195-43C4-88A8-EFFE71F4D7AA}"/>
              </a:ext>
            </a:extLst>
          </p:cNvPr>
          <p:cNvGrpSpPr/>
          <p:nvPr/>
        </p:nvGrpSpPr>
        <p:grpSpPr>
          <a:xfrm>
            <a:off x="5307858" y="1637838"/>
            <a:ext cx="4175018" cy="4954812"/>
            <a:chOff x="5450633" y="1788888"/>
            <a:chExt cx="4175018" cy="4954812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xmlns="" id="{0BF4B73A-82DA-4FC9-80F0-9836846748E9}"/>
                </a:ext>
              </a:extLst>
            </p:cNvPr>
            <p:cNvGrpSpPr/>
            <p:nvPr/>
          </p:nvGrpSpPr>
          <p:grpSpPr>
            <a:xfrm>
              <a:off x="5450633" y="1788888"/>
              <a:ext cx="4175018" cy="4954812"/>
              <a:chOff x="5450633" y="1788888"/>
              <a:chExt cx="4175018" cy="4954812"/>
            </a:xfrm>
          </p:grpSpPr>
          <p:sp>
            <p:nvSpPr>
              <p:cNvPr id="37" name="내용 개체 틀 2">
                <a:extLst>
                  <a:ext uri="{FF2B5EF4-FFF2-40B4-BE49-F238E27FC236}">
                    <a16:creationId xmlns:a16="http://schemas.microsoft.com/office/drawing/2014/main" xmlns="" id="{B1C6B784-68C5-4895-BC4A-24CE0BEA11C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76860" y="2328907"/>
                <a:ext cx="4148791" cy="340723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indent="0" algn="ctr" defTabSz="914400" latinLnBrk="1">
                  <a:lnSpc>
                    <a:spcPct val="8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400">
                    <a:ln>
                      <a:solidFill>
                        <a:srgbClr val="333944">
                          <a:alpha val="0"/>
                        </a:srgbClr>
                      </a:solidFill>
                    </a:ln>
                  </a:defRPr>
                </a:lvl1pPr>
                <a:lvl2pPr indent="0" defTabSz="914400" latinLnBrk="1">
                  <a:lnSpc>
                    <a:spcPct val="8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400"/>
                </a:lvl2pPr>
                <a:lvl3pPr indent="0" defTabSz="914400" latinLnBrk="1">
                  <a:lnSpc>
                    <a:spcPct val="8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200"/>
                </a:lvl3pPr>
                <a:lvl4pPr indent="0" defTabSz="914400" latinLnBrk="1">
                  <a:lnSpc>
                    <a:spcPct val="8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100"/>
                </a:lvl4pPr>
                <a:lvl5pPr indent="0" defTabSz="914400" latinLnBrk="1">
                  <a:lnSpc>
                    <a:spcPct val="8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100"/>
                </a:lvl5pPr>
                <a:lvl6pPr marL="25146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r>
                  <a:rPr lang="en-US" altLang="ko-KR" sz="1300" b="1" spc="-9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Regular" panose="020B0500000000000000" pitchFamily="50" charset="-127"/>
                    <a:ea typeface="SpoqaHanSans-Regular" panose="020B0500000000000000" pitchFamily="50" charset="-127"/>
                  </a:rPr>
                  <a:t>X10 : </a:t>
                </a:r>
                <a:r>
                  <a:rPr lang="ko-KR" altLang="en-US" sz="1300" b="1" spc="-9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Regular" panose="020B0500000000000000" pitchFamily="50" charset="-127"/>
                    <a:ea typeface="SpoqaHanSans-Regular" panose="020B0500000000000000" pitchFamily="50" charset="-127"/>
                  </a:rPr>
                  <a:t>공중볼</a:t>
                </a:r>
                <a:r>
                  <a:rPr lang="ko-KR" altLang="en-US" sz="1300" b="1" spc="-9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Regular" panose="020B0500000000000000" pitchFamily="50" charset="-127"/>
                    <a:ea typeface="SpoqaHanSans-Regular" panose="020B0500000000000000" pitchFamily="50" charset="-127"/>
                  </a:rPr>
                  <a:t> 실패율</a:t>
                </a:r>
                <a:endParaRPr lang="en-US" altLang="ko-KR" sz="1300" b="1" spc="-9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Regular" panose="020B0500000000000000" pitchFamily="50" charset="-127"/>
                  <a:ea typeface="SpoqaHanSans-Regular" panose="020B0500000000000000" pitchFamily="50" charset="-127"/>
                </a:endParaRPr>
              </a:p>
              <a:p>
                <a:r>
                  <a:rPr lang="en-US" altLang="ko-KR" sz="1300" spc="-9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Regular" panose="020B0500000000000000" pitchFamily="50" charset="-127"/>
                    <a:ea typeface="SpoqaHanSans-Regular" panose="020B0500000000000000" pitchFamily="50" charset="-127"/>
                  </a:rPr>
                  <a:t>( Lose  </a:t>
                </a:r>
                <a:r>
                  <a:rPr lang="en-US" altLang="ko-KR" sz="1300" spc="-9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Regular" panose="020B0500000000000000" pitchFamily="50" charset="-127"/>
                    <a:ea typeface="SpoqaHanSans-Regular" panose="020B0500000000000000" pitchFamily="50" charset="-127"/>
                  </a:rPr>
                  <a:t>AerialsWon</a:t>
                </a:r>
                <a:r>
                  <a:rPr lang="en-US" altLang="ko-KR" sz="1300" spc="-9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Regular" panose="020B0500000000000000" pitchFamily="50" charset="-127"/>
                    <a:ea typeface="SpoqaHanSans-Regular" panose="020B0500000000000000" pitchFamily="50" charset="-127"/>
                  </a:rPr>
                  <a:t> / All </a:t>
                </a:r>
                <a:r>
                  <a:rPr lang="en-US" altLang="ko-KR" sz="1300" spc="-9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Regular" panose="020B0500000000000000" pitchFamily="50" charset="-127"/>
                    <a:ea typeface="SpoqaHanSans-Regular" panose="020B0500000000000000" pitchFamily="50" charset="-127"/>
                  </a:rPr>
                  <a:t>AerialWon</a:t>
                </a:r>
                <a:r>
                  <a:rPr lang="en-US" altLang="ko-KR" sz="1300" spc="-9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Regular" panose="020B0500000000000000" pitchFamily="50" charset="-127"/>
                    <a:ea typeface="SpoqaHanSans-Regular" panose="020B0500000000000000" pitchFamily="50" charset="-127"/>
                  </a:rPr>
                  <a:t> </a:t>
                </a:r>
                <a:r>
                  <a:rPr lang="en-US" altLang="ko-KR" sz="1300" u="sng" spc="-9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Regular" panose="020B0500000000000000" pitchFamily="50" charset="-127"/>
                    <a:ea typeface="SpoqaHanSans-Regular" panose="020B0500000000000000" pitchFamily="50" charset="-127"/>
                  </a:rPr>
                  <a:t>)</a:t>
                </a:r>
              </a:p>
              <a:p>
                <a:r>
                  <a:rPr lang="en-US" altLang="ko-KR" sz="1300" spc="-9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Regular" panose="020B0500000000000000" pitchFamily="50" charset="-127"/>
                    <a:ea typeface="SpoqaHanSans-Regular" panose="020B0500000000000000" pitchFamily="50" charset="-127"/>
                  </a:rPr>
                  <a:t>–</a:t>
                </a:r>
              </a:p>
              <a:p>
                <a:r>
                  <a:rPr lang="en-US" altLang="ko-KR" sz="1300" b="1" spc="-9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Regular" panose="020B0500000000000000" pitchFamily="50" charset="-127"/>
                    <a:ea typeface="SpoqaHanSans-Regular" panose="020B0500000000000000" pitchFamily="50" charset="-127"/>
                  </a:rPr>
                  <a:t>X11 : </a:t>
                </a:r>
                <a:r>
                  <a:rPr lang="ko-KR" altLang="en-US" sz="1300" b="1" spc="-9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Regular" panose="020B0500000000000000" pitchFamily="50" charset="-127"/>
                    <a:ea typeface="SpoqaHanSans-Regular" panose="020B0500000000000000" pitchFamily="50" charset="-127"/>
                  </a:rPr>
                  <a:t>부정확한 </a:t>
                </a:r>
                <a:r>
                  <a:rPr lang="ko-KR" altLang="en-US" sz="1300" b="1" spc="-9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Regular" panose="020B0500000000000000" pitchFamily="50" charset="-127"/>
                    <a:ea typeface="SpoqaHanSans-Regular" panose="020B0500000000000000" pitchFamily="50" charset="-127"/>
                  </a:rPr>
                  <a:t>패스율</a:t>
                </a:r>
                <a:endParaRPr lang="en-US" altLang="ko-KR" sz="1300" b="1" spc="-9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Regular" panose="020B0500000000000000" pitchFamily="50" charset="-127"/>
                  <a:ea typeface="SpoqaHanSans-Regular" panose="020B0500000000000000" pitchFamily="50" charset="-127"/>
                </a:endParaRPr>
              </a:p>
              <a:p>
                <a:r>
                  <a:rPr lang="en-US" altLang="ko-KR" sz="1300" spc="-9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Regular" panose="020B0500000000000000" pitchFamily="50" charset="-127"/>
                    <a:ea typeface="SpoqaHanSans-Regular" panose="020B0500000000000000" pitchFamily="50" charset="-127"/>
                  </a:rPr>
                  <a:t>( IN Acc Pass / All pass )</a:t>
                </a:r>
              </a:p>
              <a:p>
                <a:r>
                  <a:rPr lang="en-US" altLang="ko-KR" sz="1300" spc="-9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Regular" panose="020B0500000000000000" pitchFamily="50" charset="-127"/>
                    <a:ea typeface="SpoqaHanSans-Regular" panose="020B0500000000000000" pitchFamily="50" charset="-127"/>
                  </a:rPr>
                  <a:t>–</a:t>
                </a:r>
              </a:p>
              <a:p>
                <a:r>
                  <a:rPr lang="en-US" altLang="ko-KR" sz="1300" b="1" spc="-91" dirty="0">
                    <a:solidFill>
                      <a:schemeClr val="bg1"/>
                    </a:solidFill>
                    <a:latin typeface="SpoqaHanSans-Regular" panose="020B0500000000000000" pitchFamily="50" charset="-127"/>
                    <a:ea typeface="SpoqaHanSans-Regular" panose="020B0500000000000000" pitchFamily="50" charset="-127"/>
                  </a:rPr>
                  <a:t>X12 : 2000</a:t>
                </a:r>
                <a:r>
                  <a:rPr lang="ko-KR" altLang="en-US" sz="1300" b="1" spc="-91" dirty="0">
                    <a:solidFill>
                      <a:schemeClr val="bg1"/>
                    </a:solidFill>
                    <a:latin typeface="SpoqaHanSans-Regular" panose="020B0500000000000000" pitchFamily="50" charset="-127"/>
                    <a:ea typeface="SpoqaHanSans-Regular" panose="020B0500000000000000" pitchFamily="50" charset="-127"/>
                  </a:rPr>
                  <a:t>년 이후</a:t>
                </a:r>
                <a:endParaRPr lang="en-US" altLang="ko-KR" sz="1300" b="1" spc="-91" dirty="0">
                  <a:solidFill>
                    <a:schemeClr val="bg1"/>
                  </a:solidFill>
                  <a:latin typeface="SpoqaHanSans-Regular" panose="020B0500000000000000" pitchFamily="50" charset="-127"/>
                  <a:ea typeface="SpoqaHanSans-Regular" panose="020B0500000000000000" pitchFamily="50" charset="-127"/>
                </a:endParaRPr>
              </a:p>
              <a:p>
                <a:r>
                  <a:rPr lang="ko-KR" altLang="en-US" sz="1300" b="1" spc="-91" dirty="0">
                    <a:solidFill>
                      <a:schemeClr val="bg1"/>
                    </a:solidFill>
                    <a:latin typeface="SpoqaHanSans-Regular" panose="020B0500000000000000" pitchFamily="50" charset="-127"/>
                    <a:ea typeface="SpoqaHanSans-Regular" panose="020B0500000000000000" pitchFamily="50" charset="-127"/>
                  </a:rPr>
                  <a:t>우승경험 유무</a:t>
                </a:r>
                <a:endParaRPr lang="en-US" altLang="ko-KR" sz="1300" b="1" spc="-91" dirty="0">
                  <a:solidFill>
                    <a:schemeClr val="bg1"/>
                  </a:solidFill>
                  <a:latin typeface="SpoqaHanSans-Regular" panose="020B0500000000000000" pitchFamily="50" charset="-127"/>
                  <a:ea typeface="SpoqaHanSans-Regular" panose="020B0500000000000000" pitchFamily="50" charset="-127"/>
                </a:endParaRPr>
              </a:p>
              <a:p>
                <a:r>
                  <a:rPr lang="ko-KR" altLang="en-US" sz="1300" spc="-91" dirty="0">
                    <a:solidFill>
                      <a:schemeClr val="bg1"/>
                    </a:solidFill>
                    <a:latin typeface="SpoqaHanSans-Regular" panose="020B0500000000000000" pitchFamily="50" charset="-127"/>
                    <a:ea typeface="SpoqaHanSans-Regular" panose="020B0500000000000000" pitchFamily="50" charset="-127"/>
                  </a:rPr>
                  <a:t>우승경험</a:t>
                </a:r>
                <a:r>
                  <a:rPr lang="en-US" altLang="ko-KR" sz="1300" spc="-91" dirty="0">
                    <a:solidFill>
                      <a:schemeClr val="bg1"/>
                    </a:solidFill>
                    <a:latin typeface="SpoqaHanSans-Regular" panose="020B0500000000000000" pitchFamily="50" charset="-127"/>
                    <a:ea typeface="SpoqaHanSans-Regular" panose="020B0500000000000000" pitchFamily="50" charset="-127"/>
                  </a:rPr>
                  <a:t> </a:t>
                </a:r>
                <a:r>
                  <a:rPr lang="ko-KR" altLang="en-US" sz="1300" spc="-91" dirty="0">
                    <a:solidFill>
                      <a:schemeClr val="bg1"/>
                    </a:solidFill>
                    <a:latin typeface="SpoqaHanSans-Regular" panose="020B0500000000000000" pitchFamily="50" charset="-127"/>
                    <a:ea typeface="SpoqaHanSans-Regular" panose="020B0500000000000000" pitchFamily="50" charset="-127"/>
                  </a:rPr>
                  <a:t>있을 경우 </a:t>
                </a:r>
                <a:r>
                  <a:rPr lang="en-US" altLang="ko-KR" sz="1300" spc="-91" dirty="0">
                    <a:solidFill>
                      <a:schemeClr val="bg1"/>
                    </a:solidFill>
                    <a:latin typeface="SpoqaHanSans-Regular" panose="020B0500000000000000" pitchFamily="50" charset="-127"/>
                    <a:ea typeface="SpoqaHanSans-Regular" panose="020B0500000000000000" pitchFamily="50" charset="-127"/>
                  </a:rPr>
                  <a:t>0</a:t>
                </a:r>
              </a:p>
              <a:p>
                <a:r>
                  <a:rPr lang="ko-KR" altLang="en-US" sz="1300" spc="-91" dirty="0">
                    <a:solidFill>
                      <a:schemeClr val="bg1"/>
                    </a:solidFill>
                    <a:latin typeface="SpoqaHanSans-Regular" panose="020B0500000000000000" pitchFamily="50" charset="-127"/>
                    <a:ea typeface="SpoqaHanSans-Regular" panose="020B0500000000000000" pitchFamily="50" charset="-127"/>
                  </a:rPr>
                  <a:t>우승경험 없을 경우 </a:t>
                </a:r>
                <a:r>
                  <a:rPr lang="en-US" altLang="ko-KR" sz="1300" spc="-91" dirty="0">
                    <a:solidFill>
                      <a:schemeClr val="bg1"/>
                    </a:solidFill>
                    <a:latin typeface="SpoqaHanSans-Regular" panose="020B0500000000000000" pitchFamily="50" charset="-127"/>
                    <a:ea typeface="SpoqaHanSans-Regular" panose="020B0500000000000000" pitchFamily="50" charset="-127"/>
                  </a:rPr>
                  <a:t>1 </a:t>
                </a:r>
              </a:p>
              <a:p>
                <a:endParaRPr lang="en-US" altLang="ko-KR" sz="1300" spc="-91" dirty="0">
                  <a:solidFill>
                    <a:schemeClr val="bg1"/>
                  </a:solidFill>
                  <a:latin typeface="SpoqaHanSans-Regular" panose="020B0500000000000000" pitchFamily="50" charset="-127"/>
                  <a:ea typeface="SpoqaHanSans-Regular" panose="020B0500000000000000" pitchFamily="50" charset="-127"/>
                </a:endParaRPr>
              </a:p>
            </p:txBody>
          </p:sp>
          <p:sp>
            <p:nvSpPr>
              <p:cNvPr id="38" name="내용 개체 틀 2">
                <a:extLst>
                  <a:ext uri="{FF2B5EF4-FFF2-40B4-BE49-F238E27FC236}">
                    <a16:creationId xmlns:a16="http://schemas.microsoft.com/office/drawing/2014/main" xmlns="" id="{407990A1-1B8B-487B-9DBB-6A183E72B5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50633" y="1788888"/>
                <a:ext cx="4140200" cy="63457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indent="0" algn="ctr" defTabSz="914400" latinLnBrk="1">
                  <a:lnSpc>
                    <a:spcPct val="8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400">
                    <a:ln>
                      <a:solidFill>
                        <a:srgbClr val="333944">
                          <a:alpha val="0"/>
                        </a:srgbClr>
                      </a:solidFill>
                    </a:ln>
                  </a:defRPr>
                </a:lvl1pPr>
                <a:lvl2pPr indent="0" defTabSz="914400" latinLnBrk="1">
                  <a:lnSpc>
                    <a:spcPct val="8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400"/>
                </a:lvl2pPr>
                <a:lvl3pPr indent="0" defTabSz="914400" latinLnBrk="1">
                  <a:lnSpc>
                    <a:spcPct val="8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200"/>
                </a:lvl3pPr>
                <a:lvl4pPr indent="0" defTabSz="914400" latinLnBrk="1">
                  <a:lnSpc>
                    <a:spcPct val="8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100"/>
                </a:lvl4pPr>
                <a:lvl5pPr indent="0" defTabSz="914400" latinLnBrk="1">
                  <a:lnSpc>
                    <a:spcPct val="8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100"/>
                </a:lvl5pPr>
                <a:lvl6pPr marL="25146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r>
                  <a:rPr lang="en-US" altLang="ko-KR" sz="1800" b="1" spc="-91" dirty="0">
                    <a:solidFill>
                      <a:schemeClr val="bg1"/>
                    </a:solidFill>
                    <a:latin typeface="SpoqaHanSans-Regular" panose="020B0500000000000000" pitchFamily="50" charset="-127"/>
                    <a:ea typeface="SpoqaHanSans-Regular" panose="020B0500000000000000" pitchFamily="50" charset="-127"/>
                  </a:rPr>
                  <a:t>Others</a:t>
                </a: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xmlns="" id="{C1DC2071-6F90-4735-B9AE-B0B130056521}"/>
                  </a:ext>
                </a:extLst>
              </p:cNvPr>
              <p:cNvSpPr/>
              <p:nvPr/>
            </p:nvSpPr>
            <p:spPr>
              <a:xfrm>
                <a:off x="6232950" y="1859771"/>
                <a:ext cx="2472900" cy="4883929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xmlns="" id="{70F1A603-CEF2-4BA5-A63A-7A4D8DA4C388}"/>
                  </a:ext>
                </a:extLst>
              </p:cNvPr>
              <p:cNvCxnSpPr/>
              <p:nvPr/>
            </p:nvCxnSpPr>
            <p:spPr>
              <a:xfrm>
                <a:off x="7110102" y="2309043"/>
                <a:ext cx="819151" cy="0"/>
              </a:xfrm>
              <a:prstGeom prst="line">
                <a:avLst/>
              </a:prstGeom>
              <a:ln w="349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xmlns="" id="{D4470EA5-0312-40BF-92DD-62EDCAB66EDE}"/>
                </a:ext>
              </a:extLst>
            </p:cNvPr>
            <p:cNvSpPr/>
            <p:nvPr/>
          </p:nvSpPr>
          <p:spPr>
            <a:xfrm>
              <a:off x="6606933" y="4807466"/>
              <a:ext cx="1910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pc="-91" dirty="0">
                  <a:solidFill>
                    <a:schemeClr val="bg1"/>
                  </a:solidFill>
                  <a:latin typeface="SpoqaHanSans-Regular" panose="020B0500000000000000" pitchFamily="50" charset="-127"/>
                  <a:ea typeface="SpoqaHanSans-Regular" panose="020B0500000000000000" pitchFamily="50" charset="-127"/>
                </a:rPr>
                <a:t>(                                       )</a:t>
              </a:r>
              <a:endParaRPr lang="ko-KR" altLang="en-US" dirty="0">
                <a:solidFill>
                  <a:schemeClr val="bg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9264E59C-DE1D-4DEC-BF86-DBF601268970}"/>
              </a:ext>
            </a:extLst>
          </p:cNvPr>
          <p:cNvGrpSpPr/>
          <p:nvPr/>
        </p:nvGrpSpPr>
        <p:grpSpPr>
          <a:xfrm>
            <a:off x="966327" y="1709309"/>
            <a:ext cx="4984966" cy="661927"/>
            <a:chOff x="1007621" y="1233348"/>
            <a:chExt cx="4984966" cy="661927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xmlns="" id="{1254B6AE-FF46-4DAB-8606-5523A8649281}"/>
                </a:ext>
              </a:extLst>
            </p:cNvPr>
            <p:cNvSpPr/>
            <p:nvPr/>
          </p:nvSpPr>
          <p:spPr>
            <a:xfrm>
              <a:off x="1007621" y="1233348"/>
              <a:ext cx="4984966" cy="60764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내용 개체 틀 2">
              <a:extLst>
                <a:ext uri="{FF2B5EF4-FFF2-40B4-BE49-F238E27FC236}">
                  <a16:creationId xmlns:a16="http://schemas.microsoft.com/office/drawing/2014/main" xmlns="" id="{FB84A8C0-3A65-4D7F-9DBC-26D57FCC3B18}"/>
                </a:ext>
              </a:extLst>
            </p:cNvPr>
            <p:cNvSpPr txBox="1">
              <a:spLocks/>
            </p:cNvSpPr>
            <p:nvPr/>
          </p:nvSpPr>
          <p:spPr>
            <a:xfrm>
              <a:off x="1472509" y="1260704"/>
              <a:ext cx="4140200" cy="63457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indent="0" algn="ctr" defTabSz="914400" latinLnBrk="1">
                <a:lnSpc>
                  <a:spcPct val="8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400">
                  <a:ln>
                    <a:solidFill>
                      <a:srgbClr val="333944">
                        <a:alpha val="0"/>
                      </a:srgbClr>
                    </a:solidFill>
                  </a:ln>
                </a:defRPr>
              </a:lvl1pPr>
              <a:lvl2pPr indent="0" defTabSz="914400" latinLnBrk="1">
                <a:lnSpc>
                  <a:spcPct val="8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/>
              </a:lvl2pPr>
              <a:lvl3pPr indent="0" defTabSz="914400" latinLnBrk="1">
                <a:lnSpc>
                  <a:spcPct val="8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/>
              </a:lvl3pPr>
              <a:lvl4pPr indent="0" defTabSz="914400" latinLnBrk="1">
                <a:lnSpc>
                  <a:spcPct val="8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100"/>
              </a:lvl4pPr>
              <a:lvl5pPr indent="0" defTabSz="914400" latinLnBrk="1">
                <a:lnSpc>
                  <a:spcPct val="8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100"/>
              </a:lvl5pPr>
              <a:lvl6pPr marL="25146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ko-KR" altLang="en-US" sz="1800" b="1" spc="-91" dirty="0">
                  <a:solidFill>
                    <a:schemeClr val="bg1"/>
                  </a:solidFill>
                  <a:latin typeface="SpoqaHanSans-Regular" panose="020B0500000000000000" pitchFamily="50" charset="-127"/>
                  <a:ea typeface="SpoqaHanSans-Regular" panose="020B0500000000000000" pitchFamily="50" charset="-127"/>
                </a:rPr>
                <a:t>모든 변수들은 단위정상법을 통해 표준화</a:t>
              </a:r>
              <a:endParaRPr lang="en-US" altLang="ko-KR" sz="1800" b="1" spc="-91" dirty="0">
                <a:solidFill>
                  <a:schemeClr val="bg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0714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 descr="C:\Users\ststt\Desktop\1. 산점도행렬 1.JPG">
            <a:extLst>
              <a:ext uri="{FF2B5EF4-FFF2-40B4-BE49-F238E27FC236}">
                <a16:creationId xmlns:a16="http://schemas.microsoft.com/office/drawing/2014/main" xmlns="" id="{E83E576A-E2F2-41F7-89C4-F247CB69D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138" y="1581472"/>
            <a:ext cx="6544385" cy="492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719723B3-9850-46DD-B477-65B4EA32BD87}"/>
              </a:ext>
            </a:extLst>
          </p:cNvPr>
          <p:cNvGrpSpPr/>
          <p:nvPr/>
        </p:nvGrpSpPr>
        <p:grpSpPr>
          <a:xfrm>
            <a:off x="359362" y="170295"/>
            <a:ext cx="3162974" cy="1382161"/>
            <a:chOff x="359362" y="170295"/>
            <a:chExt cx="3162974" cy="1382161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xmlns="" id="{DB4BA0D5-CA0D-42DD-9F6E-9763B90A367E}"/>
                </a:ext>
              </a:extLst>
            </p:cNvPr>
            <p:cNvCxnSpPr>
              <a:cxnSpLocks/>
            </p:cNvCxnSpPr>
            <p:nvPr/>
          </p:nvCxnSpPr>
          <p:spPr>
            <a:xfrm>
              <a:off x="359362" y="241300"/>
              <a:ext cx="7931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xmlns="" id="{A23115C9-359D-4F54-B609-BACDDDD2B9BE}"/>
                </a:ext>
              </a:extLst>
            </p:cNvPr>
            <p:cNvCxnSpPr>
              <a:cxnSpLocks/>
            </p:cNvCxnSpPr>
            <p:nvPr/>
          </p:nvCxnSpPr>
          <p:spPr>
            <a:xfrm>
              <a:off x="372706" y="241300"/>
              <a:ext cx="0" cy="1092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xmlns="" id="{349ACF80-8CC5-4217-87D2-D898FB9C4B95}"/>
                </a:ext>
              </a:extLst>
            </p:cNvPr>
            <p:cNvCxnSpPr>
              <a:cxnSpLocks/>
            </p:cNvCxnSpPr>
            <p:nvPr/>
          </p:nvCxnSpPr>
          <p:spPr>
            <a:xfrm>
              <a:off x="362537" y="1333500"/>
              <a:ext cx="7880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xmlns="" id="{6C13EE1F-67E0-49E2-A485-C10171DB9C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0922" y="1153894"/>
              <a:ext cx="0" cy="1796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xmlns="" id="{E0C82010-661F-41BC-ADFD-644186A606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9181" y="241300"/>
              <a:ext cx="0" cy="1796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xmlns="" id="{5F99A28E-A7FB-4F73-8046-EC7D0C8987CB}"/>
                </a:ext>
              </a:extLst>
            </p:cNvPr>
            <p:cNvCxnSpPr>
              <a:cxnSpLocks/>
            </p:cNvCxnSpPr>
            <p:nvPr/>
          </p:nvCxnSpPr>
          <p:spPr>
            <a:xfrm>
              <a:off x="593240" y="878319"/>
              <a:ext cx="20166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제목 19">
              <a:extLst>
                <a:ext uri="{FF2B5EF4-FFF2-40B4-BE49-F238E27FC236}">
                  <a16:creationId xmlns:a16="http://schemas.microsoft.com/office/drawing/2014/main" xmlns="" id="{754F5B3D-D513-412A-AA28-70A542C93AE4}"/>
                </a:ext>
              </a:extLst>
            </p:cNvPr>
            <p:cNvSpPr txBox="1">
              <a:spLocks/>
            </p:cNvSpPr>
            <p:nvPr/>
          </p:nvSpPr>
          <p:spPr>
            <a:xfrm>
              <a:off x="554912" y="170295"/>
              <a:ext cx="2967424" cy="1037892"/>
            </a:xfrm>
            <a:prstGeom prst="rect">
              <a:avLst/>
            </a:prstGeom>
          </p:spPr>
          <p:txBody>
            <a:bodyPr vert="horz" lIns="0" tIns="45720" rIns="0" bIns="45720" rtlCol="0" anchor="ctr">
              <a:normAutofit/>
            </a:bodyPr>
            <a:lstStyle>
              <a:lvl1pPr marL="0" indent="0" algn="dist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 sz="3400" b="1" kern="1200" spc="-70" baseline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800" dirty="0">
                  <a:solidFill>
                    <a:schemeClr val="tx1"/>
                  </a:solidFill>
                  <a:latin typeface="SpoqaHanSans-Regular" panose="020B0500000000000000" pitchFamily="50" charset="-127"/>
                  <a:ea typeface="SpoqaHanSans-Regular" panose="020B0500000000000000" pitchFamily="50" charset="-127"/>
                </a:rPr>
                <a:t>회귀모형</a:t>
              </a:r>
            </a:p>
          </p:txBody>
        </p:sp>
        <p:sp>
          <p:nvSpPr>
            <p:cNvPr id="30" name="제목 19">
              <a:extLst>
                <a:ext uri="{FF2B5EF4-FFF2-40B4-BE49-F238E27FC236}">
                  <a16:creationId xmlns:a16="http://schemas.microsoft.com/office/drawing/2014/main" xmlns="" id="{38EFF905-00A8-46D4-BD9F-999C2302AC2E}"/>
                </a:ext>
              </a:extLst>
            </p:cNvPr>
            <p:cNvSpPr txBox="1">
              <a:spLocks/>
            </p:cNvSpPr>
            <p:nvPr/>
          </p:nvSpPr>
          <p:spPr>
            <a:xfrm>
              <a:off x="571432" y="514564"/>
              <a:ext cx="975347" cy="1037892"/>
            </a:xfrm>
            <a:prstGeom prst="rect">
              <a:avLst/>
            </a:prstGeom>
          </p:spPr>
          <p:txBody>
            <a:bodyPr vert="horz" lIns="0" tIns="45720" rIns="0" bIns="45720" rtlCol="0" anchor="ctr">
              <a:normAutofit/>
            </a:bodyPr>
            <a:lstStyle>
              <a:lvl1pPr marL="0" indent="0" algn="dist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 sz="3400" b="1" kern="1200" spc="-70" baseline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600" dirty="0">
                  <a:solidFill>
                    <a:schemeClr val="tx1"/>
                  </a:solidFill>
                  <a:latin typeface="SpoqaHanSans-Regular" panose="020B0500000000000000" pitchFamily="50" charset="-127"/>
                  <a:ea typeface="SpoqaHanSans-Regular" panose="020B0500000000000000" pitchFamily="50" charset="-127"/>
                  <a:cs typeface="Arial" panose="020B0604020202020204" pitchFamily="34" charset="0"/>
                </a:rPr>
                <a:t>2-2</a:t>
              </a:r>
              <a:endParaRPr lang="ko-KR" altLang="en-US" sz="1600" dirty="0">
                <a:solidFill>
                  <a:schemeClr val="tx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34" name="제목 19">
            <a:extLst>
              <a:ext uri="{FF2B5EF4-FFF2-40B4-BE49-F238E27FC236}">
                <a16:creationId xmlns:a16="http://schemas.microsoft.com/office/drawing/2014/main" xmlns="" id="{1DF87AB7-CEC3-404E-BE21-D2F55AB0A019}"/>
              </a:ext>
            </a:extLst>
          </p:cNvPr>
          <p:cNvSpPr txBox="1">
            <a:spLocks/>
          </p:cNvSpPr>
          <p:nvPr/>
        </p:nvSpPr>
        <p:spPr>
          <a:xfrm>
            <a:off x="1755674" y="224452"/>
            <a:ext cx="2967424" cy="103789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400" b="1" kern="1200" spc="-70" baseline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dirty="0">
                <a:solidFill>
                  <a:schemeClr val="tx1"/>
                </a:solidFill>
                <a:latin typeface="+mn-ea"/>
                <a:ea typeface="+mn-ea"/>
              </a:rPr>
              <a:t>상관 관계</a:t>
            </a:r>
          </a:p>
        </p:txBody>
      </p:sp>
      <p:sp>
        <p:nvSpPr>
          <p:cNvPr id="35" name="제목 19">
            <a:extLst>
              <a:ext uri="{FF2B5EF4-FFF2-40B4-BE49-F238E27FC236}">
                <a16:creationId xmlns:a16="http://schemas.microsoft.com/office/drawing/2014/main" xmlns="" id="{1B325E86-E30A-46C1-9156-8D601AAF0791}"/>
              </a:ext>
            </a:extLst>
          </p:cNvPr>
          <p:cNvSpPr txBox="1">
            <a:spLocks/>
          </p:cNvSpPr>
          <p:nvPr/>
        </p:nvSpPr>
        <p:spPr>
          <a:xfrm>
            <a:off x="1791228" y="510306"/>
            <a:ext cx="5201158" cy="103789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400" b="1" kern="1200" spc="-70" baseline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</a:rPr>
              <a:t>Correlation</a:t>
            </a:r>
            <a:endParaRPr lang="ko-KR" altLang="en-US" sz="11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9514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poqa">
      <a:majorFont>
        <a:latin typeface="SpoqaHanSans"/>
        <a:ea typeface="SpoqaHanSans"/>
        <a:cs typeface=""/>
      </a:majorFont>
      <a:minorFont>
        <a:latin typeface="SpoqaHanSans-thin"/>
        <a:ea typeface="SpoqaHanSans-thin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4094</TotalTime>
  <Words>850</Words>
  <Application>Microsoft Office PowerPoint</Application>
  <PresentationFormat>화면 슬라이드 쇼(4:3)</PresentationFormat>
  <Paragraphs>367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2" baseType="lpstr">
      <vt:lpstr>SpoqaHanSans-thin</vt:lpstr>
      <vt:lpstr>HY헤드라인M</vt:lpstr>
      <vt:lpstr>Arial</vt:lpstr>
      <vt:lpstr>SpoqaHanSans-Bold</vt:lpstr>
      <vt:lpstr>맑은 고딕</vt:lpstr>
      <vt:lpstr>Bahnschrift Condensed</vt:lpstr>
      <vt:lpstr>Arial Narrow</vt:lpstr>
      <vt:lpstr>SpoqaHanSans-Regular</vt:lpstr>
      <vt:lpstr>HY강M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최원석</dc:creator>
  <cp:lastModifiedBy>Windows 사용자</cp:lastModifiedBy>
  <cp:revision>870</cp:revision>
  <dcterms:created xsi:type="dcterms:W3CDTF">2016-11-18T22:13:00Z</dcterms:created>
  <dcterms:modified xsi:type="dcterms:W3CDTF">2019-11-20T08:41:48Z</dcterms:modified>
</cp:coreProperties>
</file>