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0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3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7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6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A653-0B47-4913-8D5B-5B9EB4EF2E4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DE91-ADE0-4F48-B92A-43595C1D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0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18507"/>
            <a:ext cx="864524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2719" y="2618507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초기 선에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골프공</a:t>
            </a:r>
            <a:r>
              <a:rPr lang="ko-KR" altLang="en-US" sz="1100" dirty="0" smtClean="0">
                <a:solidFill>
                  <a:schemeClr val="tx1"/>
                </a:solidFill>
              </a:rPr>
              <a:t> 놓기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6304" y="2618507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Tts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골프공을</a:t>
            </a:r>
            <a:r>
              <a:rPr lang="ko-KR" altLang="en-US" sz="1100" dirty="0" smtClean="0">
                <a:solidFill>
                  <a:schemeClr val="tx1"/>
                </a:solidFill>
              </a:rPr>
              <a:t> 선에 놓아주세요 재생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76006" y="2618507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TTS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준비됐으면 퍼팅</a:t>
            </a:r>
            <a:r>
              <a:rPr lang="en-US" altLang="ko-KR" sz="1100" dirty="0" smtClean="0">
                <a:solidFill>
                  <a:schemeClr val="tx1"/>
                </a:solidFill>
              </a:rPr>
              <a:t>! </a:t>
            </a:r>
            <a:r>
              <a:rPr lang="ko-KR" altLang="en-US" sz="1100" dirty="0" smtClean="0">
                <a:solidFill>
                  <a:schemeClr val="tx1"/>
                </a:solidFill>
              </a:rPr>
              <a:t>재생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719905" y="3749040"/>
            <a:ext cx="1314240" cy="665018"/>
          </a:xfrm>
          <a:custGeom>
            <a:avLst/>
            <a:gdLst>
              <a:gd name="connsiteX0" fmla="*/ 1314240 w 1314240"/>
              <a:gd name="connsiteY0" fmla="*/ 0 h 665018"/>
              <a:gd name="connsiteX1" fmla="*/ 1305928 w 1314240"/>
              <a:gd name="connsiteY1" fmla="*/ 157942 h 665018"/>
              <a:gd name="connsiteX2" fmla="*/ 1289302 w 1314240"/>
              <a:gd name="connsiteY2" fmla="*/ 241069 h 665018"/>
              <a:gd name="connsiteX3" fmla="*/ 1256051 w 1314240"/>
              <a:gd name="connsiteY3" fmla="*/ 349135 h 665018"/>
              <a:gd name="connsiteX4" fmla="*/ 1131360 w 1314240"/>
              <a:gd name="connsiteY4" fmla="*/ 548640 h 665018"/>
              <a:gd name="connsiteX5" fmla="*/ 1081484 w 1314240"/>
              <a:gd name="connsiteY5" fmla="*/ 581891 h 665018"/>
              <a:gd name="connsiteX6" fmla="*/ 1006670 w 1314240"/>
              <a:gd name="connsiteY6" fmla="*/ 623455 h 665018"/>
              <a:gd name="connsiteX7" fmla="*/ 890291 w 1314240"/>
              <a:gd name="connsiteY7" fmla="*/ 665018 h 665018"/>
              <a:gd name="connsiteX8" fmla="*/ 707411 w 1314240"/>
              <a:gd name="connsiteY8" fmla="*/ 656705 h 665018"/>
              <a:gd name="connsiteX9" fmla="*/ 524531 w 1314240"/>
              <a:gd name="connsiteY9" fmla="*/ 581891 h 665018"/>
              <a:gd name="connsiteX10" fmla="*/ 358277 w 1314240"/>
              <a:gd name="connsiteY10" fmla="*/ 457200 h 665018"/>
              <a:gd name="connsiteX11" fmla="*/ 258524 w 1314240"/>
              <a:gd name="connsiteY11" fmla="*/ 340822 h 665018"/>
              <a:gd name="connsiteX12" fmla="*/ 133833 w 1314240"/>
              <a:gd name="connsiteY12" fmla="*/ 166255 h 665018"/>
              <a:gd name="connsiteX13" fmla="*/ 50706 w 1314240"/>
              <a:gd name="connsiteY13" fmla="*/ 33251 h 665018"/>
              <a:gd name="connsiteX14" fmla="*/ 9142 w 1314240"/>
              <a:gd name="connsiteY14" fmla="*/ 133004 h 665018"/>
              <a:gd name="connsiteX15" fmla="*/ 830 w 1314240"/>
              <a:gd name="connsiteY15" fmla="*/ 157942 h 665018"/>
              <a:gd name="connsiteX16" fmla="*/ 34080 w 1314240"/>
              <a:gd name="connsiteY16" fmla="*/ 74815 h 665018"/>
              <a:gd name="connsiteX17" fmla="*/ 75644 w 1314240"/>
              <a:gd name="connsiteY17" fmla="*/ 24938 h 665018"/>
              <a:gd name="connsiteX18" fmla="*/ 125520 w 1314240"/>
              <a:gd name="connsiteY18" fmla="*/ 41564 h 665018"/>
              <a:gd name="connsiteX19" fmla="*/ 208648 w 1314240"/>
              <a:gd name="connsiteY19" fmla="*/ 74815 h 665018"/>
              <a:gd name="connsiteX20" fmla="*/ 225273 w 1314240"/>
              <a:gd name="connsiteY20" fmla="*/ 74815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14240" h="665018">
                <a:moveTo>
                  <a:pt x="1314240" y="0"/>
                </a:moveTo>
                <a:cubicBezTo>
                  <a:pt x="1311469" y="52647"/>
                  <a:pt x="1311353" y="105502"/>
                  <a:pt x="1305928" y="157942"/>
                </a:cubicBezTo>
                <a:cubicBezTo>
                  <a:pt x="1303020" y="186050"/>
                  <a:pt x="1296435" y="213726"/>
                  <a:pt x="1289302" y="241069"/>
                </a:cubicBezTo>
                <a:cubicBezTo>
                  <a:pt x="1279788" y="277537"/>
                  <a:pt x="1270271" y="314232"/>
                  <a:pt x="1256051" y="349135"/>
                </a:cubicBezTo>
                <a:cubicBezTo>
                  <a:pt x="1224798" y="425848"/>
                  <a:pt x="1189935" y="490065"/>
                  <a:pt x="1131360" y="548640"/>
                </a:cubicBezTo>
                <a:cubicBezTo>
                  <a:pt x="1117231" y="562769"/>
                  <a:pt x="1098618" y="571611"/>
                  <a:pt x="1081484" y="581891"/>
                </a:cubicBezTo>
                <a:cubicBezTo>
                  <a:pt x="1057021" y="596569"/>
                  <a:pt x="1032483" y="611308"/>
                  <a:pt x="1006670" y="623455"/>
                </a:cubicBezTo>
                <a:cubicBezTo>
                  <a:pt x="981498" y="635301"/>
                  <a:pt x="919887" y="655153"/>
                  <a:pt x="890291" y="665018"/>
                </a:cubicBezTo>
                <a:cubicBezTo>
                  <a:pt x="829331" y="662247"/>
                  <a:pt x="767932" y="664514"/>
                  <a:pt x="707411" y="656705"/>
                </a:cubicBezTo>
                <a:cubicBezTo>
                  <a:pt x="668240" y="651651"/>
                  <a:pt x="545866" y="593838"/>
                  <a:pt x="524531" y="581891"/>
                </a:cubicBezTo>
                <a:cubicBezTo>
                  <a:pt x="474119" y="553660"/>
                  <a:pt x="400423" y="501453"/>
                  <a:pt x="358277" y="457200"/>
                </a:cubicBezTo>
                <a:cubicBezTo>
                  <a:pt x="323040" y="420202"/>
                  <a:pt x="289732" y="381277"/>
                  <a:pt x="258524" y="340822"/>
                </a:cubicBezTo>
                <a:cubicBezTo>
                  <a:pt x="214846" y="284203"/>
                  <a:pt x="169864" y="228023"/>
                  <a:pt x="133833" y="166255"/>
                </a:cubicBezTo>
                <a:cubicBezTo>
                  <a:pt x="68663" y="54535"/>
                  <a:pt x="98741" y="97298"/>
                  <a:pt x="50706" y="33251"/>
                </a:cubicBezTo>
                <a:cubicBezTo>
                  <a:pt x="17898" y="131673"/>
                  <a:pt x="52847" y="34665"/>
                  <a:pt x="9142" y="133004"/>
                </a:cubicBezTo>
                <a:cubicBezTo>
                  <a:pt x="5583" y="141011"/>
                  <a:pt x="-2622" y="165996"/>
                  <a:pt x="830" y="157942"/>
                </a:cubicBezTo>
                <a:cubicBezTo>
                  <a:pt x="12586" y="130512"/>
                  <a:pt x="20734" y="101508"/>
                  <a:pt x="34080" y="74815"/>
                </a:cubicBezTo>
                <a:cubicBezTo>
                  <a:pt x="43958" y="55059"/>
                  <a:pt x="60402" y="40181"/>
                  <a:pt x="75644" y="24938"/>
                </a:cubicBezTo>
                <a:cubicBezTo>
                  <a:pt x="92269" y="30480"/>
                  <a:pt x="109412" y="34661"/>
                  <a:pt x="125520" y="41564"/>
                </a:cubicBezTo>
                <a:cubicBezTo>
                  <a:pt x="128597" y="42883"/>
                  <a:pt x="189919" y="71069"/>
                  <a:pt x="208648" y="74815"/>
                </a:cubicBezTo>
                <a:cubicBezTo>
                  <a:pt x="214082" y="75902"/>
                  <a:pt x="219731" y="74815"/>
                  <a:pt x="225273" y="74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2461" y="4130326"/>
            <a:ext cx="15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초마다 놓이지 </a:t>
            </a:r>
            <a:endParaRPr lang="en-US" altLang="ko-KR" sz="1000" dirty="0" smtClean="0"/>
          </a:p>
          <a:p>
            <a:r>
              <a:rPr lang="ko-KR" altLang="en-US" sz="1000" dirty="0" smtClean="0"/>
              <a:t>않았으면 재생하기 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439293" y="2618507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친다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중심의 좌표가 </a:t>
            </a:r>
            <a:r>
              <a:rPr lang="ko-KR" altLang="en-US" sz="1100" dirty="0" smtClean="0">
                <a:solidFill>
                  <a:schemeClr val="tx1"/>
                </a:solidFill>
              </a:rPr>
              <a:t>선을 지남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829" y="795786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여전히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그린존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829" y="2618507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홀안으로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들어간다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829" y="4169141"/>
            <a:ext cx="953195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영역 밖으로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나간다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5489" y="2618507"/>
            <a:ext cx="1246912" cy="1047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최종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카운트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출력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사운드 출력도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자유형 19"/>
          <p:cNvSpPr/>
          <p:nvPr/>
        </p:nvSpPr>
        <p:spPr>
          <a:xfrm>
            <a:off x="5692303" y="1363287"/>
            <a:ext cx="1041006" cy="1122266"/>
          </a:xfrm>
          <a:custGeom>
            <a:avLst/>
            <a:gdLst>
              <a:gd name="connsiteX0" fmla="*/ 1041006 w 1041006"/>
              <a:gd name="connsiteY0" fmla="*/ 0 h 1122266"/>
              <a:gd name="connsiteX1" fmla="*/ 883064 w 1041006"/>
              <a:gd name="connsiteY1" fmla="*/ 8313 h 1122266"/>
              <a:gd name="connsiteX2" fmla="*/ 716810 w 1041006"/>
              <a:gd name="connsiteY2" fmla="*/ 66502 h 1122266"/>
              <a:gd name="connsiteX3" fmla="*/ 508992 w 1041006"/>
              <a:gd name="connsiteY3" fmla="*/ 174568 h 1122266"/>
              <a:gd name="connsiteX4" fmla="*/ 392613 w 1041006"/>
              <a:gd name="connsiteY4" fmla="*/ 290946 h 1122266"/>
              <a:gd name="connsiteX5" fmla="*/ 276235 w 1041006"/>
              <a:gd name="connsiteY5" fmla="*/ 473826 h 1122266"/>
              <a:gd name="connsiteX6" fmla="*/ 184795 w 1041006"/>
              <a:gd name="connsiteY6" fmla="*/ 723208 h 1122266"/>
              <a:gd name="connsiteX7" fmla="*/ 168170 w 1041006"/>
              <a:gd name="connsiteY7" fmla="*/ 806335 h 1122266"/>
              <a:gd name="connsiteX8" fmla="*/ 151544 w 1041006"/>
              <a:gd name="connsiteY8" fmla="*/ 1105593 h 1122266"/>
              <a:gd name="connsiteX9" fmla="*/ 18541 w 1041006"/>
              <a:gd name="connsiteY9" fmla="*/ 1039091 h 1122266"/>
              <a:gd name="connsiteX10" fmla="*/ 1915 w 1041006"/>
              <a:gd name="connsiteY10" fmla="*/ 1022466 h 1122266"/>
              <a:gd name="connsiteX11" fmla="*/ 68417 w 1041006"/>
              <a:gd name="connsiteY11" fmla="*/ 1039091 h 1122266"/>
              <a:gd name="connsiteX12" fmla="*/ 193108 w 1041006"/>
              <a:gd name="connsiteY12" fmla="*/ 1122218 h 1122266"/>
              <a:gd name="connsiteX13" fmla="*/ 201421 w 1041006"/>
              <a:gd name="connsiteY13" fmla="*/ 1097280 h 1122266"/>
              <a:gd name="connsiteX14" fmla="*/ 209733 w 1041006"/>
              <a:gd name="connsiteY14" fmla="*/ 1064029 h 1122266"/>
              <a:gd name="connsiteX15" fmla="*/ 309486 w 1041006"/>
              <a:gd name="connsiteY15" fmla="*/ 955964 h 1122266"/>
              <a:gd name="connsiteX16" fmla="*/ 351050 w 1041006"/>
              <a:gd name="connsiteY16" fmla="*/ 922713 h 1122266"/>
              <a:gd name="connsiteX17" fmla="*/ 359362 w 1041006"/>
              <a:gd name="connsiteY17" fmla="*/ 914400 h 112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1006" h="1122266">
                <a:moveTo>
                  <a:pt x="1041006" y="0"/>
                </a:moveTo>
                <a:cubicBezTo>
                  <a:pt x="988359" y="2771"/>
                  <a:pt x="935112" y="-82"/>
                  <a:pt x="883064" y="8313"/>
                </a:cubicBezTo>
                <a:cubicBezTo>
                  <a:pt x="864335" y="11334"/>
                  <a:pt x="746230" y="54734"/>
                  <a:pt x="716810" y="66502"/>
                </a:cubicBezTo>
                <a:cubicBezTo>
                  <a:pt x="644226" y="95535"/>
                  <a:pt x="574109" y="131157"/>
                  <a:pt x="508992" y="174568"/>
                </a:cubicBezTo>
                <a:cubicBezTo>
                  <a:pt x="467271" y="202382"/>
                  <a:pt x="418462" y="254982"/>
                  <a:pt x="392613" y="290946"/>
                </a:cubicBezTo>
                <a:cubicBezTo>
                  <a:pt x="350442" y="349619"/>
                  <a:pt x="299973" y="405580"/>
                  <a:pt x="276235" y="473826"/>
                </a:cubicBezTo>
                <a:cubicBezTo>
                  <a:pt x="202800" y="684950"/>
                  <a:pt x="236313" y="602998"/>
                  <a:pt x="184795" y="723208"/>
                </a:cubicBezTo>
                <a:cubicBezTo>
                  <a:pt x="179253" y="750917"/>
                  <a:pt x="171988" y="778336"/>
                  <a:pt x="168170" y="806335"/>
                </a:cubicBezTo>
                <a:cubicBezTo>
                  <a:pt x="158205" y="879415"/>
                  <a:pt x="153516" y="1058273"/>
                  <a:pt x="151544" y="1105593"/>
                </a:cubicBezTo>
                <a:cubicBezTo>
                  <a:pt x="64514" y="1083836"/>
                  <a:pt x="95616" y="1100752"/>
                  <a:pt x="18541" y="1039091"/>
                </a:cubicBezTo>
                <a:cubicBezTo>
                  <a:pt x="12421" y="1034195"/>
                  <a:pt x="-5922" y="1022466"/>
                  <a:pt x="1915" y="1022466"/>
                </a:cubicBezTo>
                <a:cubicBezTo>
                  <a:pt x="24765" y="1022466"/>
                  <a:pt x="46250" y="1033549"/>
                  <a:pt x="68417" y="1039091"/>
                </a:cubicBezTo>
                <a:cubicBezTo>
                  <a:pt x="79924" y="1047721"/>
                  <a:pt x="169606" y="1119281"/>
                  <a:pt x="193108" y="1122218"/>
                </a:cubicBezTo>
                <a:cubicBezTo>
                  <a:pt x="201803" y="1123305"/>
                  <a:pt x="199014" y="1105705"/>
                  <a:pt x="201421" y="1097280"/>
                </a:cubicBezTo>
                <a:cubicBezTo>
                  <a:pt x="204560" y="1086295"/>
                  <a:pt x="202793" y="1073104"/>
                  <a:pt x="209733" y="1064029"/>
                </a:cubicBezTo>
                <a:cubicBezTo>
                  <a:pt x="239512" y="1025088"/>
                  <a:pt x="274822" y="990628"/>
                  <a:pt x="309486" y="955964"/>
                </a:cubicBezTo>
                <a:cubicBezTo>
                  <a:pt x="322032" y="943418"/>
                  <a:pt x="337420" y="934072"/>
                  <a:pt x="351050" y="922713"/>
                </a:cubicBezTo>
                <a:cubicBezTo>
                  <a:pt x="354060" y="920204"/>
                  <a:pt x="356591" y="917171"/>
                  <a:pt x="359362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16877" y="1581580"/>
            <a:ext cx="179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카운트 </a:t>
            </a:r>
            <a:r>
              <a:rPr lang="en-US" altLang="ko-KR" sz="1100" dirty="0" smtClean="0"/>
              <a:t>+=1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>
            <a:stCxn id="4" idx="3"/>
            <a:endCxn id="8" idx="1"/>
          </p:cNvCxnSpPr>
          <p:nvPr/>
        </p:nvCxnSpPr>
        <p:spPr>
          <a:xfrm>
            <a:off x="864524" y="3142209"/>
            <a:ext cx="40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7" idx="1"/>
          </p:cNvCxnSpPr>
          <p:nvPr/>
        </p:nvCxnSpPr>
        <p:spPr>
          <a:xfrm>
            <a:off x="2219499" y="3142209"/>
            <a:ext cx="49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3"/>
          </p:cNvCxnSpPr>
          <p:nvPr/>
        </p:nvCxnSpPr>
        <p:spPr>
          <a:xfrm flipV="1">
            <a:off x="3665914" y="3128353"/>
            <a:ext cx="410092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3" idx="1"/>
          </p:cNvCxnSpPr>
          <p:nvPr/>
        </p:nvCxnSpPr>
        <p:spPr>
          <a:xfrm>
            <a:off x="5029201" y="3128353"/>
            <a:ext cx="410092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</p:cNvCxnSpPr>
          <p:nvPr/>
        </p:nvCxnSpPr>
        <p:spPr>
          <a:xfrm flipV="1">
            <a:off x="6392488" y="3128353"/>
            <a:ext cx="443341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4" idx="1"/>
          </p:cNvCxnSpPr>
          <p:nvPr/>
        </p:nvCxnSpPr>
        <p:spPr>
          <a:xfrm flipV="1">
            <a:off x="6392487" y="1319488"/>
            <a:ext cx="443342" cy="18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6" idx="1"/>
          </p:cNvCxnSpPr>
          <p:nvPr/>
        </p:nvCxnSpPr>
        <p:spPr>
          <a:xfrm>
            <a:off x="6392486" y="3128353"/>
            <a:ext cx="443343" cy="156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8" idx="1"/>
          </p:cNvCxnSpPr>
          <p:nvPr/>
        </p:nvCxnSpPr>
        <p:spPr>
          <a:xfrm>
            <a:off x="7789022" y="3136957"/>
            <a:ext cx="526467" cy="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/>
          <p:cNvSpPr/>
          <p:nvPr/>
        </p:nvSpPr>
        <p:spPr>
          <a:xfrm>
            <a:off x="1669746" y="3865418"/>
            <a:ext cx="5071876" cy="1504604"/>
          </a:xfrm>
          <a:custGeom>
            <a:avLst/>
            <a:gdLst>
              <a:gd name="connsiteX0" fmla="*/ 5071876 w 5071876"/>
              <a:gd name="connsiteY0" fmla="*/ 847898 h 1504604"/>
              <a:gd name="connsiteX1" fmla="*/ 5046938 w 5071876"/>
              <a:gd name="connsiteY1" fmla="*/ 889462 h 1504604"/>
              <a:gd name="connsiteX2" fmla="*/ 5038625 w 5071876"/>
              <a:gd name="connsiteY2" fmla="*/ 914400 h 1504604"/>
              <a:gd name="connsiteX3" fmla="*/ 4980436 w 5071876"/>
              <a:gd name="connsiteY3" fmla="*/ 1005840 h 1504604"/>
              <a:gd name="connsiteX4" fmla="*/ 4864058 w 5071876"/>
              <a:gd name="connsiteY4" fmla="*/ 1113906 h 1504604"/>
              <a:gd name="connsiteX5" fmla="*/ 4764305 w 5071876"/>
              <a:gd name="connsiteY5" fmla="*/ 1172095 h 1504604"/>
              <a:gd name="connsiteX6" fmla="*/ 4639614 w 5071876"/>
              <a:gd name="connsiteY6" fmla="*/ 1221971 h 1504604"/>
              <a:gd name="connsiteX7" fmla="*/ 4548174 w 5071876"/>
              <a:gd name="connsiteY7" fmla="*/ 1263535 h 1504604"/>
              <a:gd name="connsiteX8" fmla="*/ 4190727 w 5071876"/>
              <a:gd name="connsiteY8" fmla="*/ 1371600 h 1504604"/>
              <a:gd name="connsiteX9" fmla="*/ 4049410 w 5071876"/>
              <a:gd name="connsiteY9" fmla="*/ 1396538 h 1504604"/>
              <a:gd name="connsiteX10" fmla="*/ 3600523 w 5071876"/>
              <a:gd name="connsiteY10" fmla="*/ 1446415 h 1504604"/>
              <a:gd name="connsiteX11" fmla="*/ 2927192 w 5071876"/>
              <a:gd name="connsiteY11" fmla="*/ 1463040 h 1504604"/>
              <a:gd name="connsiteX12" fmla="*/ 2544807 w 5071876"/>
              <a:gd name="connsiteY12" fmla="*/ 1487978 h 1504604"/>
              <a:gd name="connsiteX13" fmla="*/ 2353614 w 5071876"/>
              <a:gd name="connsiteY13" fmla="*/ 1496291 h 1504604"/>
              <a:gd name="connsiteX14" fmla="*/ 2228923 w 5071876"/>
              <a:gd name="connsiteY14" fmla="*/ 1504604 h 1504604"/>
              <a:gd name="connsiteX15" fmla="*/ 1680283 w 5071876"/>
              <a:gd name="connsiteY15" fmla="*/ 1487978 h 1504604"/>
              <a:gd name="connsiteX16" fmla="*/ 1563905 w 5071876"/>
              <a:gd name="connsiteY16" fmla="*/ 1471353 h 1504604"/>
              <a:gd name="connsiteX17" fmla="*/ 1489090 w 5071876"/>
              <a:gd name="connsiteY17" fmla="*/ 1463040 h 1504604"/>
              <a:gd name="connsiteX18" fmla="*/ 1314523 w 5071876"/>
              <a:gd name="connsiteY18" fmla="*/ 1438102 h 1504604"/>
              <a:gd name="connsiteX19" fmla="*/ 1123330 w 5071876"/>
              <a:gd name="connsiteY19" fmla="*/ 1396538 h 1504604"/>
              <a:gd name="connsiteX20" fmla="*/ 1006952 w 5071876"/>
              <a:gd name="connsiteY20" fmla="*/ 1354975 h 1504604"/>
              <a:gd name="connsiteX21" fmla="*/ 923825 w 5071876"/>
              <a:gd name="connsiteY21" fmla="*/ 1321724 h 1504604"/>
              <a:gd name="connsiteX22" fmla="*/ 541439 w 5071876"/>
              <a:gd name="connsiteY22" fmla="*/ 1163782 h 1504604"/>
              <a:gd name="connsiteX23" fmla="*/ 433374 w 5071876"/>
              <a:gd name="connsiteY23" fmla="*/ 1088967 h 1504604"/>
              <a:gd name="connsiteX24" fmla="*/ 391810 w 5071876"/>
              <a:gd name="connsiteY24" fmla="*/ 1055717 h 1504604"/>
              <a:gd name="connsiteX25" fmla="*/ 366872 w 5071876"/>
              <a:gd name="connsiteY25" fmla="*/ 1005840 h 1504604"/>
              <a:gd name="connsiteX26" fmla="*/ 333621 w 5071876"/>
              <a:gd name="connsiteY26" fmla="*/ 964277 h 1504604"/>
              <a:gd name="connsiteX27" fmla="*/ 316996 w 5071876"/>
              <a:gd name="connsiteY27" fmla="*/ 939338 h 1504604"/>
              <a:gd name="connsiteX28" fmla="*/ 292058 w 5071876"/>
              <a:gd name="connsiteY28" fmla="*/ 872837 h 1504604"/>
              <a:gd name="connsiteX29" fmla="*/ 283745 w 5071876"/>
              <a:gd name="connsiteY29" fmla="*/ 847898 h 1504604"/>
              <a:gd name="connsiteX30" fmla="*/ 267119 w 5071876"/>
              <a:gd name="connsiteY30" fmla="*/ 814647 h 1504604"/>
              <a:gd name="connsiteX31" fmla="*/ 242181 w 5071876"/>
              <a:gd name="connsiteY31" fmla="*/ 731520 h 1504604"/>
              <a:gd name="connsiteX32" fmla="*/ 225556 w 5071876"/>
              <a:gd name="connsiteY32" fmla="*/ 681644 h 1504604"/>
              <a:gd name="connsiteX33" fmla="*/ 217243 w 5071876"/>
              <a:gd name="connsiteY33" fmla="*/ 640080 h 1504604"/>
              <a:gd name="connsiteX34" fmla="*/ 200618 w 5071876"/>
              <a:gd name="connsiteY34" fmla="*/ 615142 h 1504604"/>
              <a:gd name="connsiteX35" fmla="*/ 192305 w 5071876"/>
              <a:gd name="connsiteY35" fmla="*/ 590204 h 1504604"/>
              <a:gd name="connsiteX36" fmla="*/ 150741 w 5071876"/>
              <a:gd name="connsiteY36" fmla="*/ 415637 h 1504604"/>
              <a:gd name="connsiteX37" fmla="*/ 142429 w 5071876"/>
              <a:gd name="connsiteY37" fmla="*/ 315884 h 1504604"/>
              <a:gd name="connsiteX38" fmla="*/ 134116 w 5071876"/>
              <a:gd name="connsiteY38" fmla="*/ 274320 h 1504604"/>
              <a:gd name="connsiteX39" fmla="*/ 117490 w 5071876"/>
              <a:gd name="connsiteY39" fmla="*/ 116378 h 1504604"/>
              <a:gd name="connsiteX40" fmla="*/ 109178 w 5071876"/>
              <a:gd name="connsiteY40" fmla="*/ 58189 h 1504604"/>
              <a:gd name="connsiteX41" fmla="*/ 100865 w 5071876"/>
              <a:gd name="connsiteY41" fmla="*/ 8313 h 1504604"/>
              <a:gd name="connsiteX42" fmla="*/ 75927 w 5071876"/>
              <a:gd name="connsiteY42" fmla="*/ 0 h 1504604"/>
              <a:gd name="connsiteX43" fmla="*/ 67614 w 5071876"/>
              <a:gd name="connsiteY43" fmla="*/ 24938 h 1504604"/>
              <a:gd name="connsiteX44" fmla="*/ 50989 w 5071876"/>
              <a:gd name="connsiteY44" fmla="*/ 41564 h 1504604"/>
              <a:gd name="connsiteX45" fmla="*/ 50989 w 5071876"/>
              <a:gd name="connsiteY45" fmla="*/ 99753 h 1504604"/>
              <a:gd name="connsiteX46" fmla="*/ 92552 w 5071876"/>
              <a:gd name="connsiteY46" fmla="*/ 49877 h 1504604"/>
              <a:gd name="connsiteX47" fmla="*/ 125803 w 5071876"/>
              <a:gd name="connsiteY47" fmla="*/ 58189 h 1504604"/>
              <a:gd name="connsiteX48" fmla="*/ 250494 w 5071876"/>
              <a:gd name="connsiteY48" fmla="*/ 182880 h 150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071876" h="1504604">
                <a:moveTo>
                  <a:pt x="5071876" y="847898"/>
                </a:moveTo>
                <a:cubicBezTo>
                  <a:pt x="5063563" y="861753"/>
                  <a:pt x="5054164" y="875011"/>
                  <a:pt x="5046938" y="889462"/>
                </a:cubicBezTo>
                <a:cubicBezTo>
                  <a:pt x="5043019" y="897299"/>
                  <a:pt x="5042077" y="906346"/>
                  <a:pt x="5038625" y="914400"/>
                </a:cubicBezTo>
                <a:cubicBezTo>
                  <a:pt x="5024342" y="947726"/>
                  <a:pt x="5004190" y="978431"/>
                  <a:pt x="4980436" y="1005840"/>
                </a:cubicBezTo>
                <a:cubicBezTo>
                  <a:pt x="4961119" y="1028129"/>
                  <a:pt x="4894880" y="1093358"/>
                  <a:pt x="4864058" y="1113906"/>
                </a:cubicBezTo>
                <a:cubicBezTo>
                  <a:pt x="4832028" y="1135259"/>
                  <a:pt x="4798989" y="1155395"/>
                  <a:pt x="4764305" y="1172095"/>
                </a:cubicBezTo>
                <a:cubicBezTo>
                  <a:pt x="4723971" y="1191515"/>
                  <a:pt x="4680841" y="1204529"/>
                  <a:pt x="4639614" y="1221971"/>
                </a:cubicBezTo>
                <a:cubicBezTo>
                  <a:pt x="4608779" y="1235017"/>
                  <a:pt x="4579397" y="1251449"/>
                  <a:pt x="4548174" y="1263535"/>
                </a:cubicBezTo>
                <a:cubicBezTo>
                  <a:pt x="4420954" y="1312781"/>
                  <a:pt x="4325210" y="1341342"/>
                  <a:pt x="4190727" y="1371600"/>
                </a:cubicBezTo>
                <a:cubicBezTo>
                  <a:pt x="4144060" y="1382100"/>
                  <a:pt x="4096864" y="1390523"/>
                  <a:pt x="4049410" y="1396538"/>
                </a:cubicBezTo>
                <a:cubicBezTo>
                  <a:pt x="3900055" y="1415470"/>
                  <a:pt x="3751041" y="1443343"/>
                  <a:pt x="3600523" y="1446415"/>
                </a:cubicBezTo>
                <a:lnTo>
                  <a:pt x="2927192" y="1463040"/>
                </a:lnTo>
                <a:cubicBezTo>
                  <a:pt x="2665882" y="1473091"/>
                  <a:pt x="2846070" y="1469533"/>
                  <a:pt x="2544807" y="1487978"/>
                </a:cubicBezTo>
                <a:cubicBezTo>
                  <a:pt x="2481135" y="1491876"/>
                  <a:pt x="2417317" y="1492938"/>
                  <a:pt x="2353614" y="1496291"/>
                </a:cubicBezTo>
                <a:cubicBezTo>
                  <a:pt x="2312016" y="1498480"/>
                  <a:pt x="2270487" y="1501833"/>
                  <a:pt x="2228923" y="1504604"/>
                </a:cubicBezTo>
                <a:cubicBezTo>
                  <a:pt x="2165580" y="1503337"/>
                  <a:pt x="1824422" y="1502392"/>
                  <a:pt x="1680283" y="1487978"/>
                </a:cubicBezTo>
                <a:cubicBezTo>
                  <a:pt x="1641291" y="1484079"/>
                  <a:pt x="1602762" y="1476421"/>
                  <a:pt x="1563905" y="1471353"/>
                </a:cubicBezTo>
                <a:cubicBezTo>
                  <a:pt x="1539024" y="1468108"/>
                  <a:pt x="1513904" y="1466762"/>
                  <a:pt x="1489090" y="1463040"/>
                </a:cubicBezTo>
                <a:cubicBezTo>
                  <a:pt x="1294628" y="1433871"/>
                  <a:pt x="1496453" y="1456296"/>
                  <a:pt x="1314523" y="1438102"/>
                </a:cubicBezTo>
                <a:cubicBezTo>
                  <a:pt x="1250792" y="1424247"/>
                  <a:pt x="1184750" y="1418473"/>
                  <a:pt x="1123330" y="1396538"/>
                </a:cubicBezTo>
                <a:lnTo>
                  <a:pt x="1006952" y="1354975"/>
                </a:lnTo>
                <a:cubicBezTo>
                  <a:pt x="979009" y="1344496"/>
                  <a:pt x="952137" y="1331161"/>
                  <a:pt x="923825" y="1321724"/>
                </a:cubicBezTo>
                <a:cubicBezTo>
                  <a:pt x="756822" y="1266056"/>
                  <a:pt x="717839" y="1281382"/>
                  <a:pt x="541439" y="1163782"/>
                </a:cubicBezTo>
                <a:cubicBezTo>
                  <a:pt x="362221" y="1044304"/>
                  <a:pt x="533535" y="1160511"/>
                  <a:pt x="433374" y="1088967"/>
                </a:cubicBezTo>
                <a:cubicBezTo>
                  <a:pt x="413214" y="1074567"/>
                  <a:pt x="406637" y="1074250"/>
                  <a:pt x="391810" y="1055717"/>
                </a:cubicBezTo>
                <a:cubicBezTo>
                  <a:pt x="333352" y="982644"/>
                  <a:pt x="410771" y="1076077"/>
                  <a:pt x="366872" y="1005840"/>
                </a:cubicBezTo>
                <a:cubicBezTo>
                  <a:pt x="357468" y="990795"/>
                  <a:pt x="344266" y="978471"/>
                  <a:pt x="333621" y="964277"/>
                </a:cubicBezTo>
                <a:cubicBezTo>
                  <a:pt x="327627" y="956284"/>
                  <a:pt x="322538" y="947651"/>
                  <a:pt x="316996" y="939338"/>
                </a:cubicBezTo>
                <a:cubicBezTo>
                  <a:pt x="301669" y="878033"/>
                  <a:pt x="318140" y="933695"/>
                  <a:pt x="292058" y="872837"/>
                </a:cubicBezTo>
                <a:cubicBezTo>
                  <a:pt x="288606" y="864783"/>
                  <a:pt x="287197" y="855952"/>
                  <a:pt x="283745" y="847898"/>
                </a:cubicBezTo>
                <a:cubicBezTo>
                  <a:pt x="278863" y="836508"/>
                  <a:pt x="271721" y="826153"/>
                  <a:pt x="267119" y="814647"/>
                </a:cubicBezTo>
                <a:cubicBezTo>
                  <a:pt x="243612" y="755880"/>
                  <a:pt x="256876" y="780503"/>
                  <a:pt x="242181" y="731520"/>
                </a:cubicBezTo>
                <a:cubicBezTo>
                  <a:pt x="237145" y="714734"/>
                  <a:pt x="230167" y="698551"/>
                  <a:pt x="225556" y="681644"/>
                </a:cubicBezTo>
                <a:cubicBezTo>
                  <a:pt x="221838" y="668013"/>
                  <a:pt x="222204" y="653309"/>
                  <a:pt x="217243" y="640080"/>
                </a:cubicBezTo>
                <a:cubicBezTo>
                  <a:pt x="213735" y="630726"/>
                  <a:pt x="205086" y="624078"/>
                  <a:pt x="200618" y="615142"/>
                </a:cubicBezTo>
                <a:cubicBezTo>
                  <a:pt x="196699" y="607305"/>
                  <a:pt x="194823" y="598597"/>
                  <a:pt x="192305" y="590204"/>
                </a:cubicBezTo>
                <a:cubicBezTo>
                  <a:pt x="168220" y="509923"/>
                  <a:pt x="173140" y="520165"/>
                  <a:pt x="150741" y="415637"/>
                </a:cubicBezTo>
                <a:cubicBezTo>
                  <a:pt x="147970" y="382386"/>
                  <a:pt x="146327" y="349022"/>
                  <a:pt x="142429" y="315884"/>
                </a:cubicBezTo>
                <a:cubicBezTo>
                  <a:pt x="140778" y="301852"/>
                  <a:pt x="135869" y="288340"/>
                  <a:pt x="134116" y="274320"/>
                </a:cubicBezTo>
                <a:cubicBezTo>
                  <a:pt x="127550" y="221791"/>
                  <a:pt x="124976" y="168784"/>
                  <a:pt x="117490" y="116378"/>
                </a:cubicBezTo>
                <a:cubicBezTo>
                  <a:pt x="114719" y="96982"/>
                  <a:pt x="112157" y="77554"/>
                  <a:pt x="109178" y="58189"/>
                </a:cubicBezTo>
                <a:cubicBezTo>
                  <a:pt x="106615" y="41530"/>
                  <a:pt x="109227" y="22947"/>
                  <a:pt x="100865" y="8313"/>
                </a:cubicBezTo>
                <a:cubicBezTo>
                  <a:pt x="96518" y="705"/>
                  <a:pt x="84240" y="2771"/>
                  <a:pt x="75927" y="0"/>
                </a:cubicBezTo>
                <a:cubicBezTo>
                  <a:pt x="73156" y="8313"/>
                  <a:pt x="72122" y="17424"/>
                  <a:pt x="67614" y="24938"/>
                </a:cubicBezTo>
                <a:cubicBezTo>
                  <a:pt x="63582" y="31658"/>
                  <a:pt x="54877" y="34759"/>
                  <a:pt x="50989" y="41564"/>
                </a:cubicBezTo>
                <a:cubicBezTo>
                  <a:pt x="1526" y="128125"/>
                  <a:pt x="-33322" y="184064"/>
                  <a:pt x="50989" y="99753"/>
                </a:cubicBezTo>
                <a:cubicBezTo>
                  <a:pt x="66292" y="84450"/>
                  <a:pt x="78698" y="66502"/>
                  <a:pt x="92552" y="49877"/>
                </a:cubicBezTo>
                <a:cubicBezTo>
                  <a:pt x="103636" y="52648"/>
                  <a:pt x="117026" y="50875"/>
                  <a:pt x="125803" y="58189"/>
                </a:cubicBezTo>
                <a:lnTo>
                  <a:pt x="250494" y="1828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62648" y="5138642"/>
            <a:ext cx="1568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Green_zone_out </a:t>
            </a:r>
          </a:p>
          <a:p>
            <a:r>
              <a:rPr lang="ko-KR" altLang="en-US" sz="1100" dirty="0" smtClean="0"/>
              <a:t>효과음 재생 짧게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896754" y="5665900"/>
            <a:ext cx="179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카운트 </a:t>
            </a:r>
            <a:r>
              <a:rPr lang="en-US" altLang="ko-KR" sz="1100" dirty="0" smtClean="0"/>
              <a:t>+=1</a:t>
            </a:r>
            <a:endParaRPr lang="ko-KR" altLang="en-US" sz="1100" dirty="0"/>
          </a:p>
        </p:txBody>
      </p:sp>
      <p:sp>
        <p:nvSpPr>
          <p:cNvPr id="42" name="자유형 41"/>
          <p:cNvSpPr/>
          <p:nvPr/>
        </p:nvSpPr>
        <p:spPr>
          <a:xfrm>
            <a:off x="1845425" y="249382"/>
            <a:ext cx="7722524" cy="2452254"/>
          </a:xfrm>
          <a:custGeom>
            <a:avLst/>
            <a:gdLst>
              <a:gd name="connsiteX0" fmla="*/ 7581208 w 7722524"/>
              <a:gd name="connsiteY0" fmla="*/ 2410691 h 2452254"/>
              <a:gd name="connsiteX1" fmla="*/ 7606146 w 7722524"/>
              <a:gd name="connsiteY1" fmla="*/ 2369127 h 2452254"/>
              <a:gd name="connsiteX2" fmla="*/ 7689273 w 7722524"/>
              <a:gd name="connsiteY2" fmla="*/ 2152996 h 2452254"/>
              <a:gd name="connsiteX3" fmla="*/ 7705899 w 7722524"/>
              <a:gd name="connsiteY3" fmla="*/ 2061556 h 2452254"/>
              <a:gd name="connsiteX4" fmla="*/ 7722524 w 7722524"/>
              <a:gd name="connsiteY4" fmla="*/ 1795549 h 2452254"/>
              <a:gd name="connsiteX5" fmla="*/ 7705899 w 7722524"/>
              <a:gd name="connsiteY5" fmla="*/ 1496291 h 2452254"/>
              <a:gd name="connsiteX6" fmla="*/ 7631084 w 7722524"/>
              <a:gd name="connsiteY6" fmla="*/ 1147156 h 2452254"/>
              <a:gd name="connsiteX7" fmla="*/ 7456517 w 7722524"/>
              <a:gd name="connsiteY7" fmla="*/ 798022 h 2452254"/>
              <a:gd name="connsiteX8" fmla="*/ 7099070 w 7722524"/>
              <a:gd name="connsiteY8" fmla="*/ 407323 h 2452254"/>
              <a:gd name="connsiteX9" fmla="*/ 6882939 w 7722524"/>
              <a:gd name="connsiteY9" fmla="*/ 274320 h 2452254"/>
              <a:gd name="connsiteX10" fmla="*/ 6683433 w 7722524"/>
              <a:gd name="connsiteY10" fmla="*/ 182880 h 2452254"/>
              <a:gd name="connsiteX11" fmla="*/ 6143106 w 7722524"/>
              <a:gd name="connsiteY11" fmla="*/ 33251 h 2452254"/>
              <a:gd name="connsiteX12" fmla="*/ 5960226 w 7722524"/>
              <a:gd name="connsiteY12" fmla="*/ 8313 h 2452254"/>
              <a:gd name="connsiteX13" fmla="*/ 5777346 w 7722524"/>
              <a:gd name="connsiteY13" fmla="*/ 0 h 2452254"/>
              <a:gd name="connsiteX14" fmla="*/ 5594466 w 7722524"/>
              <a:gd name="connsiteY14" fmla="*/ 41563 h 2452254"/>
              <a:gd name="connsiteX15" fmla="*/ 5461462 w 7722524"/>
              <a:gd name="connsiteY15" fmla="*/ 74814 h 2452254"/>
              <a:gd name="connsiteX16" fmla="*/ 4929448 w 7722524"/>
              <a:gd name="connsiteY16" fmla="*/ 149629 h 2452254"/>
              <a:gd name="connsiteX17" fmla="*/ 4463935 w 7722524"/>
              <a:gd name="connsiteY17" fmla="*/ 232756 h 2452254"/>
              <a:gd name="connsiteX18" fmla="*/ 4264430 w 7722524"/>
              <a:gd name="connsiteY18" fmla="*/ 282633 h 2452254"/>
              <a:gd name="connsiteX19" fmla="*/ 3507971 w 7722524"/>
              <a:gd name="connsiteY19" fmla="*/ 465513 h 2452254"/>
              <a:gd name="connsiteX20" fmla="*/ 3009208 w 7722524"/>
              <a:gd name="connsiteY20" fmla="*/ 615142 h 2452254"/>
              <a:gd name="connsiteX21" fmla="*/ 2252750 w 7722524"/>
              <a:gd name="connsiteY21" fmla="*/ 914400 h 2452254"/>
              <a:gd name="connsiteX22" fmla="*/ 2086495 w 7722524"/>
              <a:gd name="connsiteY22" fmla="*/ 980902 h 2452254"/>
              <a:gd name="connsiteX23" fmla="*/ 1662546 w 7722524"/>
              <a:gd name="connsiteY23" fmla="*/ 1180407 h 2452254"/>
              <a:gd name="connsiteX24" fmla="*/ 1421477 w 7722524"/>
              <a:gd name="connsiteY24" fmla="*/ 1305098 h 2452254"/>
              <a:gd name="connsiteX25" fmla="*/ 515390 w 7722524"/>
              <a:gd name="connsiteY25" fmla="*/ 1903614 h 2452254"/>
              <a:gd name="connsiteX26" fmla="*/ 299259 w 7722524"/>
              <a:gd name="connsiteY26" fmla="*/ 2111433 h 2452254"/>
              <a:gd name="connsiteX27" fmla="*/ 166255 w 7722524"/>
              <a:gd name="connsiteY27" fmla="*/ 2302625 h 2452254"/>
              <a:gd name="connsiteX28" fmla="*/ 149630 w 7722524"/>
              <a:gd name="connsiteY28" fmla="*/ 2327563 h 2452254"/>
              <a:gd name="connsiteX29" fmla="*/ 108066 w 7722524"/>
              <a:gd name="connsiteY29" fmla="*/ 2410691 h 2452254"/>
              <a:gd name="connsiteX30" fmla="*/ 0 w 7722524"/>
              <a:gd name="connsiteY30" fmla="*/ 2319251 h 2452254"/>
              <a:gd name="connsiteX31" fmla="*/ 49877 w 7722524"/>
              <a:gd name="connsiteY31" fmla="*/ 2335876 h 2452254"/>
              <a:gd name="connsiteX32" fmla="*/ 157942 w 7722524"/>
              <a:gd name="connsiteY32" fmla="*/ 2402378 h 2452254"/>
              <a:gd name="connsiteX33" fmla="*/ 199506 w 7722524"/>
              <a:gd name="connsiteY33" fmla="*/ 2452254 h 2452254"/>
              <a:gd name="connsiteX34" fmla="*/ 357448 w 7722524"/>
              <a:gd name="connsiteY34" fmla="*/ 2369127 h 2452254"/>
              <a:gd name="connsiteX35" fmla="*/ 432262 w 7722524"/>
              <a:gd name="connsiteY35" fmla="*/ 2327563 h 245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722524" h="2452254">
                <a:moveTo>
                  <a:pt x="7581208" y="2410691"/>
                </a:moveTo>
                <a:cubicBezTo>
                  <a:pt x="7589521" y="2396836"/>
                  <a:pt x="7598920" y="2383578"/>
                  <a:pt x="7606146" y="2369127"/>
                </a:cubicBezTo>
                <a:cubicBezTo>
                  <a:pt x="7636448" y="2308523"/>
                  <a:pt x="7672849" y="2210480"/>
                  <a:pt x="7689273" y="2152996"/>
                </a:cubicBezTo>
                <a:cubicBezTo>
                  <a:pt x="7697784" y="2123208"/>
                  <a:pt x="7700357" y="2092036"/>
                  <a:pt x="7705899" y="2061556"/>
                </a:cubicBezTo>
                <a:cubicBezTo>
                  <a:pt x="7711441" y="1972887"/>
                  <a:pt x="7722524" y="1884391"/>
                  <a:pt x="7722524" y="1795549"/>
                </a:cubicBezTo>
                <a:cubicBezTo>
                  <a:pt x="7722524" y="1695643"/>
                  <a:pt x="7713711" y="1595892"/>
                  <a:pt x="7705899" y="1496291"/>
                </a:cubicBezTo>
                <a:cubicBezTo>
                  <a:pt x="7697277" y="1386367"/>
                  <a:pt x="7666214" y="1243764"/>
                  <a:pt x="7631084" y="1147156"/>
                </a:cubicBezTo>
                <a:cubicBezTo>
                  <a:pt x="7604364" y="1073676"/>
                  <a:pt x="7513143" y="884308"/>
                  <a:pt x="7456517" y="798022"/>
                </a:cubicBezTo>
                <a:cubicBezTo>
                  <a:pt x="7363989" y="657027"/>
                  <a:pt x="7236279" y="498794"/>
                  <a:pt x="7099070" y="407323"/>
                </a:cubicBezTo>
                <a:cubicBezTo>
                  <a:pt x="7020058" y="354649"/>
                  <a:pt x="6969262" y="317481"/>
                  <a:pt x="6882939" y="274320"/>
                </a:cubicBezTo>
                <a:cubicBezTo>
                  <a:pt x="6817508" y="241604"/>
                  <a:pt x="6751443" y="209827"/>
                  <a:pt x="6683433" y="182880"/>
                </a:cubicBezTo>
                <a:cubicBezTo>
                  <a:pt x="6479907" y="102238"/>
                  <a:pt x="6364069" y="75158"/>
                  <a:pt x="6143106" y="33251"/>
                </a:cubicBezTo>
                <a:cubicBezTo>
                  <a:pt x="6082659" y="21787"/>
                  <a:pt x="6021497" y="13883"/>
                  <a:pt x="5960226" y="8313"/>
                </a:cubicBezTo>
                <a:cubicBezTo>
                  <a:pt x="5899454" y="2788"/>
                  <a:pt x="5838306" y="2771"/>
                  <a:pt x="5777346" y="0"/>
                </a:cubicBezTo>
                <a:lnTo>
                  <a:pt x="5594466" y="41563"/>
                </a:lnTo>
                <a:cubicBezTo>
                  <a:pt x="5549997" y="52095"/>
                  <a:pt x="5506378" y="66392"/>
                  <a:pt x="5461462" y="74814"/>
                </a:cubicBezTo>
                <a:cubicBezTo>
                  <a:pt x="5251687" y="114147"/>
                  <a:pt x="5140609" y="121204"/>
                  <a:pt x="4929448" y="149629"/>
                </a:cubicBezTo>
                <a:cubicBezTo>
                  <a:pt x="4765619" y="171683"/>
                  <a:pt x="4631558" y="196437"/>
                  <a:pt x="4463935" y="232756"/>
                </a:cubicBezTo>
                <a:cubicBezTo>
                  <a:pt x="4396941" y="247271"/>
                  <a:pt x="4331203" y="267132"/>
                  <a:pt x="4264430" y="282633"/>
                </a:cubicBezTo>
                <a:cubicBezTo>
                  <a:pt x="3958495" y="353654"/>
                  <a:pt x="3854341" y="361602"/>
                  <a:pt x="3507971" y="465513"/>
                </a:cubicBezTo>
                <a:cubicBezTo>
                  <a:pt x="3341717" y="515389"/>
                  <a:pt x="3171213" y="552833"/>
                  <a:pt x="3009208" y="615142"/>
                </a:cubicBezTo>
                <a:cubicBezTo>
                  <a:pt x="2371099" y="860568"/>
                  <a:pt x="2793032" y="694624"/>
                  <a:pt x="2252750" y="914400"/>
                </a:cubicBezTo>
                <a:cubicBezTo>
                  <a:pt x="2197462" y="936890"/>
                  <a:pt x="2140501" y="955487"/>
                  <a:pt x="2086495" y="980902"/>
                </a:cubicBezTo>
                <a:lnTo>
                  <a:pt x="1662546" y="1180407"/>
                </a:lnTo>
                <a:cubicBezTo>
                  <a:pt x="1581225" y="1220051"/>
                  <a:pt x="1501303" y="1262524"/>
                  <a:pt x="1421477" y="1305098"/>
                </a:cubicBezTo>
                <a:cubicBezTo>
                  <a:pt x="1110698" y="1470846"/>
                  <a:pt x="761188" y="1667269"/>
                  <a:pt x="515390" y="1903614"/>
                </a:cubicBezTo>
                <a:cubicBezTo>
                  <a:pt x="443346" y="1972887"/>
                  <a:pt x="359227" y="2031478"/>
                  <a:pt x="299259" y="2111433"/>
                </a:cubicBezTo>
                <a:cubicBezTo>
                  <a:pt x="219411" y="2217894"/>
                  <a:pt x="264750" y="2154882"/>
                  <a:pt x="166255" y="2302625"/>
                </a:cubicBezTo>
                <a:cubicBezTo>
                  <a:pt x="160713" y="2310938"/>
                  <a:pt x="153566" y="2318380"/>
                  <a:pt x="149630" y="2327563"/>
                </a:cubicBezTo>
                <a:cubicBezTo>
                  <a:pt x="120755" y="2394936"/>
                  <a:pt x="136397" y="2368194"/>
                  <a:pt x="108066" y="2410691"/>
                </a:cubicBezTo>
                <a:cubicBezTo>
                  <a:pt x="72036" y="2395250"/>
                  <a:pt x="0" y="2375833"/>
                  <a:pt x="0" y="2319251"/>
                </a:cubicBezTo>
                <a:cubicBezTo>
                  <a:pt x="0" y="2301726"/>
                  <a:pt x="33965" y="2328532"/>
                  <a:pt x="49877" y="2335876"/>
                </a:cubicBezTo>
                <a:cubicBezTo>
                  <a:pt x="65406" y="2343043"/>
                  <a:pt x="143151" y="2388932"/>
                  <a:pt x="157942" y="2402378"/>
                </a:cubicBezTo>
                <a:cubicBezTo>
                  <a:pt x="173955" y="2416936"/>
                  <a:pt x="185651" y="2435629"/>
                  <a:pt x="199506" y="2452254"/>
                </a:cubicBezTo>
                <a:lnTo>
                  <a:pt x="357448" y="2369127"/>
                </a:lnTo>
                <a:cubicBezTo>
                  <a:pt x="382595" y="2355655"/>
                  <a:pt x="432262" y="2327563"/>
                  <a:pt x="432262" y="2327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86349" y="321293"/>
            <a:ext cx="12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홀 </a:t>
            </a:r>
            <a:r>
              <a:rPr lang="en-US" altLang="ko-KR" dirty="0" smtClean="0"/>
              <a:t>+= 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62648" y="795786"/>
            <a:ext cx="2297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r>
              <a:rPr lang="ko-KR" altLang="en-US" sz="800" dirty="0" smtClean="0"/>
              <a:t>번째 홀의 점수는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카운트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입니다 재생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9141" y="2123126"/>
            <a:ext cx="3219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중심이 더이상 변하지 </a:t>
            </a:r>
            <a:r>
              <a:rPr lang="ko-KR" altLang="en-US" sz="800" dirty="0" err="1" smtClean="0"/>
              <a:t>않을때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616426" y="2737429"/>
            <a:ext cx="492443" cy="10482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/>
              <a:t>선에 놓이면 </a:t>
            </a:r>
            <a:r>
              <a:rPr lang="en-US" altLang="ko-KR" sz="1000" dirty="0" smtClean="0"/>
              <a:t>correct</a:t>
            </a:r>
            <a:r>
              <a:rPr lang="ko-KR" altLang="en-US" sz="1000" dirty="0" smtClean="0"/>
              <a:t>효과음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429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72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omyrabbi@naver.com</cp:lastModifiedBy>
  <cp:revision>9</cp:revision>
  <dcterms:created xsi:type="dcterms:W3CDTF">2024-01-17T05:58:31Z</dcterms:created>
  <dcterms:modified xsi:type="dcterms:W3CDTF">2024-01-19T02:38:49Z</dcterms:modified>
</cp:coreProperties>
</file>