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5285D-85D6-5058-F0E8-8503F839B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BFF848-BEBF-6A9D-1C05-23A6DC7F3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0A94B-638B-9F38-543F-67EDDE2E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ECFC-B3B6-3B4C-88DD-CDF2AB724DAD}" type="datetimeFigureOut">
              <a:t>3/13/24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738EF-FD2D-DDCF-20CF-D871D487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4FE78-D439-D451-1A60-D15AD2A9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672-0E5E-274A-A838-E33C37FB5DD1}" type="slidenum"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10316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10A31-7436-86D4-417C-05BB02B2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B5ACDF-6B0C-C131-6F0E-051788074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76D5D-DE60-39D6-D74D-2CE7729B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ECFC-B3B6-3B4C-88DD-CDF2AB724DAD}" type="datetimeFigureOut">
              <a:t>3/13/24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2645B-D826-0856-38E4-359E3B9A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4F813-7B58-55AC-8729-11C1E31B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672-0E5E-274A-A838-E33C37FB5DD1}" type="slidenum"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05396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78B320-A13F-3BC5-F9BF-EE8630556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E8F350-38F1-7D82-785F-60113C737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DE876-ACD6-4456-0912-D373780E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ECFC-B3B6-3B4C-88DD-CDF2AB724DAD}" type="datetimeFigureOut">
              <a:t>3/13/24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1FBDF-35B8-B926-5396-E1098A82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4B99-EE7E-2764-E1BF-EF208A1A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672-0E5E-274A-A838-E33C37FB5DD1}" type="slidenum"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11221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5A86F-E58F-7579-540C-25FD5314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5C6A2-A7CB-1D18-2232-E6DFD1B7D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AF133-AB67-B96B-6CD7-CEEE3F15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ECFC-B3B6-3B4C-88DD-CDF2AB724DAD}" type="datetimeFigureOut">
              <a:t>3/13/24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19EC5-013B-D6AC-FBD0-F012C8FA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EBE4C-BFF0-104F-86A7-E96ABD61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672-0E5E-274A-A838-E33C37FB5DD1}" type="slidenum"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38413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4EF57-D755-B04D-F2F0-8FE161F1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E0B36C-2A2D-4CF8-2325-427819BFB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32D5D-A662-BED4-B682-E22A2DA6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ECFC-B3B6-3B4C-88DD-CDF2AB724DAD}" type="datetimeFigureOut">
              <a:t>3/13/24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A7882-C1E2-0815-8424-3AAFB3F6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AC14B-DC1C-F17A-9330-1CE6BB99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672-0E5E-274A-A838-E33C37FB5DD1}" type="slidenum"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13824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A531F-A003-D957-7D7B-D9759E13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1428A-1AB5-728B-5AD7-4DC4321E8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493E02-46D4-83BF-4E63-CC414EC2F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4FAC70-BC39-0D9A-8660-CD2D9243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ECFC-B3B6-3B4C-88DD-CDF2AB724DAD}" type="datetimeFigureOut">
              <a:t>3/13/24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25DEC0-A5A4-CEBD-470D-71502099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101EF9-A433-780E-591E-8AA7D616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672-0E5E-274A-A838-E33C37FB5DD1}" type="slidenum"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13136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E459E-9ACD-87CC-9683-FB59F658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505AB-27C8-5A95-81D3-26E454023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876A5C-8D38-5EC1-8E58-22F2ABDD1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F7773C-60DC-00C8-041C-F6D9E9F05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9339BC-25F5-5A6A-6271-F969DB503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0B221A-E59C-4070-8C82-921437EF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ECFC-B3B6-3B4C-88DD-CDF2AB724DAD}" type="datetimeFigureOut">
              <a:t>3/13/24</a:t>
            </a:fld>
            <a:endParaRPr kumimoji="1" lang="ko-Kore-US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F5A814-40F4-DA4F-B9EC-933C462E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1673CD-A8EA-9832-EF11-5949BAB0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672-0E5E-274A-A838-E33C37FB5DD1}" type="slidenum"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16013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D7D66-585B-6DE1-5851-E142A0A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5BC47C-FE63-207B-9B75-2DDAA4E3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ECFC-B3B6-3B4C-88DD-CDF2AB724DAD}" type="datetimeFigureOut">
              <a:t>3/13/24</a:t>
            </a:fld>
            <a:endParaRPr kumimoji="1" lang="ko-Kore-US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625AEA-D47E-E3F9-EED7-CC760826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FEFEBD-ECE6-87EC-E28D-6E571258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672-0E5E-274A-A838-E33C37FB5DD1}" type="slidenum"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94975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02A0B7-BF8B-DB6E-72C6-24A3E005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ECFC-B3B6-3B4C-88DD-CDF2AB724DAD}" type="datetimeFigureOut">
              <a:t>3/13/24</a:t>
            </a:fld>
            <a:endParaRPr kumimoji="1" lang="ko-Kore-US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B18539-9DB6-E338-CD99-96D5DD06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7F4A9B-7544-EC60-86CF-75826F11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672-0E5E-274A-A838-E33C37FB5DD1}" type="slidenum"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91138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06C5A-2BCF-5B76-CF98-70F96454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D6168-3F86-41FA-008D-E6F0CF09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9037E4-91E0-14BF-2BC9-030F394E2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9AA62C-5CD8-4DEA-03E9-E5C7E915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ECFC-B3B6-3B4C-88DD-CDF2AB724DAD}" type="datetimeFigureOut">
              <a:t>3/13/24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50F63A-4F6C-8272-02DC-D9B9AB9E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839BD-AD4C-CAD0-A35E-16398766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672-0E5E-274A-A838-E33C37FB5DD1}" type="slidenum"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99525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13D1B-6AAF-83BA-764D-65819FE0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1646A5-238E-91FC-D5DC-3232DA139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685CB-3417-9C98-8A7C-BCCBE639B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8E5536-6EF5-AAB3-BBAD-D25EBB58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ECFC-B3B6-3B4C-88DD-CDF2AB724DAD}" type="datetimeFigureOut">
              <a:t>3/13/24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F02BE9-BAC0-4F81-FC26-6A268DB6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FDA02-38E0-AD6F-9898-A1C4B592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672-0E5E-274A-A838-E33C37FB5DD1}" type="slidenum"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14884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6F3CF8-29DF-6747-73DF-91A44E7C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2DB5A-55DB-CFD9-552F-33BAE5E67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C2E80-E531-6921-83F2-05AEF599A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BECFC-B3B6-3B4C-88DD-CDF2AB724DAD}" type="datetimeFigureOut">
              <a:t>3/13/24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8AA73-B849-0D0A-E328-9F0F20B08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9ED2A-95C6-4E94-95B1-F0FC384CE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21672-0E5E-274A-A838-E33C37FB5DD1}" type="slidenum"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96624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A67401-39C8-7A94-407F-9763651EC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00" y="1434573"/>
            <a:ext cx="1507646" cy="14929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7BCFD4-B60D-7C49-17EB-0A132B1C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4" y="4501389"/>
            <a:ext cx="1846134" cy="10895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BEEB21-84DD-8799-F710-F211A163C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056" y="4463617"/>
            <a:ext cx="1611959" cy="1314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81A3FF-7125-86FD-0AF0-0F023ABB0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271" y="776093"/>
            <a:ext cx="3545084" cy="23576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3D90EE-C216-D6A6-5053-E5C206798F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7175" y="1448122"/>
            <a:ext cx="2563890" cy="14435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109676-3D38-08F3-9507-B432F856F8CD}"/>
              </a:ext>
            </a:extLst>
          </p:cNvPr>
          <p:cNvSpPr txBox="1"/>
          <p:nvPr/>
        </p:nvSpPr>
        <p:spPr>
          <a:xfrm>
            <a:off x="9407065" y="2142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US" altLang="en-US"/>
              <a:t>웹브라우저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CDE6C-0ADC-8F2A-D8BD-1FEA92058EBA}"/>
              </a:ext>
            </a:extLst>
          </p:cNvPr>
          <p:cNvSpPr txBox="1"/>
          <p:nvPr/>
        </p:nvSpPr>
        <p:spPr>
          <a:xfrm>
            <a:off x="9515397" y="154543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US" altLang="en-US"/>
              <a:t>웹</a:t>
            </a:r>
            <a:r>
              <a:rPr kumimoji="1" lang="ko-KR" altLang="en-US"/>
              <a:t> 어플리케이션</a:t>
            </a:r>
            <a:endParaRPr kumimoji="1" lang="ko-Kore-US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C3AE69-D73C-D7CA-DBAC-66ECC923C8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4421" y="4461448"/>
            <a:ext cx="1410924" cy="15942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035A7D-7AFA-1BBA-3B32-31B99C8DDB13}"/>
              </a:ext>
            </a:extLst>
          </p:cNvPr>
          <p:cNvSpPr txBox="1"/>
          <p:nvPr/>
        </p:nvSpPr>
        <p:spPr>
          <a:xfrm>
            <a:off x="8954580" y="405237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US" altLang="en-US"/>
              <a:t>일반</a:t>
            </a:r>
            <a:r>
              <a:rPr kumimoji="1" lang="ko-KR" altLang="en-US"/>
              <a:t> 어플리케이션</a:t>
            </a:r>
            <a:endParaRPr kumimoji="1" lang="ko-Kore-US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3012574-42DF-2CAE-97AD-A39858CF06A0}"/>
              </a:ext>
            </a:extLst>
          </p:cNvPr>
          <p:cNvCxnSpPr>
            <a:cxnSpLocks/>
          </p:cNvCxnSpPr>
          <p:nvPr/>
        </p:nvCxnSpPr>
        <p:spPr>
          <a:xfrm flipV="1">
            <a:off x="4922704" y="3038820"/>
            <a:ext cx="0" cy="1063623"/>
          </a:xfrm>
          <a:prstGeom prst="straightConnector1">
            <a:avLst/>
          </a:prstGeom>
          <a:ln w="142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E33219-747C-AF65-38BE-925BA936552C}"/>
              </a:ext>
            </a:extLst>
          </p:cNvPr>
          <p:cNvCxnSpPr>
            <a:cxnSpLocks/>
          </p:cNvCxnSpPr>
          <p:nvPr/>
        </p:nvCxnSpPr>
        <p:spPr>
          <a:xfrm>
            <a:off x="5906530" y="2091469"/>
            <a:ext cx="2681416" cy="0"/>
          </a:xfrm>
          <a:prstGeom prst="straightConnector1">
            <a:avLst/>
          </a:prstGeom>
          <a:ln w="142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DDC6D75-4D4C-24B1-D70F-BC3F42EB9507}"/>
              </a:ext>
            </a:extLst>
          </p:cNvPr>
          <p:cNvCxnSpPr>
            <a:cxnSpLocks/>
          </p:cNvCxnSpPr>
          <p:nvPr/>
        </p:nvCxnSpPr>
        <p:spPr>
          <a:xfrm>
            <a:off x="5923006" y="5024139"/>
            <a:ext cx="2615513" cy="0"/>
          </a:xfrm>
          <a:prstGeom prst="straightConnector1">
            <a:avLst/>
          </a:prstGeom>
          <a:ln w="142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B8ACD7F-B91C-3CBD-F96D-B66616F8F48E}"/>
              </a:ext>
            </a:extLst>
          </p:cNvPr>
          <p:cNvCxnSpPr>
            <a:cxnSpLocks/>
          </p:cNvCxnSpPr>
          <p:nvPr/>
        </p:nvCxnSpPr>
        <p:spPr>
          <a:xfrm>
            <a:off x="2829697" y="4962355"/>
            <a:ext cx="1013850" cy="0"/>
          </a:xfrm>
          <a:prstGeom prst="straightConnector1">
            <a:avLst/>
          </a:prstGeom>
          <a:ln w="142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0C541B84-6354-F73E-8146-4F2C70367140}"/>
              </a:ext>
            </a:extLst>
          </p:cNvPr>
          <p:cNvSpPr/>
          <p:nvPr/>
        </p:nvSpPr>
        <p:spPr>
          <a:xfrm>
            <a:off x="481913" y="914400"/>
            <a:ext cx="5350476" cy="5053914"/>
          </a:xfrm>
          <a:prstGeom prst="roundRect">
            <a:avLst>
              <a:gd name="adj" fmla="val 54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E674D6-3B98-CBBE-A5D0-F8D4FBEB9AD8}"/>
              </a:ext>
            </a:extLst>
          </p:cNvPr>
          <p:cNvSpPr txBox="1"/>
          <p:nvPr/>
        </p:nvSpPr>
        <p:spPr>
          <a:xfrm>
            <a:off x="4287843" y="409356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b="1"/>
              <a:t>OpenAI API</a:t>
            </a:r>
            <a:endParaRPr kumimoji="1" lang="ko-Kore-US" altLang="en-US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77F555-8E9E-5107-2A63-DD39E242BC95}"/>
              </a:ext>
            </a:extLst>
          </p:cNvPr>
          <p:cNvSpPr txBox="1"/>
          <p:nvPr/>
        </p:nvSpPr>
        <p:spPr>
          <a:xfrm>
            <a:off x="4415530" y="1070274"/>
            <a:ext cx="10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b="1"/>
              <a:t>ChatGPT</a:t>
            </a:r>
            <a:endParaRPr kumimoji="1" lang="ko-Kore-US" alt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62EA3A-E46C-8365-EF3C-303AB43DF3B1}"/>
              </a:ext>
            </a:extLst>
          </p:cNvPr>
          <p:cNvSpPr txBox="1"/>
          <p:nvPr/>
        </p:nvSpPr>
        <p:spPr>
          <a:xfrm>
            <a:off x="1103918" y="407296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b="1"/>
              <a:t>AI model</a:t>
            </a:r>
            <a:endParaRPr kumimoji="1" lang="ko-Kore-US" altLang="en-US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ADD8A5-2C41-9413-E7DA-53336690AF32}"/>
              </a:ext>
            </a:extLst>
          </p:cNvPr>
          <p:cNvSpPr txBox="1"/>
          <p:nvPr/>
        </p:nvSpPr>
        <p:spPr>
          <a:xfrm>
            <a:off x="1219248" y="1939365"/>
            <a:ext cx="1435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3200"/>
              <a:t>OpenAI</a:t>
            </a:r>
            <a:endParaRPr kumimoji="1" lang="ko-Kore-US" altLang="en-US" sz="3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794E0A-154E-58C5-6625-E281BA1B793A}"/>
              </a:ext>
            </a:extLst>
          </p:cNvPr>
          <p:cNvSpPr txBox="1"/>
          <p:nvPr/>
        </p:nvSpPr>
        <p:spPr>
          <a:xfrm>
            <a:off x="6709718" y="4534930"/>
            <a:ext cx="16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/>
              <a:t>by REST api call</a:t>
            </a:r>
            <a:endParaRPr kumimoji="1" lang="ko-Kore-US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F8C9DF-4287-4722-9B4D-795F28EEABF6}"/>
              </a:ext>
            </a:extLst>
          </p:cNvPr>
          <p:cNvSpPr txBox="1"/>
          <p:nvPr/>
        </p:nvSpPr>
        <p:spPr>
          <a:xfrm>
            <a:off x="6923902" y="1548713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/>
              <a:t>by HTTP</a:t>
            </a:r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57898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</Words>
  <Application>Microsoft Macintosh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도형 임</dc:creator>
  <cp:lastModifiedBy>도형 임</cp:lastModifiedBy>
  <cp:revision>1</cp:revision>
  <dcterms:created xsi:type="dcterms:W3CDTF">2024-03-13T02:03:47Z</dcterms:created>
  <dcterms:modified xsi:type="dcterms:W3CDTF">2024-03-13T02:22:31Z</dcterms:modified>
</cp:coreProperties>
</file>