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8" r:id="rId2"/>
    <p:sldId id="326" r:id="rId3"/>
    <p:sldId id="491" r:id="rId4"/>
    <p:sldId id="614" r:id="rId5"/>
    <p:sldId id="615" r:id="rId6"/>
    <p:sldId id="616" r:id="rId7"/>
    <p:sldId id="617" r:id="rId8"/>
    <p:sldId id="618" r:id="rId9"/>
    <p:sldId id="622" r:id="rId10"/>
    <p:sldId id="600" r:id="rId11"/>
    <p:sldId id="619" r:id="rId12"/>
    <p:sldId id="623" r:id="rId13"/>
    <p:sldId id="624" r:id="rId14"/>
    <p:sldId id="640" r:id="rId15"/>
    <p:sldId id="601" r:id="rId16"/>
    <p:sldId id="620" r:id="rId17"/>
    <p:sldId id="613" r:id="rId18"/>
    <p:sldId id="606" r:id="rId19"/>
    <p:sldId id="607" r:id="rId20"/>
    <p:sldId id="611" r:id="rId21"/>
    <p:sldId id="626" r:id="rId22"/>
    <p:sldId id="610" r:id="rId23"/>
    <p:sldId id="625" r:id="rId24"/>
    <p:sldId id="612" r:id="rId25"/>
    <p:sldId id="609" r:id="rId26"/>
    <p:sldId id="602" r:id="rId27"/>
    <p:sldId id="621" r:id="rId28"/>
    <p:sldId id="630" r:id="rId29"/>
    <p:sldId id="637" r:id="rId30"/>
    <p:sldId id="641" r:id="rId31"/>
    <p:sldId id="642" r:id="rId32"/>
    <p:sldId id="633" r:id="rId33"/>
    <p:sldId id="643" r:id="rId34"/>
    <p:sldId id="632" r:id="rId35"/>
    <p:sldId id="634" r:id="rId36"/>
    <p:sldId id="635" r:id="rId37"/>
    <p:sldId id="636" r:id="rId38"/>
    <p:sldId id="638" r:id="rId39"/>
    <p:sldId id="63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2265"/>
  </p:normalViewPr>
  <p:slideViewPr>
    <p:cSldViewPr snapToGrid="0" snapToObjects="1" showGuides="1">
      <p:cViewPr>
        <p:scale>
          <a:sx n="110" d="100"/>
          <a:sy n="110" d="100"/>
        </p:scale>
        <p:origin x="1192" y="280"/>
      </p:cViewPr>
      <p:guideLst>
        <p:guide orient="horz" pos="2183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F628-715E-5845-851D-3DBB08BBA417}" type="datetimeFigureOut">
              <a:rPr kumimoji="1" lang="ko-KR" altLang="en-US" smtClean="0"/>
              <a:t>2019. 8. 19.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1C08-C631-9145-B62C-14BEAD5E8D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5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2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24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24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75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480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51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374538" y="5040689"/>
            <a:ext cx="8369300" cy="128111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kumimoji="1" lang="ko-KR" altLang="en-US" dirty="0" smtClean="0"/>
              <a:t>텍스트를 입력해주세요 나눔스퀘어 </a:t>
            </a:r>
            <a:r>
              <a:rPr kumimoji="1" lang="en-US" altLang="ko-KR" dirty="0" smtClean="0"/>
              <a:t>20pt</a:t>
            </a:r>
            <a:endParaRPr kumimoji="1"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404664"/>
            <a:ext cx="8207250" cy="59395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1800" b="1" i="0" spc="-7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8000" y="111588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81000" indent="-135000">
              <a:lnSpc>
                <a:spcPct val="100000"/>
              </a:lnSpc>
              <a:buFont typeface="+mj-lt"/>
              <a:buAutoNum type="arabicPeriod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3500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243000" indent="-81000">
              <a:lnSpc>
                <a:spcPct val="100000"/>
              </a:lnSpc>
              <a:buFont typeface="Arial" pitchFamily="34" charset="0"/>
              <a:buChar char="•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243000" indent="0">
              <a:lnSpc>
                <a:spcPct val="100000"/>
              </a:lnSpc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479588" indent="-81000">
              <a:lnSpc>
                <a:spcPct val="100000"/>
              </a:lnSpc>
              <a:buFont typeface="맑은 고딕" pitchFamily="50" charset="-127"/>
              <a:buChar char="–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2940"/>
            <a:ext cx="7886700" cy="4351338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628650" y="839680"/>
            <a:ext cx="7886700" cy="646331"/>
          </a:xfrm>
        </p:spPr>
        <p:txBody>
          <a:bodyPr>
            <a:noAutofit/>
          </a:bodyPr>
          <a:lstStyle>
            <a:lvl1pPr>
              <a:defRPr sz="3300" spc="-60" baseline="0"/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ko-KR" altLang="en-US" sz="3000" b="1" i="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8650" y="6518166"/>
            <a:ext cx="1574904" cy="249895"/>
          </a:xfrm>
        </p:spPr>
        <p:txBody>
          <a:bodyPr>
            <a:noAutofit/>
          </a:bodyPr>
          <a:lstStyle>
            <a:lvl1pPr marL="0" indent="0">
              <a:buNone/>
              <a:defRPr sz="750" b="0" i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목차를 넣어주세요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93388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17300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93388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917300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4210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4" name="직선 연결선[R] 13"/>
          <p:cNvCxnSpPr/>
          <p:nvPr userDrawn="1"/>
        </p:nvCxnSpPr>
        <p:spPr>
          <a:xfrm>
            <a:off x="334763" y="6421005"/>
            <a:ext cx="8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148622" y="1393806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회사가 원하는</a:t>
            </a:r>
            <a:endParaRPr lang="en-US" altLang="ko-KR" sz="7200" kern="0" spc="-1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SW </a:t>
            </a: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개발자</a:t>
            </a:r>
            <a:r>
              <a:rPr lang="en-US" altLang="ko-KR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,</a:t>
            </a:r>
          </a:p>
          <a:p>
            <a:pPr lvl="0">
              <a:defRPr/>
            </a:pP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딥러닝 개발자</a:t>
            </a:r>
            <a:endParaRPr lang="en-US" altLang="ko-KR" sz="7200" kern="0" spc="-1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5" name="텍스트 개체 틀 8"/>
          <p:cNvSpPr txBox="1">
            <a:spLocks/>
          </p:cNvSpPr>
          <p:nvPr/>
        </p:nvSpPr>
        <p:spPr>
          <a:xfrm>
            <a:off x="496019" y="6088785"/>
            <a:ext cx="4786439" cy="243864"/>
          </a:xfrm>
          <a:prstGeom prst="rect">
            <a:avLst/>
          </a:prstGeom>
        </p:spPr>
        <p:txBody>
          <a:bodyPr lIns="0" tIns="46800"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JTBC Regular" pitchFamily="2" charset="-127"/>
                <a:ea typeface="JTBC Regular" pitchFamily="2" charset="-127"/>
                <a:cs typeface="+mn-cs"/>
                <a:sym typeface="Apple SD 산돌고딕 Neo 옅은체"/>
              </a:defRPr>
            </a:lvl1pPr>
            <a:lvl2pPr marL="4572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9144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13716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18288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1875168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2187696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2500224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2812752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/>
            <a:r>
              <a:rPr lang="ko-KR" altLang="en-US" sz="2400" kern="0" smtClean="0">
                <a:latin typeface="NanumSquare" charset="-127"/>
                <a:ea typeface="NanumSquare" charset="-127"/>
                <a:cs typeface="NanumSquare" charset="-127"/>
              </a:rPr>
              <a:t>임도형</a:t>
            </a:r>
            <a:endParaRPr lang="ko-KR" altLang="en-US" sz="2400" kern="0"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4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소통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7458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소통 아주 중요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34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무어든 소통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3600" dirty="0"/>
              <a:t>기획자와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고객과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매니저와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동료 개발자와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옆팀과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솔루션 개발사와 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9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무어든 다른 이해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3600" dirty="0"/>
              <a:t>기획자와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고객과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매니저와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동료 개발자와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옆팀과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솔루션 개발사와 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1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문서도 소통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3600" dirty="0"/>
              <a:t>모든 것을 문서화 해야 한다</a:t>
            </a:r>
            <a:r>
              <a:rPr kumimoji="1" lang="en-US" altLang="ko-KR" sz="3600" dirty="0"/>
              <a:t>.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4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면접 시의 질문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033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역량과 소통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5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신입과 경력 구분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신입 </a:t>
            </a:r>
            <a:r>
              <a:rPr kumimoji="1" lang="en-US" altLang="ko-KR" sz="3600" dirty="0"/>
              <a:t>:</a:t>
            </a:r>
            <a:r>
              <a:rPr kumimoji="1" lang="ko-KR" altLang="en-US" sz="3600" dirty="0"/>
              <a:t> 가능성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경력 </a:t>
            </a:r>
            <a:r>
              <a:rPr kumimoji="1" lang="en-US" altLang="ko-KR" sz="3600" dirty="0"/>
              <a:t>:</a:t>
            </a:r>
            <a:r>
              <a:rPr kumimoji="1" lang="ko-KR" altLang="en-US" sz="3600" dirty="0"/>
              <a:t> 개발 역량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5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거짓말은 절대 금지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70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꾸준한 자기 개발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8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역량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809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코딩 역량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코딩 테스트로 필터링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면접시에 한번 더 필터링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60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코딩 테스트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불필요한 면접 줄이 것이 목적 </a:t>
            </a:r>
            <a:r>
              <a:rPr kumimoji="1" lang="en-US" altLang="ko-KR" sz="3600" dirty="0"/>
              <a:t>.</a:t>
            </a:r>
            <a:br>
              <a:rPr kumimoji="1" lang="en-US" altLang="ko-KR" sz="3600" dirty="0"/>
            </a:br>
            <a:r>
              <a:rPr kumimoji="1" lang="ko-KR" altLang="en-US" sz="3600" dirty="0"/>
              <a:t>엄청난 코딩이 필요한 경우는 드믈다</a:t>
            </a:r>
            <a:r>
              <a:rPr kumimoji="1" lang="en-US" altLang="ko-KR" sz="3600" dirty="0"/>
              <a:t>.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문제 해결 능력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어려웠던 상황</a:t>
            </a:r>
            <a:r>
              <a:rPr kumimoji="1" lang="en-US" altLang="ko-KR" sz="3600" dirty="0"/>
              <a:t>?</a:t>
            </a:r>
            <a:br>
              <a:rPr kumimoji="1" lang="en-US" altLang="ko-KR" sz="3600" dirty="0"/>
            </a:br>
            <a:r>
              <a:rPr kumimoji="1" lang="ko-KR" altLang="en-US" sz="3600" dirty="0"/>
              <a:t>어떻게 해결</a:t>
            </a:r>
            <a:r>
              <a:rPr kumimoji="1" lang="en-US" altLang="ko-KR" sz="3600" dirty="0"/>
              <a:t>?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1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소통 능력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어려웠던 상황</a:t>
            </a:r>
            <a:r>
              <a:rPr kumimoji="1" lang="en-US" altLang="ko-KR" sz="3600" dirty="0"/>
              <a:t>?</a:t>
            </a:r>
            <a:br>
              <a:rPr kumimoji="1" lang="en-US" altLang="ko-KR" sz="3600" dirty="0"/>
            </a:br>
            <a:r>
              <a:rPr kumimoji="1" lang="ko-KR" altLang="en-US" sz="3600" dirty="0"/>
              <a:t>어떻게 해결</a:t>
            </a:r>
            <a:r>
              <a:rPr kumimoji="1" lang="en-US" altLang="ko-KR" sz="3600" dirty="0"/>
              <a:t>?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7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참고 자료 활용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블로그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github </a:t>
            </a:r>
            <a:r>
              <a:rPr kumimoji="1" lang="ko-KR" altLang="en-US" sz="3600" dirty="0"/>
              <a:t>선호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포트폴리오 무용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0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최근 액션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컨퍼런스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스터디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공부한 것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0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인턴 시의 평가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296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역량과 소통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0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딥러닝 개발자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292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연구자와 개발자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문제 해결 </a:t>
            </a:r>
            <a:r>
              <a:rPr kumimoji="1" lang="en-US" altLang="ko-KR" sz="3600" dirty="0"/>
              <a:t>or </a:t>
            </a:r>
            <a:r>
              <a:rPr kumimoji="1" lang="ko-KR" altLang="en-US" sz="3600" dirty="0"/>
              <a:t>적용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1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en-US" altLang="ko-KR" sz="7200"/>
              <a:t>SW </a:t>
            </a:r>
            <a:r>
              <a:rPr kumimoji="1" lang="ko-KR" altLang="en-US" sz="7200"/>
              <a:t>개발 역량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1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기존 방법의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적용이 목적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42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방법도 있고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코드도 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41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딥러닝 개발자 없다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실무 경험의 딥러닝 개발자 없다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71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딥러닝 개발 분야는 시작도 안했다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실제 구현 중요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실무가 아니라면 공부</a:t>
            </a:r>
            <a:r>
              <a:rPr kumimoji="1" lang="en-US" altLang="ko-KR" sz="3600" dirty="0"/>
              <a:t>,</a:t>
            </a:r>
            <a:br>
              <a:rPr kumimoji="1" lang="en-US" altLang="ko-KR" sz="3600" dirty="0"/>
            </a:br>
            <a:r>
              <a:rPr kumimoji="1" lang="ko-KR" altLang="en-US" sz="3600" dirty="0"/>
              <a:t>하지만 실제 구현 경험 중요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2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관리자도 모른다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새로운 분야라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8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결과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보여줄 수 있어야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의견 제시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할 수 있어야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환경 구축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할 수 있어야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5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딥러닝 개발 사이클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데이터 수집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데이터 분석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데이터 전처리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딥러닝 코딩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학습과 분석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모델 패키징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모델 전달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3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당장 혼자서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진행 할 수 있는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3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다양한 업무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개발 사이클의 모든것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9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개발 사이클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기획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요구사항 정의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설계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개발환경 구축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기술 서베이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구현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테스트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패키징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이슈 관리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빌드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배포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모니터링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장애처리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9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코딩은 당연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문제 해결 능력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다양한 환경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다양한 이슈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72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en-US" altLang="ko-KR" sz="7200"/>
              <a:t>2</a:t>
            </a:r>
            <a:r>
              <a:rPr kumimoji="1" lang="ko-KR" altLang="en-US" sz="7200"/>
              <a:t>가지 역량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현재의 구현 역량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새로운 문제 해결 역량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3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ᅳ마트 팩토리 빅데이터 플랫폼 개발과 적용기술_수정" id="{3CD0A48B-7DEB-FA4F-8987-673AA658796E}" vid="{B0733983-B516-694E-BE1B-A0ACE71AD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37004</TotalTime>
  <Words>105</Words>
  <Application>Microsoft Macintosh PowerPoint</Application>
  <PresentationFormat>화면 슬라이드 쇼(4:3)</PresentationFormat>
  <Paragraphs>48</Paragraphs>
  <Slides>39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Apple SD 산돌고딕 Neo 옅은체</vt:lpstr>
      <vt:lpstr>Calibri</vt:lpstr>
      <vt:lpstr>NanumSquare</vt:lpstr>
      <vt:lpstr>Arial</vt:lpstr>
      <vt:lpstr>1_Office 테마</vt:lpstr>
      <vt:lpstr>PowerPoint 프레젠테이션</vt:lpstr>
      <vt:lpstr>PowerPoint 프레젠테이션</vt:lpstr>
      <vt:lpstr>SW 개발 역량</vt:lpstr>
      <vt:lpstr>당장 혼자서 진행 할 수 있는</vt:lpstr>
      <vt:lpstr>다양한 업무 개발 사이클의 모든것</vt:lpstr>
      <vt:lpstr>개발 사이클 기획, 요구사항 정의, 설계, 개발환경 구축, 기술 서베이, 구현, 테스트, 패키징, 이슈 관리, 빌드, 배포, 모니터링, 장애처리</vt:lpstr>
      <vt:lpstr>코딩은 당연</vt:lpstr>
      <vt:lpstr>문제 해결 능력 다양한 환경, 다양한 이슈</vt:lpstr>
      <vt:lpstr>2가지 역량 현재의 구현 역량 새로운 문제 해결 역량</vt:lpstr>
      <vt:lpstr>PowerPoint 프레젠테이션</vt:lpstr>
      <vt:lpstr>소통 아주 중요</vt:lpstr>
      <vt:lpstr>무어든 소통 기획자와, 고객과, 매니저와,  동료 개발자와, 옆팀과,  솔루션 개발사와 </vt:lpstr>
      <vt:lpstr>무어든 다른 이해 기획자와, 고객과, 매니저와,  동료 개발자와, 옆팀과,  솔루션 개발사와 </vt:lpstr>
      <vt:lpstr>문서도 소통 모든 것을 문서화 해야 한다.</vt:lpstr>
      <vt:lpstr>PowerPoint 프레젠테이션</vt:lpstr>
      <vt:lpstr>역량과 소통</vt:lpstr>
      <vt:lpstr>신입과 경력 구분 신입 : 가능성 경력 : 개발 역량</vt:lpstr>
      <vt:lpstr>거짓말은 절대 금지</vt:lpstr>
      <vt:lpstr>꾸준한 자기 개발</vt:lpstr>
      <vt:lpstr>코딩 역량 코딩 테스트로 필터링 면접시에 한번 더 필터링</vt:lpstr>
      <vt:lpstr>코딩 테스트 불필요한 면접 줄이 것이 목적 . 엄청난 코딩이 필요한 경우는 드믈다.</vt:lpstr>
      <vt:lpstr>문제 해결 능력 어려웠던 상황? 어떻게 해결?</vt:lpstr>
      <vt:lpstr>소통 능력 어려웠던 상황? 어떻게 해결?</vt:lpstr>
      <vt:lpstr>참고 자료 활용 블로그, github 선호 포트폴리오 무용</vt:lpstr>
      <vt:lpstr>최근 액션 컨퍼런스, 스터디, 공부한 것</vt:lpstr>
      <vt:lpstr>PowerPoint 프레젠테이션</vt:lpstr>
      <vt:lpstr>역량과 소통</vt:lpstr>
      <vt:lpstr>PowerPoint 프레젠테이션</vt:lpstr>
      <vt:lpstr>연구자와 개발자 문제 해결 or 적용</vt:lpstr>
      <vt:lpstr>기존 방법의 적용이 목적</vt:lpstr>
      <vt:lpstr>방법도 있고 코드도 있다</vt:lpstr>
      <vt:lpstr>딥러닝 개발자 없다 실무 경험의 딥러닝 개발자 없다</vt:lpstr>
      <vt:lpstr>딥러닝 개발 분야는 시작도 안했다</vt:lpstr>
      <vt:lpstr>실제 구현 중요 실무가 아니라면 공부, 하지만 실제 구현 경험 중요</vt:lpstr>
      <vt:lpstr>관리자도 모른다 새로운 분야라</vt:lpstr>
      <vt:lpstr>결과  보여줄 수 있어야</vt:lpstr>
      <vt:lpstr>의견 제시  할 수 있어야</vt:lpstr>
      <vt:lpstr>환경 구축  할 수 있어야</vt:lpstr>
      <vt:lpstr>딥러닝 개발 사이클 데이터 수집, 데이터 분석, 데이터 전처리, 딥러닝 코딩, 학습과 분석, 모델 패키징, 모델 전달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임 도형</cp:lastModifiedBy>
  <cp:revision>805</cp:revision>
  <cp:lastPrinted>2018-04-12T07:36:22Z</cp:lastPrinted>
  <dcterms:created xsi:type="dcterms:W3CDTF">2017-05-08T00:37:53Z</dcterms:created>
  <dcterms:modified xsi:type="dcterms:W3CDTF">2019-08-18T22:11:39Z</dcterms:modified>
</cp:coreProperties>
</file>