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8" r:id="rId2"/>
    <p:sldId id="490" r:id="rId3"/>
    <p:sldId id="326" r:id="rId4"/>
    <p:sldId id="491" r:id="rId5"/>
    <p:sldId id="503" r:id="rId6"/>
    <p:sldId id="505" r:id="rId7"/>
    <p:sldId id="597" r:id="rId8"/>
    <p:sldId id="522" r:id="rId9"/>
    <p:sldId id="506" r:id="rId10"/>
    <p:sldId id="507" r:id="rId11"/>
    <p:sldId id="504" r:id="rId12"/>
    <p:sldId id="508" r:id="rId13"/>
    <p:sldId id="589" r:id="rId14"/>
    <p:sldId id="588" r:id="rId15"/>
    <p:sldId id="510" r:id="rId16"/>
    <p:sldId id="590" r:id="rId17"/>
    <p:sldId id="591" r:id="rId18"/>
    <p:sldId id="594" r:id="rId19"/>
    <p:sldId id="596" r:id="rId20"/>
    <p:sldId id="513" r:id="rId21"/>
    <p:sldId id="519" r:id="rId22"/>
    <p:sldId id="534" r:id="rId23"/>
    <p:sldId id="520" r:id="rId24"/>
    <p:sldId id="535" r:id="rId25"/>
    <p:sldId id="536" r:id="rId26"/>
    <p:sldId id="531" r:id="rId27"/>
    <p:sldId id="526" r:id="rId28"/>
    <p:sldId id="527" r:id="rId29"/>
    <p:sldId id="528" r:id="rId30"/>
    <p:sldId id="529" r:id="rId31"/>
    <p:sldId id="521" r:id="rId32"/>
    <p:sldId id="572" r:id="rId33"/>
    <p:sldId id="598" r:id="rId34"/>
    <p:sldId id="584" r:id="rId35"/>
    <p:sldId id="599" r:id="rId36"/>
    <p:sldId id="537" r:id="rId37"/>
    <p:sldId id="543" r:id="rId38"/>
    <p:sldId id="538" r:id="rId39"/>
    <p:sldId id="541" r:id="rId40"/>
    <p:sldId id="540" r:id="rId41"/>
    <p:sldId id="542" r:id="rId42"/>
    <p:sldId id="532" r:id="rId43"/>
    <p:sldId id="553" r:id="rId44"/>
    <p:sldId id="554" r:id="rId45"/>
    <p:sldId id="579" r:id="rId46"/>
    <p:sldId id="582" r:id="rId47"/>
    <p:sldId id="578" r:id="rId48"/>
    <p:sldId id="580" r:id="rId49"/>
    <p:sldId id="581" r:id="rId50"/>
    <p:sldId id="564" r:id="rId51"/>
    <p:sldId id="560" r:id="rId52"/>
    <p:sldId id="569" r:id="rId53"/>
    <p:sldId id="574" r:id="rId54"/>
    <p:sldId id="561" r:id="rId55"/>
    <p:sldId id="555" r:id="rId56"/>
    <p:sldId id="562" r:id="rId57"/>
    <p:sldId id="563" r:id="rId58"/>
    <p:sldId id="567" r:id="rId59"/>
    <p:sldId id="568" r:id="rId60"/>
    <p:sldId id="571" r:id="rId61"/>
    <p:sldId id="573" r:id="rId62"/>
    <p:sldId id="586" r:id="rId63"/>
    <p:sldId id="587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2265"/>
  </p:normalViewPr>
  <p:slideViewPr>
    <p:cSldViewPr snapToGrid="0" snapToObjects="1" showGuides="1">
      <p:cViewPr>
        <p:scale>
          <a:sx n="110" d="100"/>
          <a:sy n="110" d="100"/>
        </p:scale>
        <p:origin x="1008" y="272"/>
      </p:cViewPr>
      <p:guideLst>
        <p:guide orient="horz" pos="2183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F628-715E-5845-851D-3DBB08BBA417}" type="datetimeFigureOut">
              <a:rPr kumimoji="1" lang="ko-KR" altLang="en-US" smtClean="0"/>
              <a:t>2019. 8. 19.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C08-C631-9145-B62C-14BEAD5E8D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2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68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44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66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7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51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0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8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kumimoji="1" lang="ko-KR" altLang="en-US" dirty="0" smtClean="0"/>
              <a:t>텍스트를 입력해주세요 나눔스퀘어 </a:t>
            </a:r>
            <a:r>
              <a:rPr kumimoji="1" lang="en-US" altLang="ko-KR" dirty="0" smtClean="0"/>
              <a:t>20pt</a:t>
            </a:r>
            <a:endParaRPr kumimoji="1"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404664"/>
            <a:ext cx="8207250" cy="5939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1800" b="1" i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8000" y="111588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81000" indent="-135000">
              <a:lnSpc>
                <a:spcPct val="100000"/>
              </a:lnSpc>
              <a:buFont typeface="+mj-lt"/>
              <a:buAutoNum type="arabicPeriod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3500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43000" indent="-81000">
              <a:lnSpc>
                <a:spcPct val="100000"/>
              </a:lnSpc>
              <a:buFont typeface="Arial" pitchFamily="34" charset="0"/>
              <a:buChar char="•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243000" indent="0">
              <a:lnSpc>
                <a:spcPct val="100000"/>
              </a:lnSpc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479588" indent="-81000">
              <a:lnSpc>
                <a:spcPct val="100000"/>
              </a:lnSpc>
              <a:buFont typeface="맑은 고딕" pitchFamily="50" charset="-127"/>
              <a:buChar char="–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80"/>
            <a:ext cx="7886700" cy="646331"/>
          </a:xfrm>
        </p:spPr>
        <p:txBody>
          <a:bodyPr>
            <a:noAutofit/>
          </a:bodyPr>
          <a:lstStyle>
            <a:lvl1pPr>
              <a:defRPr sz="3300" spc="-60" baseline="0"/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3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70" y="2122488"/>
            <a:ext cx="1195425" cy="37592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6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75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목차를 넣어주세요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93388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17300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93388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917300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210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/>
          <p:cNvCxnSpPr/>
          <p:nvPr userDrawn="1"/>
        </p:nvCxnSpPr>
        <p:spPr>
          <a:xfrm>
            <a:off x="334763" y="6421005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148622" y="1393806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SW</a:t>
            </a: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 개발자를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준비하는</a:t>
            </a:r>
            <a:endParaRPr lang="en-US" altLang="ko-KR" sz="7200" kern="0" spc="-1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당신에게</a:t>
            </a:r>
            <a:endParaRPr kumimoji="0" lang="ko-KR" altLang="en-US" sz="36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496019" y="6088785"/>
            <a:ext cx="4786439" cy="243864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r>
              <a:rPr lang="ko-KR" altLang="en-US" sz="2400" kern="0" smtClean="0">
                <a:latin typeface="NanumSquare" charset="-127"/>
                <a:ea typeface="NanumSquare" charset="-127"/>
                <a:cs typeface="NanumSquare" charset="-127"/>
              </a:rPr>
              <a:t>임도형</a:t>
            </a:r>
            <a:endParaRPr lang="ko-KR" altLang="en-US" sz="2400" kern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변덕스런 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8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은근 희소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7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개발이란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824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프로그램으로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가치 전달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재미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정보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자동화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요구사항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가치를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생산성을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3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코더와 개발자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고민이 없다면 코더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개발자 </a:t>
            </a:r>
            <a:r>
              <a:rPr kumimoji="1" lang="en-US" altLang="ko-KR" sz="7200" dirty="0"/>
              <a:t>3</a:t>
            </a:r>
            <a:r>
              <a:rPr kumimoji="1" lang="ko-KR" altLang="en-US" sz="7200" dirty="0"/>
              <a:t>대 미덕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조급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개발 문화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증오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개발 </a:t>
            </a:r>
            <a:r>
              <a:rPr kumimoji="1" lang="en-US" altLang="ko-KR" sz="3600" dirty="0"/>
              <a:t>15</a:t>
            </a:r>
            <a:r>
              <a:rPr kumimoji="1" lang="ko-KR" altLang="en-US" sz="3600" dirty="0"/>
              <a:t>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매니징 사양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실무만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3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재밌으려면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718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업무를 내가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선택할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구인 힘든 회사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구직 힘든 개발자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5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적극적인 자세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역량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911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내공과 초식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9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손 끝의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장단점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809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외부 자극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정해진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맨 땅에 헤딩 횟수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수 많은 자료들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0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공개하라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코드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생각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프로젝트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1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영어 필수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구글링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읽기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구글 번역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삽질 인정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소통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09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싶게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소통해야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스스로 모르는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19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생존이 급급한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경영자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재미 꺼리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1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쪼이는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바쁜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동료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2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현실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964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빈익빈 부익부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동료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개발문화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0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다양한 분야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en-US" altLang="ko-KR" sz="3600" dirty="0"/>
              <a:t>SI, SM, </a:t>
            </a:r>
            <a:r>
              <a:rPr kumimoji="1" lang="ko-KR" altLang="en-US" sz="3600" dirty="0"/>
              <a:t>포탈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게임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서비스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모바일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솔루션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임베디드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3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아직도 많은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의존 개발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진격 앞으로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레거시 기반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기능 추가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버그 픽스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흔한 뒤엎기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요구사항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설계 부실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6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상호 불신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개발자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관리자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경영자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심한 이직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스트레스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침체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적은 제약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학벌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경력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시간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장소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구직 시 참고 사항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0403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회사는 많다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7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개인 성장 가능성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SW</a:t>
            </a:r>
            <a:r>
              <a:rPr kumimoji="1" lang="ko-KR" altLang="en-US" sz="7200"/>
              <a:t> 회사의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최대 자산은 개발자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추천이 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8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피해야 할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7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나 홀로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급하게 구인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0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면접자와 캐미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직원수 대비 매출액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5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쏠쏠한 보람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기본 부실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빌드 시스템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이슈 관리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소스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테스트 케이스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1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낮은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구두 약속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철통 밥그릇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큰 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평생 공부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0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월급쟁이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ᅳ마트 팩토리 빅데이터 플랫폼 개발과 적용기술_수정" id="{3CD0A48B-7DEB-FA4F-8987-673AA658796E}" vid="{B0733983-B516-694E-BE1B-A0ACE71AD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36923</TotalTime>
  <Words>143</Words>
  <Application>Microsoft Macintosh PowerPoint</Application>
  <PresentationFormat>화면 슬라이드 쇼(4:3)</PresentationFormat>
  <Paragraphs>75</Paragraphs>
  <Slides>63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맑은 고딕</vt:lpstr>
      <vt:lpstr>Apple SD 산돌고딕 Neo 옅은체</vt:lpstr>
      <vt:lpstr>Arial</vt:lpstr>
      <vt:lpstr>Calibri</vt:lpstr>
      <vt:lpstr>NanumSquare</vt:lpstr>
      <vt:lpstr>1_Office 테마</vt:lpstr>
      <vt:lpstr>PowerPoint 프레젠테이션</vt:lpstr>
      <vt:lpstr>개발 문화 삽질 증오  개발 15년, 매니징 사양, 실무만</vt:lpstr>
      <vt:lpstr>PowerPoint 프레젠테이션</vt:lpstr>
      <vt:lpstr>재미 꺼리</vt:lpstr>
      <vt:lpstr>적은 제약  나이, 학벌, 경력, 시간, 장소</vt:lpstr>
      <vt:lpstr>쏠쏠한 보람</vt:lpstr>
      <vt:lpstr>큰 격차</vt:lpstr>
      <vt:lpstr>평생 공부</vt:lpstr>
      <vt:lpstr>항상 월급쟁이</vt:lpstr>
      <vt:lpstr>변덕스런 고객</vt:lpstr>
      <vt:lpstr>은근 희소</vt:lpstr>
      <vt:lpstr>PowerPoint 프레젠테이션</vt:lpstr>
      <vt:lpstr>프로그램으로 가치 전달  재미, 정보, 업무, 자동화</vt:lpstr>
      <vt:lpstr>요구사항 구현</vt:lpstr>
      <vt:lpstr>가치를 고민</vt:lpstr>
      <vt:lpstr>생산성을 고민</vt:lpstr>
      <vt:lpstr>문제 해결을 고민</vt:lpstr>
      <vt:lpstr>코더와 개발자  고민이 없다면 코더</vt:lpstr>
      <vt:lpstr>개발자 3대 미덕  나태, 자만, 조급</vt:lpstr>
      <vt:lpstr>PowerPoint 프레젠테이션</vt:lpstr>
      <vt:lpstr>업무를 내가  선택할 수 있어야</vt:lpstr>
      <vt:lpstr>구인 힘든 회사 구직 힘든 개발자</vt:lpstr>
      <vt:lpstr>같이 일하고 싶어야</vt:lpstr>
      <vt:lpstr>역량</vt:lpstr>
      <vt:lpstr>소통</vt:lpstr>
      <vt:lpstr>적극적인 자세</vt:lpstr>
      <vt:lpstr>PowerPoint 프레젠테이션</vt:lpstr>
      <vt:lpstr>내공과 초식</vt:lpstr>
      <vt:lpstr>손 끝의 코드</vt:lpstr>
      <vt:lpstr>외부 자극</vt:lpstr>
      <vt:lpstr>정해진 맨 땅에 헤딩 횟수</vt:lpstr>
      <vt:lpstr>수 많은 자료들</vt:lpstr>
      <vt:lpstr>공개하라    코드, 문서, 생각, 프로젝트</vt:lpstr>
      <vt:lpstr>영어 필수    구글링, 읽기, 구글 번역</vt:lpstr>
      <vt:lpstr>삽질 인정</vt:lpstr>
      <vt:lpstr>PowerPoint 프레젠테이션</vt:lpstr>
      <vt:lpstr>같이 일하고 싶게 소통해야</vt:lpstr>
      <vt:lpstr>스스로 모르는 고객</vt:lpstr>
      <vt:lpstr>생존이 급급한 경영자</vt:lpstr>
      <vt:lpstr>항상 쪼이는 팀장</vt:lpstr>
      <vt:lpstr>항상 바쁜 동료</vt:lpstr>
      <vt:lpstr>PowerPoint 프레젠테이션</vt:lpstr>
      <vt:lpstr>빈익빈 부익부    동료, 개발문화, 업무, 연봉</vt:lpstr>
      <vt:lpstr>다양한 분야    SI, SM, 포탈, 게임, 서비스 모바일, 솔루션, 임베디드</vt:lpstr>
      <vt:lpstr>아직도 많은 삽질 의존 개발    진격 앞으로</vt:lpstr>
      <vt:lpstr>레거시 기반    기능 추가, 버그 픽스</vt:lpstr>
      <vt:lpstr>흔한 뒤엎기    요구사항, 설계 부실</vt:lpstr>
      <vt:lpstr>상호 불신  개발자, 관리자, 경영자</vt:lpstr>
      <vt:lpstr>심한 이직  스트레스, 연봉, 침체</vt:lpstr>
      <vt:lpstr>PowerPoint 프레젠테이션</vt:lpstr>
      <vt:lpstr>회사는 많다</vt:lpstr>
      <vt:lpstr>개인 성장 가능성</vt:lpstr>
      <vt:lpstr>SW 회사의  최대 자산은 개발자</vt:lpstr>
      <vt:lpstr>추천이 짱</vt:lpstr>
      <vt:lpstr>PowerPoint 프레젠테이션</vt:lpstr>
      <vt:lpstr>나 홀로</vt:lpstr>
      <vt:lpstr>급하게 구인</vt:lpstr>
      <vt:lpstr>면접자와 캐미</vt:lpstr>
      <vt:lpstr>직원수 대비 매출액</vt:lpstr>
      <vt:lpstr>기본 부실    빌드 시스템, 문서 관리, 이슈 관리 소스 관리, 테스트 케이스</vt:lpstr>
      <vt:lpstr>낮은 연봉</vt:lpstr>
      <vt:lpstr>구두 약속</vt:lpstr>
      <vt:lpstr>철통 밥그릇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임 도형</cp:lastModifiedBy>
  <cp:revision>772</cp:revision>
  <cp:lastPrinted>2018-04-12T07:36:22Z</cp:lastPrinted>
  <dcterms:created xsi:type="dcterms:W3CDTF">2017-05-08T00:37:53Z</dcterms:created>
  <dcterms:modified xsi:type="dcterms:W3CDTF">2019-08-19T02:57:58Z</dcterms:modified>
</cp:coreProperties>
</file>